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92009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199" y="0"/>
                </a:moveTo>
                <a:lnTo>
                  <a:pt x="0" y="0"/>
                </a:lnTo>
                <a:lnTo>
                  <a:pt x="0" y="6858000"/>
                </a:lnTo>
                <a:lnTo>
                  <a:pt x="1600199" y="6858000"/>
                </a:lnTo>
                <a:lnTo>
                  <a:pt x="160019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706996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973197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5728" y="3486886"/>
            <a:ext cx="9078595" cy="2715260"/>
          </a:xfrm>
          <a:custGeom>
            <a:avLst/>
            <a:gdLst/>
            <a:ahLst/>
            <a:cxnLst/>
            <a:rect l="l" t="t" r="r" b="b"/>
            <a:pathLst>
              <a:path w="9078595" h="2715260">
                <a:moveTo>
                  <a:pt x="0" y="2664523"/>
                </a:moveTo>
                <a:lnTo>
                  <a:pt x="44898" y="2667221"/>
                </a:lnTo>
                <a:lnTo>
                  <a:pt x="89828" y="2669913"/>
                </a:lnTo>
                <a:lnTo>
                  <a:pt x="134823" y="2672590"/>
                </a:lnTo>
                <a:lnTo>
                  <a:pt x="179914" y="2675246"/>
                </a:lnTo>
                <a:lnTo>
                  <a:pt x="225134" y="2677875"/>
                </a:lnTo>
                <a:lnTo>
                  <a:pt x="270515" y="2680469"/>
                </a:lnTo>
                <a:lnTo>
                  <a:pt x="316090" y="2683022"/>
                </a:lnTo>
                <a:lnTo>
                  <a:pt x="361890" y="2685526"/>
                </a:lnTo>
                <a:lnTo>
                  <a:pt x="407948" y="2687974"/>
                </a:lnTo>
                <a:lnTo>
                  <a:pt x="454295" y="2690360"/>
                </a:lnTo>
                <a:lnTo>
                  <a:pt x="500965" y="2692676"/>
                </a:lnTo>
                <a:lnTo>
                  <a:pt x="547990" y="2694916"/>
                </a:lnTo>
                <a:lnTo>
                  <a:pt x="595400" y="2697073"/>
                </a:lnTo>
                <a:lnTo>
                  <a:pt x="643230" y="2699140"/>
                </a:lnTo>
                <a:lnTo>
                  <a:pt x="691511" y="2701109"/>
                </a:lnTo>
                <a:lnTo>
                  <a:pt x="740275" y="2702975"/>
                </a:lnTo>
                <a:lnTo>
                  <a:pt x="789554" y="2704729"/>
                </a:lnTo>
                <a:lnTo>
                  <a:pt x="839382" y="2706365"/>
                </a:lnTo>
                <a:lnTo>
                  <a:pt x="889789" y="2707877"/>
                </a:lnTo>
                <a:lnTo>
                  <a:pt x="940808" y="2709256"/>
                </a:lnTo>
                <a:lnTo>
                  <a:pt x="992472" y="2710497"/>
                </a:lnTo>
                <a:lnTo>
                  <a:pt x="1044812" y="2711592"/>
                </a:lnTo>
                <a:lnTo>
                  <a:pt x="1097861" y="2712535"/>
                </a:lnTo>
                <a:lnTo>
                  <a:pt x="1151651" y="2713317"/>
                </a:lnTo>
                <a:lnTo>
                  <a:pt x="1206215" y="2713933"/>
                </a:lnTo>
                <a:lnTo>
                  <a:pt x="1261583" y="2714376"/>
                </a:lnTo>
                <a:lnTo>
                  <a:pt x="1317790" y="2714638"/>
                </a:lnTo>
                <a:lnTo>
                  <a:pt x="1374866" y="2714713"/>
                </a:lnTo>
                <a:lnTo>
                  <a:pt x="1432845" y="2714594"/>
                </a:lnTo>
                <a:lnTo>
                  <a:pt x="1491758" y="2714273"/>
                </a:lnTo>
                <a:lnTo>
                  <a:pt x="1551637" y="2713744"/>
                </a:lnTo>
                <a:lnTo>
                  <a:pt x="1612515" y="2713000"/>
                </a:lnTo>
                <a:lnTo>
                  <a:pt x="1674425" y="2712034"/>
                </a:lnTo>
                <a:lnTo>
                  <a:pt x="1717553" y="2711288"/>
                </a:lnTo>
                <a:lnTo>
                  <a:pt x="1761085" y="2710534"/>
                </a:lnTo>
                <a:lnTo>
                  <a:pt x="1805014" y="2709765"/>
                </a:lnTo>
                <a:lnTo>
                  <a:pt x="1849338" y="2708979"/>
                </a:lnTo>
                <a:lnTo>
                  <a:pt x="1894050" y="2708171"/>
                </a:lnTo>
                <a:lnTo>
                  <a:pt x="1939146" y="2707337"/>
                </a:lnTo>
                <a:lnTo>
                  <a:pt x="1984623" y="2706473"/>
                </a:lnTo>
                <a:lnTo>
                  <a:pt x="2030476" y="2705574"/>
                </a:lnTo>
                <a:lnTo>
                  <a:pt x="2076699" y="2704637"/>
                </a:lnTo>
                <a:lnTo>
                  <a:pt x="2123289" y="2703656"/>
                </a:lnTo>
                <a:lnTo>
                  <a:pt x="2170241" y="2702629"/>
                </a:lnTo>
                <a:lnTo>
                  <a:pt x="2217550" y="2701550"/>
                </a:lnTo>
                <a:lnTo>
                  <a:pt x="2265212" y="2700416"/>
                </a:lnTo>
                <a:lnTo>
                  <a:pt x="2313223" y="2699223"/>
                </a:lnTo>
                <a:lnTo>
                  <a:pt x="2361578" y="2697965"/>
                </a:lnTo>
                <a:lnTo>
                  <a:pt x="2410272" y="2696640"/>
                </a:lnTo>
                <a:lnTo>
                  <a:pt x="2459301" y="2695242"/>
                </a:lnTo>
                <a:lnTo>
                  <a:pt x="2508661" y="2693769"/>
                </a:lnTo>
                <a:lnTo>
                  <a:pt x="2558346" y="2692214"/>
                </a:lnTo>
                <a:lnTo>
                  <a:pt x="2608353" y="2690575"/>
                </a:lnTo>
                <a:lnTo>
                  <a:pt x="2658676" y="2688847"/>
                </a:lnTo>
                <a:lnTo>
                  <a:pt x="2709312" y="2687026"/>
                </a:lnTo>
                <a:lnTo>
                  <a:pt x="2760256" y="2685107"/>
                </a:lnTo>
                <a:lnTo>
                  <a:pt x="2811503" y="2683087"/>
                </a:lnTo>
                <a:lnTo>
                  <a:pt x="2863049" y="2680962"/>
                </a:lnTo>
                <a:lnTo>
                  <a:pt x="2914889" y="2678726"/>
                </a:lnTo>
                <a:lnTo>
                  <a:pt x="2967020" y="2676377"/>
                </a:lnTo>
                <a:lnTo>
                  <a:pt x="3019435" y="2673909"/>
                </a:lnTo>
                <a:lnTo>
                  <a:pt x="3072131" y="2671319"/>
                </a:lnTo>
                <a:lnTo>
                  <a:pt x="3125103" y="2668602"/>
                </a:lnTo>
                <a:lnTo>
                  <a:pt x="3178347" y="2665754"/>
                </a:lnTo>
                <a:lnTo>
                  <a:pt x="3231859" y="2662772"/>
                </a:lnTo>
                <a:lnTo>
                  <a:pt x="3285633" y="2659650"/>
                </a:lnTo>
                <a:lnTo>
                  <a:pt x="3339665" y="2656385"/>
                </a:lnTo>
                <a:lnTo>
                  <a:pt x="3393951" y="2652973"/>
                </a:lnTo>
                <a:lnTo>
                  <a:pt x="3448486" y="2649408"/>
                </a:lnTo>
                <a:lnTo>
                  <a:pt x="3503265" y="2645688"/>
                </a:lnTo>
                <a:lnTo>
                  <a:pt x="3558285" y="2641807"/>
                </a:lnTo>
                <a:lnTo>
                  <a:pt x="3613541" y="2637763"/>
                </a:lnTo>
                <a:lnTo>
                  <a:pt x="3669027" y="2633550"/>
                </a:lnTo>
                <a:lnTo>
                  <a:pt x="3724740" y="2629164"/>
                </a:lnTo>
                <a:lnTo>
                  <a:pt x="3780676" y="2624601"/>
                </a:lnTo>
                <a:lnTo>
                  <a:pt x="3836829" y="2619857"/>
                </a:lnTo>
                <a:lnTo>
                  <a:pt x="3893195" y="2614928"/>
                </a:lnTo>
                <a:lnTo>
                  <a:pt x="3949769" y="2609810"/>
                </a:lnTo>
                <a:lnTo>
                  <a:pt x="4006548" y="2604498"/>
                </a:lnTo>
                <a:lnTo>
                  <a:pt x="4063526" y="2598988"/>
                </a:lnTo>
                <a:lnTo>
                  <a:pt x="4120699" y="2593276"/>
                </a:lnTo>
                <a:lnTo>
                  <a:pt x="4166073" y="2588638"/>
                </a:lnTo>
                <a:lnTo>
                  <a:pt x="4212041" y="2583873"/>
                </a:lnTo>
                <a:lnTo>
                  <a:pt x="4258581" y="2578986"/>
                </a:lnTo>
                <a:lnTo>
                  <a:pt x="4305669" y="2573976"/>
                </a:lnTo>
                <a:lnTo>
                  <a:pt x="4353284" y="2568847"/>
                </a:lnTo>
                <a:lnTo>
                  <a:pt x="4401403" y="2563601"/>
                </a:lnTo>
                <a:lnTo>
                  <a:pt x="4450004" y="2558240"/>
                </a:lnTo>
                <a:lnTo>
                  <a:pt x="4499066" y="2552765"/>
                </a:lnTo>
                <a:lnTo>
                  <a:pt x="4548564" y="2547178"/>
                </a:lnTo>
                <a:lnTo>
                  <a:pt x="4598478" y="2541483"/>
                </a:lnTo>
                <a:lnTo>
                  <a:pt x="4648785" y="2535680"/>
                </a:lnTo>
                <a:lnTo>
                  <a:pt x="4699462" y="2529772"/>
                </a:lnTo>
                <a:lnTo>
                  <a:pt x="4750488" y="2523761"/>
                </a:lnTo>
                <a:lnTo>
                  <a:pt x="4801840" y="2517649"/>
                </a:lnTo>
                <a:lnTo>
                  <a:pt x="4853496" y="2511437"/>
                </a:lnTo>
                <a:lnTo>
                  <a:pt x="4905433" y="2505129"/>
                </a:lnTo>
                <a:lnTo>
                  <a:pt x="4957629" y="2498725"/>
                </a:lnTo>
                <a:lnTo>
                  <a:pt x="5010063" y="2492229"/>
                </a:lnTo>
                <a:lnTo>
                  <a:pt x="5062711" y="2485642"/>
                </a:lnTo>
                <a:lnTo>
                  <a:pt x="5115551" y="2478965"/>
                </a:lnTo>
                <a:lnTo>
                  <a:pt x="5168562" y="2472202"/>
                </a:lnTo>
                <a:lnTo>
                  <a:pt x="5221720" y="2465355"/>
                </a:lnTo>
                <a:lnTo>
                  <a:pt x="5275004" y="2458424"/>
                </a:lnTo>
                <a:lnTo>
                  <a:pt x="5328391" y="2451413"/>
                </a:lnTo>
                <a:lnTo>
                  <a:pt x="5381859" y="2444323"/>
                </a:lnTo>
                <a:lnTo>
                  <a:pt x="5435386" y="2437156"/>
                </a:lnTo>
                <a:lnTo>
                  <a:pt x="5488949" y="2429915"/>
                </a:lnTo>
                <a:lnTo>
                  <a:pt x="5542527" y="2422601"/>
                </a:lnTo>
                <a:lnTo>
                  <a:pt x="5596096" y="2415217"/>
                </a:lnTo>
                <a:lnTo>
                  <a:pt x="5649634" y="2407764"/>
                </a:lnTo>
                <a:lnTo>
                  <a:pt x="5703120" y="2400245"/>
                </a:lnTo>
                <a:lnTo>
                  <a:pt x="5756531" y="2392661"/>
                </a:lnTo>
                <a:lnTo>
                  <a:pt x="5809844" y="2385015"/>
                </a:lnTo>
                <a:lnTo>
                  <a:pt x="5863038" y="2377309"/>
                </a:lnTo>
                <a:lnTo>
                  <a:pt x="5916090" y="2369545"/>
                </a:lnTo>
                <a:lnTo>
                  <a:pt x="5968978" y="2361724"/>
                </a:lnTo>
                <a:lnTo>
                  <a:pt x="6021680" y="2353849"/>
                </a:lnTo>
                <a:lnTo>
                  <a:pt x="6074172" y="2345922"/>
                </a:lnTo>
                <a:lnTo>
                  <a:pt x="6126434" y="2337944"/>
                </a:lnTo>
                <a:lnTo>
                  <a:pt x="6178442" y="2329919"/>
                </a:lnTo>
                <a:lnTo>
                  <a:pt x="6230175" y="2321848"/>
                </a:lnTo>
                <a:lnTo>
                  <a:pt x="6281610" y="2313732"/>
                </a:lnTo>
                <a:lnTo>
                  <a:pt x="6332724" y="2305575"/>
                </a:lnTo>
                <a:lnTo>
                  <a:pt x="6383496" y="2297378"/>
                </a:lnTo>
                <a:lnTo>
                  <a:pt x="6433904" y="2289143"/>
                </a:lnTo>
                <a:lnTo>
                  <a:pt x="6483924" y="2280872"/>
                </a:lnTo>
                <a:lnTo>
                  <a:pt x="6533536" y="2272567"/>
                </a:lnTo>
                <a:lnTo>
                  <a:pt x="6582715" y="2264230"/>
                </a:lnTo>
                <a:lnTo>
                  <a:pt x="6631441" y="2255864"/>
                </a:lnTo>
                <a:lnTo>
                  <a:pt x="6679690" y="2247470"/>
                </a:lnTo>
                <a:lnTo>
                  <a:pt x="6727441" y="2239051"/>
                </a:lnTo>
                <a:lnTo>
                  <a:pt x="6774672" y="2230608"/>
                </a:lnTo>
                <a:lnTo>
                  <a:pt x="6821359" y="2222143"/>
                </a:lnTo>
                <a:lnTo>
                  <a:pt x="6867481" y="2213659"/>
                </a:lnTo>
                <a:lnTo>
                  <a:pt x="6913016" y="2205157"/>
                </a:lnTo>
                <a:lnTo>
                  <a:pt x="6957940" y="2196640"/>
                </a:lnTo>
                <a:lnTo>
                  <a:pt x="7002233" y="2188109"/>
                </a:lnTo>
                <a:lnTo>
                  <a:pt x="7045871" y="2179568"/>
                </a:lnTo>
                <a:lnTo>
                  <a:pt x="7088832" y="2171016"/>
                </a:lnTo>
                <a:lnTo>
                  <a:pt x="7131095" y="2162458"/>
                </a:lnTo>
                <a:lnTo>
                  <a:pt x="7172636" y="2153894"/>
                </a:lnTo>
                <a:lnTo>
                  <a:pt x="7233929" y="2140968"/>
                </a:lnTo>
                <a:lnTo>
                  <a:pt x="7295240" y="2127694"/>
                </a:lnTo>
                <a:lnTo>
                  <a:pt x="7356517" y="2114092"/>
                </a:lnTo>
                <a:lnTo>
                  <a:pt x="7417708" y="2100182"/>
                </a:lnTo>
                <a:lnTo>
                  <a:pt x="7478760" y="2085982"/>
                </a:lnTo>
                <a:lnTo>
                  <a:pt x="7539621" y="2071514"/>
                </a:lnTo>
                <a:lnTo>
                  <a:pt x="7600240" y="2056797"/>
                </a:lnTo>
                <a:lnTo>
                  <a:pt x="7660563" y="2041849"/>
                </a:lnTo>
                <a:lnTo>
                  <a:pt x="7720539" y="2026691"/>
                </a:lnTo>
                <a:lnTo>
                  <a:pt x="7780116" y="2011343"/>
                </a:lnTo>
                <a:lnTo>
                  <a:pt x="7839241" y="1995824"/>
                </a:lnTo>
                <a:lnTo>
                  <a:pt x="7897862" y="1980154"/>
                </a:lnTo>
                <a:lnTo>
                  <a:pt x="7955927" y="1964352"/>
                </a:lnTo>
                <a:lnTo>
                  <a:pt x="8013384" y="1948439"/>
                </a:lnTo>
                <a:lnTo>
                  <a:pt x="8070180" y="1932433"/>
                </a:lnTo>
                <a:lnTo>
                  <a:pt x="8126263" y="1916354"/>
                </a:lnTo>
                <a:lnTo>
                  <a:pt x="8181582" y="1900223"/>
                </a:lnTo>
                <a:lnTo>
                  <a:pt x="8236083" y="1884058"/>
                </a:lnTo>
                <a:lnTo>
                  <a:pt x="8289716" y="1867880"/>
                </a:lnTo>
                <a:lnTo>
                  <a:pt x="8342426" y="1851708"/>
                </a:lnTo>
                <a:lnTo>
                  <a:pt x="8394164" y="1835561"/>
                </a:lnTo>
                <a:lnTo>
                  <a:pt x="8444875" y="1819460"/>
                </a:lnTo>
                <a:lnTo>
                  <a:pt x="8494508" y="1803424"/>
                </a:lnTo>
                <a:lnTo>
                  <a:pt x="8543011" y="1787472"/>
                </a:lnTo>
                <a:lnTo>
                  <a:pt x="8590332" y="1771624"/>
                </a:lnTo>
                <a:lnTo>
                  <a:pt x="8636418" y="1755901"/>
                </a:lnTo>
                <a:lnTo>
                  <a:pt x="8681217" y="1740321"/>
                </a:lnTo>
                <a:lnTo>
                  <a:pt x="8724677" y="1724904"/>
                </a:lnTo>
                <a:lnTo>
                  <a:pt x="8766746" y="1709670"/>
                </a:lnTo>
                <a:lnTo>
                  <a:pt x="8807371" y="1694639"/>
                </a:lnTo>
                <a:lnTo>
                  <a:pt x="8846501" y="1679830"/>
                </a:lnTo>
                <a:lnTo>
                  <a:pt x="8884083" y="1665263"/>
                </a:lnTo>
                <a:lnTo>
                  <a:pt x="8920065" y="1650957"/>
                </a:lnTo>
                <a:lnTo>
                  <a:pt x="8987020" y="1623208"/>
                </a:lnTo>
                <a:lnTo>
                  <a:pt x="9046949" y="1596742"/>
                </a:lnTo>
                <a:lnTo>
                  <a:pt x="9074148" y="1584038"/>
                </a:lnTo>
                <a:lnTo>
                  <a:pt x="9078271" y="1582028"/>
                </a:lnTo>
              </a:path>
              <a:path w="9078595" h="2715260">
                <a:moveTo>
                  <a:pt x="0" y="871372"/>
                </a:moveTo>
                <a:lnTo>
                  <a:pt x="35920" y="852340"/>
                </a:lnTo>
                <a:lnTo>
                  <a:pt x="71984" y="833309"/>
                </a:lnTo>
                <a:lnTo>
                  <a:pt x="108335" y="814282"/>
                </a:lnTo>
                <a:lnTo>
                  <a:pt x="145119" y="795260"/>
                </a:lnTo>
                <a:lnTo>
                  <a:pt x="182477" y="776244"/>
                </a:lnTo>
                <a:lnTo>
                  <a:pt x="220555" y="757238"/>
                </a:lnTo>
                <a:lnTo>
                  <a:pt x="259496" y="738241"/>
                </a:lnTo>
                <a:lnTo>
                  <a:pt x="299444" y="719257"/>
                </a:lnTo>
                <a:lnTo>
                  <a:pt x="340543" y="700287"/>
                </a:lnTo>
                <a:lnTo>
                  <a:pt x="382937" y="681331"/>
                </a:lnTo>
                <a:lnTo>
                  <a:pt x="426770" y="662394"/>
                </a:lnTo>
                <a:lnTo>
                  <a:pt x="472184" y="643474"/>
                </a:lnTo>
                <a:lnTo>
                  <a:pt x="519326" y="624576"/>
                </a:lnTo>
                <a:lnTo>
                  <a:pt x="568338" y="605700"/>
                </a:lnTo>
                <a:lnTo>
                  <a:pt x="619363" y="586848"/>
                </a:lnTo>
                <a:lnTo>
                  <a:pt x="672547" y="568022"/>
                </a:lnTo>
                <a:lnTo>
                  <a:pt x="728033" y="549223"/>
                </a:lnTo>
                <a:lnTo>
                  <a:pt x="785964" y="530453"/>
                </a:lnTo>
                <a:lnTo>
                  <a:pt x="846485" y="511714"/>
                </a:lnTo>
                <a:lnTo>
                  <a:pt x="909740" y="493008"/>
                </a:lnTo>
                <a:lnTo>
                  <a:pt x="975872" y="474337"/>
                </a:lnTo>
                <a:lnTo>
                  <a:pt x="1045025" y="455701"/>
                </a:lnTo>
                <a:lnTo>
                  <a:pt x="1082432" y="445844"/>
                </a:lnTo>
                <a:lnTo>
                  <a:pt x="1120567" y="435788"/>
                </a:lnTo>
                <a:lnTo>
                  <a:pt x="1159420" y="425547"/>
                </a:lnTo>
                <a:lnTo>
                  <a:pt x="1198980" y="415139"/>
                </a:lnTo>
                <a:lnTo>
                  <a:pt x="1239234" y="404578"/>
                </a:lnTo>
                <a:lnTo>
                  <a:pt x="1280171" y="393882"/>
                </a:lnTo>
                <a:lnTo>
                  <a:pt x="1321780" y="383065"/>
                </a:lnTo>
                <a:lnTo>
                  <a:pt x="1364049" y="372143"/>
                </a:lnTo>
                <a:lnTo>
                  <a:pt x="1406966" y="361133"/>
                </a:lnTo>
                <a:lnTo>
                  <a:pt x="1450520" y="350050"/>
                </a:lnTo>
                <a:lnTo>
                  <a:pt x="1494699" y="338911"/>
                </a:lnTo>
                <a:lnTo>
                  <a:pt x="1539492" y="327730"/>
                </a:lnTo>
                <a:lnTo>
                  <a:pt x="1584887" y="316524"/>
                </a:lnTo>
                <a:lnTo>
                  <a:pt x="1630872" y="305310"/>
                </a:lnTo>
                <a:lnTo>
                  <a:pt x="1677437" y="294101"/>
                </a:lnTo>
                <a:lnTo>
                  <a:pt x="1724569" y="282915"/>
                </a:lnTo>
                <a:lnTo>
                  <a:pt x="1772257" y="271768"/>
                </a:lnTo>
                <a:lnTo>
                  <a:pt x="1820489" y="260675"/>
                </a:lnTo>
                <a:lnTo>
                  <a:pt x="1869254" y="249651"/>
                </a:lnTo>
                <a:lnTo>
                  <a:pt x="1918540" y="238714"/>
                </a:lnTo>
                <a:lnTo>
                  <a:pt x="1968336" y="227879"/>
                </a:lnTo>
                <a:lnTo>
                  <a:pt x="2018630" y="217161"/>
                </a:lnTo>
                <a:lnTo>
                  <a:pt x="2069410" y="206577"/>
                </a:lnTo>
                <a:lnTo>
                  <a:pt x="2120666" y="196143"/>
                </a:lnTo>
                <a:lnTo>
                  <a:pt x="2172385" y="185873"/>
                </a:lnTo>
                <a:lnTo>
                  <a:pt x="2224555" y="175785"/>
                </a:lnTo>
                <a:lnTo>
                  <a:pt x="2277166" y="165894"/>
                </a:lnTo>
                <a:lnTo>
                  <a:pt x="2330206" y="156216"/>
                </a:lnTo>
                <a:lnTo>
                  <a:pt x="2383663" y="146767"/>
                </a:lnTo>
                <a:lnTo>
                  <a:pt x="2437525" y="137562"/>
                </a:lnTo>
                <a:lnTo>
                  <a:pt x="2491782" y="128618"/>
                </a:lnTo>
                <a:lnTo>
                  <a:pt x="2546421" y="119951"/>
                </a:lnTo>
                <a:lnTo>
                  <a:pt x="2601431" y="111575"/>
                </a:lnTo>
                <a:lnTo>
                  <a:pt x="2656800" y="103508"/>
                </a:lnTo>
                <a:lnTo>
                  <a:pt x="2712517" y="95765"/>
                </a:lnTo>
                <a:lnTo>
                  <a:pt x="2768570" y="88361"/>
                </a:lnTo>
                <a:lnTo>
                  <a:pt x="2824948" y="81314"/>
                </a:lnTo>
                <a:lnTo>
                  <a:pt x="2881639" y="74638"/>
                </a:lnTo>
                <a:lnTo>
                  <a:pt x="2938631" y="68350"/>
                </a:lnTo>
                <a:lnTo>
                  <a:pt x="2995914" y="62465"/>
                </a:lnTo>
                <a:lnTo>
                  <a:pt x="3053475" y="56999"/>
                </a:lnTo>
                <a:lnTo>
                  <a:pt x="3111303" y="51968"/>
                </a:lnTo>
                <a:lnTo>
                  <a:pt x="3155740" y="48359"/>
                </a:lnTo>
                <a:lnTo>
                  <a:pt x="3200516" y="44877"/>
                </a:lnTo>
                <a:lnTo>
                  <a:pt x="3245628" y="41521"/>
                </a:lnTo>
                <a:lnTo>
                  <a:pt x="3291067" y="38292"/>
                </a:lnTo>
                <a:lnTo>
                  <a:pt x="3336830" y="35191"/>
                </a:lnTo>
                <a:lnTo>
                  <a:pt x="3382910" y="32217"/>
                </a:lnTo>
                <a:lnTo>
                  <a:pt x="3429303" y="29372"/>
                </a:lnTo>
                <a:lnTo>
                  <a:pt x="3476001" y="26655"/>
                </a:lnTo>
                <a:lnTo>
                  <a:pt x="3523001" y="24067"/>
                </a:lnTo>
                <a:lnTo>
                  <a:pt x="3570296" y="21609"/>
                </a:lnTo>
                <a:lnTo>
                  <a:pt x="3617880" y="19281"/>
                </a:lnTo>
                <a:lnTo>
                  <a:pt x="3665749" y="17084"/>
                </a:lnTo>
                <a:lnTo>
                  <a:pt x="3713896" y="15017"/>
                </a:lnTo>
                <a:lnTo>
                  <a:pt x="3762316" y="13081"/>
                </a:lnTo>
                <a:lnTo>
                  <a:pt x="3811004" y="11277"/>
                </a:lnTo>
                <a:lnTo>
                  <a:pt x="3859954" y="9605"/>
                </a:lnTo>
                <a:lnTo>
                  <a:pt x="3909160" y="8066"/>
                </a:lnTo>
                <a:lnTo>
                  <a:pt x="3958616" y="6659"/>
                </a:lnTo>
                <a:lnTo>
                  <a:pt x="4008318" y="5386"/>
                </a:lnTo>
                <a:lnTo>
                  <a:pt x="4058260" y="4247"/>
                </a:lnTo>
                <a:lnTo>
                  <a:pt x="4108435" y="3241"/>
                </a:lnTo>
                <a:lnTo>
                  <a:pt x="4158839" y="2371"/>
                </a:lnTo>
                <a:lnTo>
                  <a:pt x="4209466" y="1636"/>
                </a:lnTo>
                <a:lnTo>
                  <a:pt x="4260311" y="1036"/>
                </a:lnTo>
                <a:lnTo>
                  <a:pt x="4311367" y="572"/>
                </a:lnTo>
                <a:lnTo>
                  <a:pt x="4362629" y="244"/>
                </a:lnTo>
                <a:lnTo>
                  <a:pt x="4414092" y="53"/>
                </a:lnTo>
                <a:lnTo>
                  <a:pt x="4465750" y="0"/>
                </a:lnTo>
                <a:lnTo>
                  <a:pt x="4517598" y="83"/>
                </a:lnTo>
                <a:lnTo>
                  <a:pt x="4569630" y="305"/>
                </a:lnTo>
                <a:lnTo>
                  <a:pt x="4621840" y="666"/>
                </a:lnTo>
                <a:lnTo>
                  <a:pt x="4674223" y="1165"/>
                </a:lnTo>
                <a:lnTo>
                  <a:pt x="4726773" y="1804"/>
                </a:lnTo>
                <a:lnTo>
                  <a:pt x="4779485" y="2583"/>
                </a:lnTo>
                <a:lnTo>
                  <a:pt x="4832353" y="3501"/>
                </a:lnTo>
                <a:lnTo>
                  <a:pt x="4885372" y="4560"/>
                </a:lnTo>
                <a:lnTo>
                  <a:pt x="4938536" y="5761"/>
                </a:lnTo>
                <a:lnTo>
                  <a:pt x="4991839" y="7102"/>
                </a:lnTo>
                <a:lnTo>
                  <a:pt x="5045276" y="8586"/>
                </a:lnTo>
                <a:lnTo>
                  <a:pt x="5098841" y="10212"/>
                </a:lnTo>
                <a:lnTo>
                  <a:pt x="5152530" y="11981"/>
                </a:lnTo>
                <a:lnTo>
                  <a:pt x="5206335" y="13893"/>
                </a:lnTo>
                <a:lnTo>
                  <a:pt x="5260252" y="15948"/>
                </a:lnTo>
                <a:lnTo>
                  <a:pt x="5314275" y="18147"/>
                </a:lnTo>
                <a:lnTo>
                  <a:pt x="5368399" y="20491"/>
                </a:lnTo>
                <a:lnTo>
                  <a:pt x="5422617" y="22980"/>
                </a:lnTo>
                <a:lnTo>
                  <a:pt x="5476925" y="25614"/>
                </a:lnTo>
                <a:lnTo>
                  <a:pt x="5531317" y="28394"/>
                </a:lnTo>
                <a:lnTo>
                  <a:pt x="5585787" y="31320"/>
                </a:lnTo>
                <a:lnTo>
                  <a:pt x="5640330" y="34392"/>
                </a:lnTo>
                <a:lnTo>
                  <a:pt x="5694940" y="37612"/>
                </a:lnTo>
                <a:lnTo>
                  <a:pt x="5749611" y="40979"/>
                </a:lnTo>
                <a:lnTo>
                  <a:pt x="5804338" y="44493"/>
                </a:lnTo>
                <a:lnTo>
                  <a:pt x="5859116" y="48156"/>
                </a:lnTo>
                <a:lnTo>
                  <a:pt x="5913939" y="51968"/>
                </a:lnTo>
                <a:lnTo>
                  <a:pt x="5961554" y="55463"/>
                </a:lnTo>
                <a:lnTo>
                  <a:pt x="6010111" y="59261"/>
                </a:lnTo>
                <a:lnTo>
                  <a:pt x="6059569" y="63352"/>
                </a:lnTo>
                <a:lnTo>
                  <a:pt x="6109886" y="67727"/>
                </a:lnTo>
                <a:lnTo>
                  <a:pt x="6161021" y="72376"/>
                </a:lnTo>
                <a:lnTo>
                  <a:pt x="6212932" y="77290"/>
                </a:lnTo>
                <a:lnTo>
                  <a:pt x="6265580" y="82458"/>
                </a:lnTo>
                <a:lnTo>
                  <a:pt x="6318922" y="87870"/>
                </a:lnTo>
                <a:lnTo>
                  <a:pt x="6372918" y="93517"/>
                </a:lnTo>
                <a:lnTo>
                  <a:pt x="6427526" y="99389"/>
                </a:lnTo>
                <a:lnTo>
                  <a:pt x="6482705" y="105477"/>
                </a:lnTo>
                <a:lnTo>
                  <a:pt x="6538413" y="111770"/>
                </a:lnTo>
                <a:lnTo>
                  <a:pt x="6594611" y="118258"/>
                </a:lnTo>
                <a:lnTo>
                  <a:pt x="6651256" y="124933"/>
                </a:lnTo>
                <a:lnTo>
                  <a:pt x="6708307" y="131783"/>
                </a:lnTo>
                <a:lnTo>
                  <a:pt x="6765724" y="138800"/>
                </a:lnTo>
                <a:lnTo>
                  <a:pt x="6823464" y="145974"/>
                </a:lnTo>
                <a:lnTo>
                  <a:pt x="6881487" y="153294"/>
                </a:lnTo>
                <a:lnTo>
                  <a:pt x="6939752" y="160751"/>
                </a:lnTo>
                <a:lnTo>
                  <a:pt x="6998218" y="168336"/>
                </a:lnTo>
                <a:lnTo>
                  <a:pt x="7056842" y="176038"/>
                </a:lnTo>
                <a:lnTo>
                  <a:pt x="7115585" y="183847"/>
                </a:lnTo>
                <a:lnTo>
                  <a:pt x="7174404" y="191755"/>
                </a:lnTo>
                <a:lnTo>
                  <a:pt x="7233260" y="199750"/>
                </a:lnTo>
                <a:lnTo>
                  <a:pt x="7292110" y="207824"/>
                </a:lnTo>
                <a:lnTo>
                  <a:pt x="7350913" y="215966"/>
                </a:lnTo>
                <a:lnTo>
                  <a:pt x="7409628" y="224167"/>
                </a:lnTo>
                <a:lnTo>
                  <a:pt x="7468215" y="232416"/>
                </a:lnTo>
                <a:lnTo>
                  <a:pt x="7526631" y="240705"/>
                </a:lnTo>
                <a:lnTo>
                  <a:pt x="7584836" y="249024"/>
                </a:lnTo>
                <a:lnTo>
                  <a:pt x="7642789" y="257361"/>
                </a:lnTo>
                <a:lnTo>
                  <a:pt x="7700448" y="265709"/>
                </a:lnTo>
                <a:lnTo>
                  <a:pt x="7757772" y="274057"/>
                </a:lnTo>
                <a:lnTo>
                  <a:pt x="7814720" y="282395"/>
                </a:lnTo>
                <a:lnTo>
                  <a:pt x="7871250" y="290713"/>
                </a:lnTo>
                <a:lnTo>
                  <a:pt x="7927323" y="299002"/>
                </a:lnTo>
                <a:lnTo>
                  <a:pt x="7982895" y="307251"/>
                </a:lnTo>
                <a:lnTo>
                  <a:pt x="8037927" y="315452"/>
                </a:lnTo>
                <a:lnTo>
                  <a:pt x="8092377" y="323595"/>
                </a:lnTo>
                <a:lnTo>
                  <a:pt x="8146204" y="331668"/>
                </a:lnTo>
                <a:lnTo>
                  <a:pt x="8199367" y="339664"/>
                </a:lnTo>
                <a:lnTo>
                  <a:pt x="8251824" y="347571"/>
                </a:lnTo>
                <a:lnTo>
                  <a:pt x="8303535" y="355380"/>
                </a:lnTo>
                <a:lnTo>
                  <a:pt x="8354457" y="363082"/>
                </a:lnTo>
                <a:lnTo>
                  <a:pt x="8404551" y="370667"/>
                </a:lnTo>
                <a:lnTo>
                  <a:pt x="8453775" y="378124"/>
                </a:lnTo>
                <a:lnTo>
                  <a:pt x="8502087" y="385444"/>
                </a:lnTo>
                <a:lnTo>
                  <a:pt x="8549447" y="392618"/>
                </a:lnTo>
                <a:lnTo>
                  <a:pt x="8595813" y="399635"/>
                </a:lnTo>
                <a:lnTo>
                  <a:pt x="8641144" y="406485"/>
                </a:lnTo>
                <a:lnTo>
                  <a:pt x="8685399" y="413160"/>
                </a:lnTo>
                <a:lnTo>
                  <a:pt x="8728537" y="419648"/>
                </a:lnTo>
                <a:lnTo>
                  <a:pt x="8770516" y="425941"/>
                </a:lnTo>
                <a:lnTo>
                  <a:pt x="8811296" y="432029"/>
                </a:lnTo>
                <a:lnTo>
                  <a:pt x="8850835" y="437901"/>
                </a:lnTo>
                <a:lnTo>
                  <a:pt x="8889092" y="443548"/>
                </a:lnTo>
                <a:lnTo>
                  <a:pt x="8961595" y="454128"/>
                </a:lnTo>
                <a:lnTo>
                  <a:pt x="9028477" y="463691"/>
                </a:lnTo>
                <a:lnTo>
                  <a:pt x="9059707" y="468066"/>
                </a:lnTo>
                <a:lnTo>
                  <a:pt x="9078271" y="47062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53853" y="5640781"/>
            <a:ext cx="3004820" cy="1211580"/>
          </a:xfrm>
          <a:custGeom>
            <a:avLst/>
            <a:gdLst/>
            <a:ahLst/>
            <a:cxnLst/>
            <a:rect l="l" t="t" r="r" b="b"/>
            <a:pathLst>
              <a:path w="3004820" h="1211579">
                <a:moveTo>
                  <a:pt x="0" y="0"/>
                </a:moveTo>
                <a:lnTo>
                  <a:pt x="51721" y="23517"/>
                </a:lnTo>
                <a:lnTo>
                  <a:pt x="103435" y="47027"/>
                </a:lnTo>
                <a:lnTo>
                  <a:pt x="155135" y="70525"/>
                </a:lnTo>
                <a:lnTo>
                  <a:pt x="206815" y="94002"/>
                </a:lnTo>
                <a:lnTo>
                  <a:pt x="258466" y="117452"/>
                </a:lnTo>
                <a:lnTo>
                  <a:pt x="310083" y="140868"/>
                </a:lnTo>
                <a:lnTo>
                  <a:pt x="361657" y="164244"/>
                </a:lnTo>
                <a:lnTo>
                  <a:pt x="413183" y="187573"/>
                </a:lnTo>
                <a:lnTo>
                  <a:pt x="464653" y="210849"/>
                </a:lnTo>
                <a:lnTo>
                  <a:pt x="516059" y="234063"/>
                </a:lnTo>
                <a:lnTo>
                  <a:pt x="567396" y="257211"/>
                </a:lnTo>
                <a:lnTo>
                  <a:pt x="618656" y="280284"/>
                </a:lnTo>
                <a:lnTo>
                  <a:pt x="669832" y="303277"/>
                </a:lnTo>
                <a:lnTo>
                  <a:pt x="720917" y="326182"/>
                </a:lnTo>
                <a:lnTo>
                  <a:pt x="771904" y="348994"/>
                </a:lnTo>
                <a:lnTo>
                  <a:pt x="822786" y="371704"/>
                </a:lnTo>
                <a:lnTo>
                  <a:pt x="873556" y="394306"/>
                </a:lnTo>
                <a:lnTo>
                  <a:pt x="924207" y="416795"/>
                </a:lnTo>
                <a:lnTo>
                  <a:pt x="974732" y="439162"/>
                </a:lnTo>
                <a:lnTo>
                  <a:pt x="1025125" y="461401"/>
                </a:lnTo>
                <a:lnTo>
                  <a:pt x="1075377" y="483506"/>
                </a:lnTo>
                <a:lnTo>
                  <a:pt x="1125482" y="505470"/>
                </a:lnTo>
                <a:lnTo>
                  <a:pt x="1175433" y="527285"/>
                </a:lnTo>
                <a:lnTo>
                  <a:pt x="1225224" y="548946"/>
                </a:lnTo>
                <a:lnTo>
                  <a:pt x="1274846" y="570446"/>
                </a:lnTo>
                <a:lnTo>
                  <a:pt x="1324293" y="591777"/>
                </a:lnTo>
                <a:lnTo>
                  <a:pt x="1373558" y="612933"/>
                </a:lnTo>
                <a:lnTo>
                  <a:pt x="1422635" y="633908"/>
                </a:lnTo>
                <a:lnTo>
                  <a:pt x="1471515" y="654695"/>
                </a:lnTo>
                <a:lnTo>
                  <a:pt x="1520192" y="675286"/>
                </a:lnTo>
                <a:lnTo>
                  <a:pt x="1568660" y="695675"/>
                </a:lnTo>
                <a:lnTo>
                  <a:pt x="1616910" y="715856"/>
                </a:lnTo>
                <a:lnTo>
                  <a:pt x="1664936" y="735822"/>
                </a:lnTo>
                <a:lnTo>
                  <a:pt x="1712731" y="755566"/>
                </a:lnTo>
                <a:lnTo>
                  <a:pt x="1760289" y="775081"/>
                </a:lnTo>
                <a:lnTo>
                  <a:pt x="1807601" y="794360"/>
                </a:lnTo>
                <a:lnTo>
                  <a:pt x="1854661" y="813398"/>
                </a:lnTo>
                <a:lnTo>
                  <a:pt x="1901462" y="832186"/>
                </a:lnTo>
                <a:lnTo>
                  <a:pt x="1947997" y="850719"/>
                </a:lnTo>
                <a:lnTo>
                  <a:pt x="1994259" y="868989"/>
                </a:lnTo>
                <a:lnTo>
                  <a:pt x="2040242" y="886991"/>
                </a:lnTo>
                <a:lnTo>
                  <a:pt x="2085937" y="904716"/>
                </a:lnTo>
                <a:lnTo>
                  <a:pt x="2131338" y="922159"/>
                </a:lnTo>
                <a:lnTo>
                  <a:pt x="2176438" y="939313"/>
                </a:lnTo>
                <a:lnTo>
                  <a:pt x="2221229" y="956171"/>
                </a:lnTo>
                <a:lnTo>
                  <a:pt x="2265706" y="972726"/>
                </a:lnTo>
                <a:lnTo>
                  <a:pt x="2309861" y="988971"/>
                </a:lnTo>
                <a:lnTo>
                  <a:pt x="2353687" y="1004901"/>
                </a:lnTo>
                <a:lnTo>
                  <a:pt x="2397177" y="1020507"/>
                </a:lnTo>
                <a:lnTo>
                  <a:pt x="2440323" y="1035784"/>
                </a:lnTo>
                <a:lnTo>
                  <a:pt x="2483120" y="1050724"/>
                </a:lnTo>
                <a:lnTo>
                  <a:pt x="2525559" y="1065322"/>
                </a:lnTo>
                <a:lnTo>
                  <a:pt x="2567635" y="1079569"/>
                </a:lnTo>
                <a:lnTo>
                  <a:pt x="2609339" y="1093460"/>
                </a:lnTo>
                <a:lnTo>
                  <a:pt x="2650665" y="1106988"/>
                </a:lnTo>
                <a:lnTo>
                  <a:pt x="2691607" y="1120146"/>
                </a:lnTo>
                <a:lnTo>
                  <a:pt x="2732156" y="1132927"/>
                </a:lnTo>
                <a:lnTo>
                  <a:pt x="2772306" y="1145324"/>
                </a:lnTo>
                <a:lnTo>
                  <a:pt x="2812050" y="1157331"/>
                </a:lnTo>
                <a:lnTo>
                  <a:pt x="2851381" y="1168942"/>
                </a:lnTo>
                <a:lnTo>
                  <a:pt x="2890292" y="1180149"/>
                </a:lnTo>
                <a:lnTo>
                  <a:pt x="2928775" y="1190945"/>
                </a:lnTo>
                <a:lnTo>
                  <a:pt x="2966825" y="1201324"/>
                </a:lnTo>
                <a:lnTo>
                  <a:pt x="3004433" y="1211280"/>
                </a:lnTo>
              </a:path>
            </a:pathLst>
          </a:custGeom>
          <a:ln w="63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65728" y="5137796"/>
            <a:ext cx="9078595" cy="1714500"/>
          </a:xfrm>
          <a:custGeom>
            <a:avLst/>
            <a:gdLst/>
            <a:ahLst/>
            <a:cxnLst/>
            <a:rect l="l" t="t" r="r" b="b"/>
            <a:pathLst>
              <a:path w="9078595" h="1714500">
                <a:moveTo>
                  <a:pt x="0" y="146673"/>
                </a:moveTo>
                <a:lnTo>
                  <a:pt x="37324" y="159713"/>
                </a:lnTo>
                <a:lnTo>
                  <a:pt x="74769" y="172776"/>
                </a:lnTo>
                <a:lnTo>
                  <a:pt x="112458" y="185882"/>
                </a:lnTo>
                <a:lnTo>
                  <a:pt x="150511" y="199054"/>
                </a:lnTo>
                <a:lnTo>
                  <a:pt x="189051" y="212315"/>
                </a:lnTo>
                <a:lnTo>
                  <a:pt x="228197" y="225685"/>
                </a:lnTo>
                <a:lnTo>
                  <a:pt x="268073" y="239187"/>
                </a:lnTo>
                <a:lnTo>
                  <a:pt x="308800" y="252844"/>
                </a:lnTo>
                <a:lnTo>
                  <a:pt x="350499" y="266676"/>
                </a:lnTo>
                <a:lnTo>
                  <a:pt x="393291" y="280706"/>
                </a:lnTo>
                <a:lnTo>
                  <a:pt x="437298" y="294956"/>
                </a:lnTo>
                <a:lnTo>
                  <a:pt x="482643" y="309447"/>
                </a:lnTo>
                <a:lnTo>
                  <a:pt x="529445" y="324203"/>
                </a:lnTo>
                <a:lnTo>
                  <a:pt x="577828" y="339244"/>
                </a:lnTo>
                <a:lnTo>
                  <a:pt x="627911" y="354594"/>
                </a:lnTo>
                <a:lnTo>
                  <a:pt x="679818" y="370273"/>
                </a:lnTo>
                <a:lnTo>
                  <a:pt x="733668" y="386304"/>
                </a:lnTo>
                <a:lnTo>
                  <a:pt x="789585" y="402709"/>
                </a:lnTo>
                <a:lnTo>
                  <a:pt x="847689" y="419509"/>
                </a:lnTo>
                <a:lnTo>
                  <a:pt x="908102" y="436728"/>
                </a:lnTo>
                <a:lnTo>
                  <a:pt x="970946" y="454386"/>
                </a:lnTo>
                <a:lnTo>
                  <a:pt x="1036341" y="472506"/>
                </a:lnTo>
                <a:lnTo>
                  <a:pt x="1104411" y="491109"/>
                </a:lnTo>
                <a:lnTo>
                  <a:pt x="1142884" y="501558"/>
                </a:lnTo>
                <a:lnTo>
                  <a:pt x="1182229" y="512258"/>
                </a:lnTo>
                <a:lnTo>
                  <a:pt x="1222422" y="523198"/>
                </a:lnTo>
                <a:lnTo>
                  <a:pt x="1263437" y="534366"/>
                </a:lnTo>
                <a:lnTo>
                  <a:pt x="1305252" y="545750"/>
                </a:lnTo>
                <a:lnTo>
                  <a:pt x="1347842" y="557338"/>
                </a:lnTo>
                <a:lnTo>
                  <a:pt x="1391183" y="569121"/>
                </a:lnTo>
                <a:lnTo>
                  <a:pt x="1435251" y="581085"/>
                </a:lnTo>
                <a:lnTo>
                  <a:pt x="1480022" y="593219"/>
                </a:lnTo>
                <a:lnTo>
                  <a:pt x="1525472" y="605512"/>
                </a:lnTo>
                <a:lnTo>
                  <a:pt x="1571577" y="617952"/>
                </a:lnTo>
                <a:lnTo>
                  <a:pt x="1618313" y="630528"/>
                </a:lnTo>
                <a:lnTo>
                  <a:pt x="1665656" y="643228"/>
                </a:lnTo>
                <a:lnTo>
                  <a:pt x="1713581" y="656040"/>
                </a:lnTo>
                <a:lnTo>
                  <a:pt x="1762065" y="668954"/>
                </a:lnTo>
                <a:lnTo>
                  <a:pt x="1811084" y="681957"/>
                </a:lnTo>
                <a:lnTo>
                  <a:pt x="1860614" y="695038"/>
                </a:lnTo>
                <a:lnTo>
                  <a:pt x="1910630" y="708185"/>
                </a:lnTo>
                <a:lnTo>
                  <a:pt x="1961108" y="721387"/>
                </a:lnTo>
                <a:lnTo>
                  <a:pt x="2012026" y="734632"/>
                </a:lnTo>
                <a:lnTo>
                  <a:pt x="2063357" y="747910"/>
                </a:lnTo>
                <a:lnTo>
                  <a:pt x="2115080" y="761207"/>
                </a:lnTo>
                <a:lnTo>
                  <a:pt x="2167168" y="774513"/>
                </a:lnTo>
                <a:lnTo>
                  <a:pt x="2219599" y="787816"/>
                </a:lnTo>
                <a:lnTo>
                  <a:pt x="2272348" y="801105"/>
                </a:lnTo>
                <a:lnTo>
                  <a:pt x="2325392" y="814368"/>
                </a:lnTo>
                <a:lnTo>
                  <a:pt x="2378705" y="827593"/>
                </a:lnTo>
                <a:lnTo>
                  <a:pt x="2432265" y="840769"/>
                </a:lnTo>
                <a:lnTo>
                  <a:pt x="2486047" y="853885"/>
                </a:lnTo>
                <a:lnTo>
                  <a:pt x="2540027" y="866929"/>
                </a:lnTo>
                <a:lnTo>
                  <a:pt x="2594181" y="879889"/>
                </a:lnTo>
                <a:lnTo>
                  <a:pt x="2648486" y="892753"/>
                </a:lnTo>
                <a:lnTo>
                  <a:pt x="2702916" y="905511"/>
                </a:lnTo>
                <a:lnTo>
                  <a:pt x="2757448" y="918151"/>
                </a:lnTo>
                <a:lnTo>
                  <a:pt x="2812058" y="930661"/>
                </a:lnTo>
                <a:lnTo>
                  <a:pt x="2866721" y="943030"/>
                </a:lnTo>
                <a:lnTo>
                  <a:pt x="2921415" y="955245"/>
                </a:lnTo>
                <a:lnTo>
                  <a:pt x="2976114" y="967296"/>
                </a:lnTo>
                <a:lnTo>
                  <a:pt x="3030795" y="979171"/>
                </a:lnTo>
                <a:lnTo>
                  <a:pt x="3085434" y="990859"/>
                </a:lnTo>
                <a:lnTo>
                  <a:pt x="3140006" y="1002347"/>
                </a:lnTo>
                <a:lnTo>
                  <a:pt x="3194488" y="1013625"/>
                </a:lnTo>
                <a:lnTo>
                  <a:pt x="3240447" y="1023013"/>
                </a:lnTo>
                <a:lnTo>
                  <a:pt x="3286870" y="1032411"/>
                </a:lnTo>
                <a:lnTo>
                  <a:pt x="3333739" y="1041817"/>
                </a:lnTo>
                <a:lnTo>
                  <a:pt x="3381033" y="1051227"/>
                </a:lnTo>
                <a:lnTo>
                  <a:pt x="3428732" y="1060638"/>
                </a:lnTo>
                <a:lnTo>
                  <a:pt x="3476818" y="1070045"/>
                </a:lnTo>
                <a:lnTo>
                  <a:pt x="3525270" y="1079447"/>
                </a:lnTo>
                <a:lnTo>
                  <a:pt x="3574069" y="1088839"/>
                </a:lnTo>
                <a:lnTo>
                  <a:pt x="3623195" y="1098217"/>
                </a:lnTo>
                <a:lnTo>
                  <a:pt x="3672628" y="1107580"/>
                </a:lnTo>
                <a:lnTo>
                  <a:pt x="3722350" y="1116922"/>
                </a:lnTo>
                <a:lnTo>
                  <a:pt x="3772339" y="1126241"/>
                </a:lnTo>
                <a:lnTo>
                  <a:pt x="3822577" y="1135533"/>
                </a:lnTo>
                <a:lnTo>
                  <a:pt x="3873044" y="1144795"/>
                </a:lnTo>
                <a:lnTo>
                  <a:pt x="3923719" y="1154024"/>
                </a:lnTo>
                <a:lnTo>
                  <a:pt x="3974585" y="1163215"/>
                </a:lnTo>
                <a:lnTo>
                  <a:pt x="4025620" y="1172366"/>
                </a:lnTo>
                <a:lnTo>
                  <a:pt x="4076805" y="1181473"/>
                </a:lnTo>
                <a:lnTo>
                  <a:pt x="4128121" y="1190533"/>
                </a:lnTo>
                <a:lnTo>
                  <a:pt x="4179548" y="1199542"/>
                </a:lnTo>
                <a:lnTo>
                  <a:pt x="4231067" y="1208497"/>
                </a:lnTo>
                <a:lnTo>
                  <a:pt x="4282656" y="1217394"/>
                </a:lnTo>
                <a:lnTo>
                  <a:pt x="4334298" y="1226230"/>
                </a:lnTo>
                <a:lnTo>
                  <a:pt x="4385972" y="1235002"/>
                </a:lnTo>
                <a:lnTo>
                  <a:pt x="4437659" y="1243707"/>
                </a:lnTo>
                <a:lnTo>
                  <a:pt x="4489339" y="1252339"/>
                </a:lnTo>
                <a:lnTo>
                  <a:pt x="4540992" y="1260898"/>
                </a:lnTo>
                <a:lnTo>
                  <a:pt x="4592598" y="1269378"/>
                </a:lnTo>
                <a:lnTo>
                  <a:pt x="4644139" y="1277776"/>
                </a:lnTo>
                <a:lnTo>
                  <a:pt x="4695594" y="1286090"/>
                </a:lnTo>
                <a:lnTo>
                  <a:pt x="4746944" y="1294315"/>
                </a:lnTo>
                <a:lnTo>
                  <a:pt x="4798169" y="1302449"/>
                </a:lnTo>
                <a:lnTo>
                  <a:pt x="4849249" y="1310487"/>
                </a:lnTo>
                <a:lnTo>
                  <a:pt x="4900165" y="1318427"/>
                </a:lnTo>
                <a:lnTo>
                  <a:pt x="4950897" y="1326265"/>
                </a:lnTo>
                <a:lnTo>
                  <a:pt x="5001426" y="1333997"/>
                </a:lnTo>
                <a:lnTo>
                  <a:pt x="5051731" y="1341620"/>
                </a:lnTo>
                <a:lnTo>
                  <a:pt x="5101794" y="1349131"/>
                </a:lnTo>
                <a:lnTo>
                  <a:pt x="5151594" y="1356527"/>
                </a:lnTo>
                <a:lnTo>
                  <a:pt x="5201112" y="1363803"/>
                </a:lnTo>
                <a:lnTo>
                  <a:pt x="5250328" y="1370956"/>
                </a:lnTo>
                <a:lnTo>
                  <a:pt x="5299223" y="1377984"/>
                </a:lnTo>
                <a:lnTo>
                  <a:pt x="5347776" y="1384882"/>
                </a:lnTo>
                <a:lnTo>
                  <a:pt x="5395969" y="1391647"/>
                </a:lnTo>
                <a:lnTo>
                  <a:pt x="5443781" y="1398277"/>
                </a:lnTo>
                <a:lnTo>
                  <a:pt x="5491194" y="1404766"/>
                </a:lnTo>
                <a:lnTo>
                  <a:pt x="5538186" y="1411112"/>
                </a:lnTo>
                <a:lnTo>
                  <a:pt x="5584739" y="1417312"/>
                </a:lnTo>
                <a:lnTo>
                  <a:pt x="5630833" y="1423362"/>
                </a:lnTo>
                <a:lnTo>
                  <a:pt x="5676449" y="1429258"/>
                </a:lnTo>
                <a:lnTo>
                  <a:pt x="5731868" y="1436252"/>
                </a:lnTo>
                <a:lnTo>
                  <a:pt x="5787466" y="1443046"/>
                </a:lnTo>
                <a:lnTo>
                  <a:pt x="5843208" y="1449643"/>
                </a:lnTo>
                <a:lnTo>
                  <a:pt x="5899059" y="1456047"/>
                </a:lnTo>
                <a:lnTo>
                  <a:pt x="5954986" y="1462263"/>
                </a:lnTo>
                <a:lnTo>
                  <a:pt x="6010955" y="1468295"/>
                </a:lnTo>
                <a:lnTo>
                  <a:pt x="6066930" y="1474147"/>
                </a:lnTo>
                <a:lnTo>
                  <a:pt x="6122880" y="1479823"/>
                </a:lnTo>
                <a:lnTo>
                  <a:pt x="6178768" y="1485327"/>
                </a:lnTo>
                <a:lnTo>
                  <a:pt x="6234561" y="1490664"/>
                </a:lnTo>
                <a:lnTo>
                  <a:pt x="6290225" y="1495837"/>
                </a:lnTo>
                <a:lnTo>
                  <a:pt x="6345726" y="1500851"/>
                </a:lnTo>
                <a:lnTo>
                  <a:pt x="6401029" y="1505709"/>
                </a:lnTo>
                <a:lnTo>
                  <a:pt x="6456101" y="1510417"/>
                </a:lnTo>
                <a:lnTo>
                  <a:pt x="6510907" y="1514977"/>
                </a:lnTo>
                <a:lnTo>
                  <a:pt x="6565413" y="1519395"/>
                </a:lnTo>
                <a:lnTo>
                  <a:pt x="6619585" y="1523674"/>
                </a:lnTo>
                <a:lnTo>
                  <a:pt x="6673390" y="1527818"/>
                </a:lnTo>
                <a:lnTo>
                  <a:pt x="6726792" y="1531832"/>
                </a:lnTo>
                <a:lnTo>
                  <a:pt x="6779757" y="1535720"/>
                </a:lnTo>
                <a:lnTo>
                  <a:pt x="6832253" y="1539485"/>
                </a:lnTo>
                <a:lnTo>
                  <a:pt x="6884243" y="1543133"/>
                </a:lnTo>
                <a:lnTo>
                  <a:pt x="6935695" y="1546666"/>
                </a:lnTo>
                <a:lnTo>
                  <a:pt x="6986574" y="1550090"/>
                </a:lnTo>
                <a:lnTo>
                  <a:pt x="7036847" y="1553409"/>
                </a:lnTo>
                <a:lnTo>
                  <a:pt x="7086478" y="1556625"/>
                </a:lnTo>
                <a:lnTo>
                  <a:pt x="7135433" y="1559745"/>
                </a:lnTo>
                <a:lnTo>
                  <a:pt x="7183680" y="1562771"/>
                </a:lnTo>
                <a:lnTo>
                  <a:pt x="7231183" y="1565708"/>
                </a:lnTo>
                <a:lnTo>
                  <a:pt x="7277908" y="1568560"/>
                </a:lnTo>
                <a:lnTo>
                  <a:pt x="7323821" y="1571332"/>
                </a:lnTo>
                <a:lnTo>
                  <a:pt x="7368889" y="1574027"/>
                </a:lnTo>
                <a:lnTo>
                  <a:pt x="7413077" y="1576649"/>
                </a:lnTo>
                <a:lnTo>
                  <a:pt x="7456350" y="1579203"/>
                </a:lnTo>
                <a:lnTo>
                  <a:pt x="7498675" y="1581692"/>
                </a:lnTo>
                <a:lnTo>
                  <a:pt x="7540018" y="1584122"/>
                </a:lnTo>
                <a:lnTo>
                  <a:pt x="7580344" y="1586495"/>
                </a:lnTo>
                <a:lnTo>
                  <a:pt x="7619620" y="1588817"/>
                </a:lnTo>
                <a:lnTo>
                  <a:pt x="7657810" y="1591090"/>
                </a:lnTo>
                <a:lnTo>
                  <a:pt x="7694882" y="1593321"/>
                </a:lnTo>
                <a:lnTo>
                  <a:pt x="7730801" y="1595511"/>
                </a:lnTo>
                <a:lnTo>
                  <a:pt x="7812409" y="1600309"/>
                </a:lnTo>
                <a:lnTo>
                  <a:pt x="7887152" y="1604268"/>
                </a:lnTo>
                <a:lnTo>
                  <a:pt x="7955603" y="1607454"/>
                </a:lnTo>
                <a:lnTo>
                  <a:pt x="8018334" y="1609932"/>
                </a:lnTo>
                <a:lnTo>
                  <a:pt x="8075917" y="1611766"/>
                </a:lnTo>
                <a:lnTo>
                  <a:pt x="8128927" y="1613023"/>
                </a:lnTo>
                <a:lnTo>
                  <a:pt x="8177935" y="1613767"/>
                </a:lnTo>
                <a:lnTo>
                  <a:pt x="8223515" y="1614065"/>
                </a:lnTo>
                <a:lnTo>
                  <a:pt x="8266239" y="1613980"/>
                </a:lnTo>
                <a:lnTo>
                  <a:pt x="8306680" y="1613579"/>
                </a:lnTo>
                <a:lnTo>
                  <a:pt x="8345410" y="1612926"/>
                </a:lnTo>
                <a:lnTo>
                  <a:pt x="8420032" y="1611128"/>
                </a:lnTo>
                <a:lnTo>
                  <a:pt x="8457068" y="1610113"/>
                </a:lnTo>
                <a:lnTo>
                  <a:pt x="8494685" y="1609107"/>
                </a:lnTo>
                <a:lnTo>
                  <a:pt x="8533456" y="1608176"/>
                </a:lnTo>
                <a:lnTo>
                  <a:pt x="8573954" y="1607386"/>
                </a:lnTo>
                <a:lnTo>
                  <a:pt x="8636561" y="1606021"/>
                </a:lnTo>
                <a:lnTo>
                  <a:pt x="8696089" y="1604121"/>
                </a:lnTo>
                <a:lnTo>
                  <a:pt x="8752845" y="1601738"/>
                </a:lnTo>
                <a:lnTo>
                  <a:pt x="8807136" y="1598927"/>
                </a:lnTo>
                <a:lnTo>
                  <a:pt x="8859272" y="1595742"/>
                </a:lnTo>
                <a:lnTo>
                  <a:pt x="8909559" y="1592236"/>
                </a:lnTo>
                <a:lnTo>
                  <a:pt x="8958307" y="1588462"/>
                </a:lnTo>
                <a:lnTo>
                  <a:pt x="9005822" y="1584474"/>
                </a:lnTo>
                <a:lnTo>
                  <a:pt x="9052414" y="1580326"/>
                </a:lnTo>
                <a:lnTo>
                  <a:pt x="9078271" y="1577934"/>
                </a:lnTo>
              </a:path>
              <a:path w="9078595" h="1714500">
                <a:moveTo>
                  <a:pt x="2149405" y="1714264"/>
                </a:moveTo>
                <a:lnTo>
                  <a:pt x="2181883" y="1677653"/>
                </a:lnTo>
                <a:lnTo>
                  <a:pt x="2214468" y="1641069"/>
                </a:lnTo>
                <a:lnTo>
                  <a:pt x="2247264" y="1604537"/>
                </a:lnTo>
                <a:lnTo>
                  <a:pt x="2280377" y="1568084"/>
                </a:lnTo>
                <a:lnTo>
                  <a:pt x="2313912" y="1531737"/>
                </a:lnTo>
                <a:lnTo>
                  <a:pt x="2347976" y="1495521"/>
                </a:lnTo>
                <a:lnTo>
                  <a:pt x="2382674" y="1459464"/>
                </a:lnTo>
                <a:lnTo>
                  <a:pt x="2418111" y="1423592"/>
                </a:lnTo>
                <a:lnTo>
                  <a:pt x="2454394" y="1387931"/>
                </a:lnTo>
                <a:lnTo>
                  <a:pt x="2491627" y="1352508"/>
                </a:lnTo>
                <a:lnTo>
                  <a:pt x="2529918" y="1317348"/>
                </a:lnTo>
                <a:lnTo>
                  <a:pt x="2569370" y="1282480"/>
                </a:lnTo>
                <a:lnTo>
                  <a:pt x="2610091" y="1247928"/>
                </a:lnTo>
                <a:lnTo>
                  <a:pt x="2652185" y="1213720"/>
                </a:lnTo>
                <a:lnTo>
                  <a:pt x="2695759" y="1179881"/>
                </a:lnTo>
                <a:lnTo>
                  <a:pt x="2733460" y="1151726"/>
                </a:lnTo>
                <a:lnTo>
                  <a:pt x="2772599" y="1123387"/>
                </a:lnTo>
                <a:lnTo>
                  <a:pt x="2813034" y="1094938"/>
                </a:lnTo>
                <a:lnTo>
                  <a:pt x="2854626" y="1066452"/>
                </a:lnTo>
                <a:lnTo>
                  <a:pt x="2897232" y="1038004"/>
                </a:lnTo>
                <a:lnTo>
                  <a:pt x="2940713" y="1009665"/>
                </a:lnTo>
                <a:lnTo>
                  <a:pt x="2984928" y="981509"/>
                </a:lnTo>
                <a:lnTo>
                  <a:pt x="3029736" y="953610"/>
                </a:lnTo>
                <a:lnTo>
                  <a:pt x="3074997" y="926041"/>
                </a:lnTo>
                <a:lnTo>
                  <a:pt x="3120568" y="898876"/>
                </a:lnTo>
                <a:lnTo>
                  <a:pt x="3166311" y="872186"/>
                </a:lnTo>
                <a:lnTo>
                  <a:pt x="3212084" y="846047"/>
                </a:lnTo>
                <a:lnTo>
                  <a:pt x="3257747" y="820531"/>
                </a:lnTo>
                <a:lnTo>
                  <a:pt x="3303158" y="795711"/>
                </a:lnTo>
                <a:lnTo>
                  <a:pt x="3348177" y="771661"/>
                </a:lnTo>
                <a:lnTo>
                  <a:pt x="3392664" y="748454"/>
                </a:lnTo>
                <a:lnTo>
                  <a:pt x="3436477" y="726164"/>
                </a:lnTo>
                <a:lnTo>
                  <a:pt x="3479476" y="704863"/>
                </a:lnTo>
                <a:lnTo>
                  <a:pt x="3526249" y="682270"/>
                </a:lnTo>
                <a:lnTo>
                  <a:pt x="3571115" y="661143"/>
                </a:lnTo>
                <a:lnTo>
                  <a:pt x="3614482" y="641327"/>
                </a:lnTo>
                <a:lnTo>
                  <a:pt x="3656758" y="622665"/>
                </a:lnTo>
                <a:lnTo>
                  <a:pt x="3698351" y="605001"/>
                </a:lnTo>
                <a:lnTo>
                  <a:pt x="3739671" y="588177"/>
                </a:lnTo>
                <a:lnTo>
                  <a:pt x="3781125" y="572039"/>
                </a:lnTo>
                <a:lnTo>
                  <a:pt x="3823122" y="556429"/>
                </a:lnTo>
                <a:lnTo>
                  <a:pt x="3866069" y="541190"/>
                </a:lnTo>
                <a:lnTo>
                  <a:pt x="3910376" y="526167"/>
                </a:lnTo>
                <a:lnTo>
                  <a:pt x="3956451" y="511202"/>
                </a:lnTo>
                <a:lnTo>
                  <a:pt x="4004702" y="496140"/>
                </a:lnTo>
                <a:lnTo>
                  <a:pt x="4055537" y="480824"/>
                </a:lnTo>
                <a:lnTo>
                  <a:pt x="4109365" y="465098"/>
                </a:lnTo>
                <a:lnTo>
                  <a:pt x="4166594" y="448804"/>
                </a:lnTo>
                <a:lnTo>
                  <a:pt x="4227633" y="431788"/>
                </a:lnTo>
                <a:lnTo>
                  <a:pt x="4267648" y="420886"/>
                </a:lnTo>
                <a:lnTo>
                  <a:pt x="4309928" y="409688"/>
                </a:lnTo>
                <a:lnTo>
                  <a:pt x="4354279" y="398231"/>
                </a:lnTo>
                <a:lnTo>
                  <a:pt x="4400506" y="386550"/>
                </a:lnTo>
                <a:lnTo>
                  <a:pt x="4448414" y="374682"/>
                </a:lnTo>
                <a:lnTo>
                  <a:pt x="4497809" y="362664"/>
                </a:lnTo>
                <a:lnTo>
                  <a:pt x="4548496" y="350531"/>
                </a:lnTo>
                <a:lnTo>
                  <a:pt x="4600280" y="338320"/>
                </a:lnTo>
                <a:lnTo>
                  <a:pt x="4652968" y="326068"/>
                </a:lnTo>
                <a:lnTo>
                  <a:pt x="4706363" y="313811"/>
                </a:lnTo>
                <a:lnTo>
                  <a:pt x="4760273" y="301585"/>
                </a:lnTo>
                <a:lnTo>
                  <a:pt x="4814502" y="289426"/>
                </a:lnTo>
                <a:lnTo>
                  <a:pt x="4868856" y="277371"/>
                </a:lnTo>
                <a:lnTo>
                  <a:pt x="4923139" y="265457"/>
                </a:lnTo>
                <a:lnTo>
                  <a:pt x="4977159" y="253720"/>
                </a:lnTo>
                <a:lnTo>
                  <a:pt x="5030719" y="242195"/>
                </a:lnTo>
                <a:lnTo>
                  <a:pt x="5083626" y="230920"/>
                </a:lnTo>
                <a:lnTo>
                  <a:pt x="5135684" y="219931"/>
                </a:lnTo>
                <a:lnTo>
                  <a:pt x="5186700" y="209264"/>
                </a:lnTo>
                <a:lnTo>
                  <a:pt x="5236478" y="198956"/>
                </a:lnTo>
                <a:lnTo>
                  <a:pt x="5284824" y="189042"/>
                </a:lnTo>
                <a:lnTo>
                  <a:pt x="5331544" y="179560"/>
                </a:lnTo>
                <a:lnTo>
                  <a:pt x="5376443" y="170546"/>
                </a:lnTo>
                <a:lnTo>
                  <a:pt x="5419326" y="162035"/>
                </a:lnTo>
                <a:lnTo>
                  <a:pt x="5459999" y="154066"/>
                </a:lnTo>
                <a:lnTo>
                  <a:pt x="5498268" y="146673"/>
                </a:lnTo>
                <a:lnTo>
                  <a:pt x="5567684" y="133601"/>
                </a:lnTo>
                <a:lnTo>
                  <a:pt x="5628848" y="122537"/>
                </a:lnTo>
                <a:lnTo>
                  <a:pt x="5683140" y="113235"/>
                </a:lnTo>
                <a:lnTo>
                  <a:pt x="5731937" y="105452"/>
                </a:lnTo>
                <a:lnTo>
                  <a:pt x="5776620" y="98946"/>
                </a:lnTo>
                <a:lnTo>
                  <a:pt x="5818567" y="93472"/>
                </a:lnTo>
                <a:lnTo>
                  <a:pt x="5859157" y="88788"/>
                </a:lnTo>
                <a:lnTo>
                  <a:pt x="5899769" y="84648"/>
                </a:lnTo>
                <a:lnTo>
                  <a:pt x="5941782" y="80811"/>
                </a:lnTo>
                <a:lnTo>
                  <a:pt x="5986576" y="77033"/>
                </a:lnTo>
                <a:lnTo>
                  <a:pt x="6035529" y="73070"/>
                </a:lnTo>
                <a:lnTo>
                  <a:pt x="6090020" y="68678"/>
                </a:lnTo>
                <a:lnTo>
                  <a:pt x="6151429" y="63615"/>
                </a:lnTo>
                <a:lnTo>
                  <a:pt x="6192938" y="60210"/>
                </a:lnTo>
                <a:lnTo>
                  <a:pt x="6236492" y="56789"/>
                </a:lnTo>
                <a:lnTo>
                  <a:pt x="6281898" y="53364"/>
                </a:lnTo>
                <a:lnTo>
                  <a:pt x="6328964" y="49946"/>
                </a:lnTo>
                <a:lnTo>
                  <a:pt x="6377497" y="46547"/>
                </a:lnTo>
                <a:lnTo>
                  <a:pt x="6427305" y="43178"/>
                </a:lnTo>
                <a:lnTo>
                  <a:pt x="6478195" y="39851"/>
                </a:lnTo>
                <a:lnTo>
                  <a:pt x="6529974" y="36578"/>
                </a:lnTo>
                <a:lnTo>
                  <a:pt x="6582450" y="33370"/>
                </a:lnTo>
                <a:lnTo>
                  <a:pt x="6635429" y="30239"/>
                </a:lnTo>
                <a:lnTo>
                  <a:pt x="6688720" y="27196"/>
                </a:lnTo>
                <a:lnTo>
                  <a:pt x="6742130" y="24253"/>
                </a:lnTo>
                <a:lnTo>
                  <a:pt x="6795467" y="21421"/>
                </a:lnTo>
                <a:lnTo>
                  <a:pt x="6848536" y="18713"/>
                </a:lnTo>
                <a:lnTo>
                  <a:pt x="6901147" y="16140"/>
                </a:lnTo>
                <a:lnTo>
                  <a:pt x="6953106" y="13712"/>
                </a:lnTo>
                <a:lnTo>
                  <a:pt x="7004221" y="11443"/>
                </a:lnTo>
                <a:lnTo>
                  <a:pt x="7054299" y="9344"/>
                </a:lnTo>
                <a:lnTo>
                  <a:pt x="7103147" y="7425"/>
                </a:lnTo>
                <a:lnTo>
                  <a:pt x="7150573" y="5700"/>
                </a:lnTo>
                <a:lnTo>
                  <a:pt x="7196385" y="4179"/>
                </a:lnTo>
                <a:lnTo>
                  <a:pt x="7460894" y="0"/>
                </a:lnTo>
                <a:lnTo>
                  <a:pt x="7735976" y="464"/>
                </a:lnTo>
                <a:lnTo>
                  <a:pt x="7952051" y="2786"/>
                </a:lnTo>
                <a:lnTo>
                  <a:pt x="8039538" y="4179"/>
                </a:lnTo>
                <a:lnTo>
                  <a:pt x="8645201" y="4179"/>
                </a:lnTo>
                <a:lnTo>
                  <a:pt x="8707539" y="6090"/>
                </a:lnTo>
                <a:lnTo>
                  <a:pt x="8767881" y="8729"/>
                </a:lnTo>
                <a:lnTo>
                  <a:pt x="8825529" y="11883"/>
                </a:lnTo>
                <a:lnTo>
                  <a:pt x="8879786" y="15339"/>
                </a:lnTo>
                <a:lnTo>
                  <a:pt x="8929952" y="18884"/>
                </a:lnTo>
                <a:lnTo>
                  <a:pt x="8975331" y="22306"/>
                </a:lnTo>
                <a:lnTo>
                  <a:pt x="9015224" y="25391"/>
                </a:lnTo>
                <a:lnTo>
                  <a:pt x="9048934" y="27928"/>
                </a:lnTo>
                <a:lnTo>
                  <a:pt x="9078271" y="3014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317715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3177158" y="2750058"/>
            <a:ext cx="2118995" cy="2874010"/>
          </a:xfrm>
          <a:custGeom>
            <a:avLst/>
            <a:gdLst/>
            <a:ahLst/>
            <a:cxnLst/>
            <a:rect l="l" t="t" r="r" b="b"/>
            <a:pathLst>
              <a:path w="2118995" h="2874010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  <a:path w="2118995" h="2874010">
                <a:moveTo>
                  <a:pt x="727837" y="1669795"/>
                </a:moveTo>
                <a:lnTo>
                  <a:pt x="1417955" y="1266824"/>
                </a:lnTo>
                <a:lnTo>
                  <a:pt x="2118487" y="1671192"/>
                </a:lnTo>
                <a:lnTo>
                  <a:pt x="2114677" y="2470530"/>
                </a:lnTo>
                <a:lnTo>
                  <a:pt x="1424432" y="2873476"/>
                </a:lnTo>
                <a:lnTo>
                  <a:pt x="723900" y="2469006"/>
                </a:lnTo>
                <a:lnTo>
                  <a:pt x="727837" y="166979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4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1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4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1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77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77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694054" y="0"/>
                </a:moveTo>
                <a:lnTo>
                  <a:pt x="3937" y="402958"/>
                </a:lnTo>
                <a:lnTo>
                  <a:pt x="0" y="1202220"/>
                </a:lnTo>
                <a:lnTo>
                  <a:pt x="660968" y="1583815"/>
                </a:lnTo>
                <a:lnTo>
                  <a:pt x="739654" y="1583815"/>
                </a:lnTo>
                <a:lnTo>
                  <a:pt x="1390777" y="1203667"/>
                </a:lnTo>
                <a:lnTo>
                  <a:pt x="1394587" y="404406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3937" y="402958"/>
                </a:moveTo>
                <a:lnTo>
                  <a:pt x="694054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39654" y="1583815"/>
                </a:lnTo>
              </a:path>
              <a:path w="1395095" h="1584325">
                <a:moveTo>
                  <a:pt x="660968" y="15838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101349" y="0"/>
                </a:moveTo>
                <a:lnTo>
                  <a:pt x="0" y="62865"/>
                </a:lnTo>
                <a:lnTo>
                  <a:pt x="3425" y="1545971"/>
                </a:lnTo>
                <a:lnTo>
                  <a:pt x="107750" y="1606651"/>
                </a:lnTo>
                <a:lnTo>
                  <a:pt x="797982" y="1203706"/>
                </a:lnTo>
                <a:lnTo>
                  <a:pt x="801869" y="404368"/>
                </a:lnTo>
                <a:lnTo>
                  <a:pt x="10134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0" y="62865"/>
                </a:moveTo>
                <a:lnTo>
                  <a:pt x="101349" y="0"/>
                </a:lnTo>
                <a:lnTo>
                  <a:pt x="801869" y="404368"/>
                </a:lnTo>
                <a:lnTo>
                  <a:pt x="797982" y="1203706"/>
                </a:lnTo>
                <a:lnTo>
                  <a:pt x="107750" y="1606651"/>
                </a:lnTo>
                <a:lnTo>
                  <a:pt x="3425" y="1545971"/>
                </a:lnTo>
                <a:lnTo>
                  <a:pt x="0" y="6286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205358" y="5293233"/>
            <a:ext cx="1395095" cy="1565275"/>
          </a:xfrm>
          <a:custGeom>
            <a:avLst/>
            <a:gdLst/>
            <a:ahLst/>
            <a:cxnLst/>
            <a:rect l="l" t="t" r="r" b="b"/>
            <a:pathLst>
              <a:path w="1395095" h="1565275">
                <a:moveTo>
                  <a:pt x="3886" y="402958"/>
                </a:moveTo>
                <a:lnTo>
                  <a:pt x="69410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72263" y="1564765"/>
                </a:lnTo>
              </a:path>
              <a:path w="1395095" h="1565275">
                <a:moveTo>
                  <a:pt x="627946" y="1564765"/>
                </a:moveTo>
                <a:lnTo>
                  <a:pt x="0" y="1202220"/>
                </a:lnTo>
                <a:lnTo>
                  <a:pt x="3886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70"/>
                </a:lnTo>
                <a:lnTo>
                  <a:pt x="0" y="1202181"/>
                </a:lnTo>
                <a:lnTo>
                  <a:pt x="700506" y="1606677"/>
                </a:lnTo>
                <a:lnTo>
                  <a:pt x="1390777" y="1203705"/>
                </a:lnTo>
                <a:lnTo>
                  <a:pt x="1394586" y="404367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118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06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957834" y="40168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1"/>
                </a:moveTo>
                <a:lnTo>
                  <a:pt x="694054" y="0"/>
                </a:lnTo>
                <a:lnTo>
                  <a:pt x="1394586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886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691258" y="5302758"/>
            <a:ext cx="1395095" cy="1555750"/>
          </a:xfrm>
          <a:custGeom>
            <a:avLst/>
            <a:gdLst/>
            <a:ahLst/>
            <a:cxnLst/>
            <a:rect l="l" t="t" r="r" b="b"/>
            <a:pathLst>
              <a:path w="1395095" h="1555750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88598" y="1555240"/>
                </a:lnTo>
              </a:path>
              <a:path w="1395095" h="1555750">
                <a:moveTo>
                  <a:pt x="611473" y="1555240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976884" y="14546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054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51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7730109" y="5312283"/>
            <a:ext cx="1395095" cy="1546225"/>
          </a:xfrm>
          <a:custGeom>
            <a:avLst/>
            <a:gdLst/>
            <a:ahLst/>
            <a:cxnLst/>
            <a:rect l="l" t="t" r="r" b="b"/>
            <a:pathLst>
              <a:path w="1395095" h="1546225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804914" y="1545715"/>
                </a:lnTo>
              </a:path>
              <a:path w="1395095" h="1546225">
                <a:moveTo>
                  <a:pt x="594972" y="15457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8463534" y="4043867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680466" y="0"/>
                </a:moveTo>
                <a:lnTo>
                  <a:pt x="3937" y="395036"/>
                </a:lnTo>
                <a:lnTo>
                  <a:pt x="0" y="1194247"/>
                </a:lnTo>
                <a:lnTo>
                  <a:pt x="680466" y="1587131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8463534" y="1500692"/>
            <a:ext cx="680720" cy="4130675"/>
          </a:xfrm>
          <a:custGeom>
            <a:avLst/>
            <a:gdLst/>
            <a:ahLst/>
            <a:cxnLst/>
            <a:rect l="l" t="t" r="r" b="b"/>
            <a:pathLst>
              <a:path w="680720" h="4130675">
                <a:moveTo>
                  <a:pt x="3937" y="2938211"/>
                </a:moveTo>
                <a:lnTo>
                  <a:pt x="680466" y="2543174"/>
                </a:lnTo>
              </a:path>
              <a:path w="680720" h="4130675">
                <a:moveTo>
                  <a:pt x="680466" y="4130306"/>
                </a:moveTo>
                <a:lnTo>
                  <a:pt x="0" y="3737422"/>
                </a:lnTo>
                <a:lnTo>
                  <a:pt x="3937" y="2938211"/>
                </a:lnTo>
              </a:path>
              <a:path w="680720" h="4130675">
                <a:moveTo>
                  <a:pt x="3937" y="395036"/>
                </a:moveTo>
                <a:lnTo>
                  <a:pt x="680466" y="0"/>
                </a:lnTo>
              </a:path>
              <a:path w="680720" h="4130675">
                <a:moveTo>
                  <a:pt x="680466" y="1587155"/>
                </a:moveTo>
                <a:lnTo>
                  <a:pt x="0" y="1194247"/>
                </a:lnTo>
                <a:lnTo>
                  <a:pt x="3937" y="39503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457200" y="33347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8229600" y="0"/>
                </a:moveTo>
                <a:lnTo>
                  <a:pt x="0" y="0"/>
                </a:lnTo>
                <a:lnTo>
                  <a:pt x="0" y="6185661"/>
                </a:lnTo>
                <a:lnTo>
                  <a:pt x="8229600" y="6185661"/>
                </a:lnTo>
                <a:lnTo>
                  <a:pt x="822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457200" y="33347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661"/>
                </a:moveTo>
                <a:lnTo>
                  <a:pt x="8229600" y="6185661"/>
                </a:lnTo>
                <a:lnTo>
                  <a:pt x="8229600" y="0"/>
                </a:lnTo>
                <a:lnTo>
                  <a:pt x="0" y="0"/>
                </a:lnTo>
                <a:lnTo>
                  <a:pt x="0" y="618566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7919" y="912698"/>
            <a:ext cx="686816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92009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199" y="0"/>
                </a:moveTo>
                <a:lnTo>
                  <a:pt x="0" y="0"/>
                </a:lnTo>
                <a:lnTo>
                  <a:pt x="0" y="6858000"/>
                </a:lnTo>
                <a:lnTo>
                  <a:pt x="1600199" y="6858000"/>
                </a:lnTo>
                <a:lnTo>
                  <a:pt x="160019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706996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973197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5728" y="3486886"/>
            <a:ext cx="9078595" cy="2715260"/>
          </a:xfrm>
          <a:custGeom>
            <a:avLst/>
            <a:gdLst/>
            <a:ahLst/>
            <a:cxnLst/>
            <a:rect l="l" t="t" r="r" b="b"/>
            <a:pathLst>
              <a:path w="9078595" h="2715260">
                <a:moveTo>
                  <a:pt x="0" y="2664523"/>
                </a:moveTo>
                <a:lnTo>
                  <a:pt x="44898" y="2667221"/>
                </a:lnTo>
                <a:lnTo>
                  <a:pt x="89828" y="2669913"/>
                </a:lnTo>
                <a:lnTo>
                  <a:pt x="134823" y="2672590"/>
                </a:lnTo>
                <a:lnTo>
                  <a:pt x="179914" y="2675246"/>
                </a:lnTo>
                <a:lnTo>
                  <a:pt x="225134" y="2677875"/>
                </a:lnTo>
                <a:lnTo>
                  <a:pt x="270515" y="2680469"/>
                </a:lnTo>
                <a:lnTo>
                  <a:pt x="316090" y="2683022"/>
                </a:lnTo>
                <a:lnTo>
                  <a:pt x="361890" y="2685526"/>
                </a:lnTo>
                <a:lnTo>
                  <a:pt x="407948" y="2687974"/>
                </a:lnTo>
                <a:lnTo>
                  <a:pt x="454295" y="2690360"/>
                </a:lnTo>
                <a:lnTo>
                  <a:pt x="500965" y="2692676"/>
                </a:lnTo>
                <a:lnTo>
                  <a:pt x="547990" y="2694916"/>
                </a:lnTo>
                <a:lnTo>
                  <a:pt x="595400" y="2697073"/>
                </a:lnTo>
                <a:lnTo>
                  <a:pt x="643230" y="2699140"/>
                </a:lnTo>
                <a:lnTo>
                  <a:pt x="691511" y="2701109"/>
                </a:lnTo>
                <a:lnTo>
                  <a:pt x="740275" y="2702975"/>
                </a:lnTo>
                <a:lnTo>
                  <a:pt x="789554" y="2704729"/>
                </a:lnTo>
                <a:lnTo>
                  <a:pt x="839382" y="2706365"/>
                </a:lnTo>
                <a:lnTo>
                  <a:pt x="889789" y="2707877"/>
                </a:lnTo>
                <a:lnTo>
                  <a:pt x="940808" y="2709256"/>
                </a:lnTo>
                <a:lnTo>
                  <a:pt x="992472" y="2710497"/>
                </a:lnTo>
                <a:lnTo>
                  <a:pt x="1044812" y="2711592"/>
                </a:lnTo>
                <a:lnTo>
                  <a:pt x="1097861" y="2712535"/>
                </a:lnTo>
                <a:lnTo>
                  <a:pt x="1151651" y="2713317"/>
                </a:lnTo>
                <a:lnTo>
                  <a:pt x="1206215" y="2713933"/>
                </a:lnTo>
                <a:lnTo>
                  <a:pt x="1261583" y="2714376"/>
                </a:lnTo>
                <a:lnTo>
                  <a:pt x="1317790" y="2714638"/>
                </a:lnTo>
                <a:lnTo>
                  <a:pt x="1374866" y="2714713"/>
                </a:lnTo>
                <a:lnTo>
                  <a:pt x="1432845" y="2714594"/>
                </a:lnTo>
                <a:lnTo>
                  <a:pt x="1491758" y="2714273"/>
                </a:lnTo>
                <a:lnTo>
                  <a:pt x="1551637" y="2713744"/>
                </a:lnTo>
                <a:lnTo>
                  <a:pt x="1612515" y="2713000"/>
                </a:lnTo>
                <a:lnTo>
                  <a:pt x="1674425" y="2712034"/>
                </a:lnTo>
                <a:lnTo>
                  <a:pt x="1717553" y="2711288"/>
                </a:lnTo>
                <a:lnTo>
                  <a:pt x="1761085" y="2710534"/>
                </a:lnTo>
                <a:lnTo>
                  <a:pt x="1805014" y="2709765"/>
                </a:lnTo>
                <a:lnTo>
                  <a:pt x="1849338" y="2708979"/>
                </a:lnTo>
                <a:lnTo>
                  <a:pt x="1894050" y="2708171"/>
                </a:lnTo>
                <a:lnTo>
                  <a:pt x="1939146" y="2707337"/>
                </a:lnTo>
                <a:lnTo>
                  <a:pt x="1984623" y="2706473"/>
                </a:lnTo>
                <a:lnTo>
                  <a:pt x="2030476" y="2705574"/>
                </a:lnTo>
                <a:lnTo>
                  <a:pt x="2076699" y="2704637"/>
                </a:lnTo>
                <a:lnTo>
                  <a:pt x="2123289" y="2703656"/>
                </a:lnTo>
                <a:lnTo>
                  <a:pt x="2170241" y="2702629"/>
                </a:lnTo>
                <a:lnTo>
                  <a:pt x="2217550" y="2701550"/>
                </a:lnTo>
                <a:lnTo>
                  <a:pt x="2265212" y="2700416"/>
                </a:lnTo>
                <a:lnTo>
                  <a:pt x="2313223" y="2699223"/>
                </a:lnTo>
                <a:lnTo>
                  <a:pt x="2361578" y="2697965"/>
                </a:lnTo>
                <a:lnTo>
                  <a:pt x="2410272" y="2696640"/>
                </a:lnTo>
                <a:lnTo>
                  <a:pt x="2459301" y="2695242"/>
                </a:lnTo>
                <a:lnTo>
                  <a:pt x="2508661" y="2693769"/>
                </a:lnTo>
                <a:lnTo>
                  <a:pt x="2558346" y="2692214"/>
                </a:lnTo>
                <a:lnTo>
                  <a:pt x="2608353" y="2690575"/>
                </a:lnTo>
                <a:lnTo>
                  <a:pt x="2658676" y="2688847"/>
                </a:lnTo>
                <a:lnTo>
                  <a:pt x="2709312" y="2687026"/>
                </a:lnTo>
                <a:lnTo>
                  <a:pt x="2760256" y="2685107"/>
                </a:lnTo>
                <a:lnTo>
                  <a:pt x="2811503" y="2683087"/>
                </a:lnTo>
                <a:lnTo>
                  <a:pt x="2863049" y="2680962"/>
                </a:lnTo>
                <a:lnTo>
                  <a:pt x="2914889" y="2678726"/>
                </a:lnTo>
                <a:lnTo>
                  <a:pt x="2967020" y="2676377"/>
                </a:lnTo>
                <a:lnTo>
                  <a:pt x="3019435" y="2673909"/>
                </a:lnTo>
                <a:lnTo>
                  <a:pt x="3072131" y="2671319"/>
                </a:lnTo>
                <a:lnTo>
                  <a:pt x="3125103" y="2668602"/>
                </a:lnTo>
                <a:lnTo>
                  <a:pt x="3178347" y="2665754"/>
                </a:lnTo>
                <a:lnTo>
                  <a:pt x="3231859" y="2662772"/>
                </a:lnTo>
                <a:lnTo>
                  <a:pt x="3285633" y="2659650"/>
                </a:lnTo>
                <a:lnTo>
                  <a:pt x="3339665" y="2656385"/>
                </a:lnTo>
                <a:lnTo>
                  <a:pt x="3393951" y="2652973"/>
                </a:lnTo>
                <a:lnTo>
                  <a:pt x="3448486" y="2649408"/>
                </a:lnTo>
                <a:lnTo>
                  <a:pt x="3503265" y="2645688"/>
                </a:lnTo>
                <a:lnTo>
                  <a:pt x="3558285" y="2641807"/>
                </a:lnTo>
                <a:lnTo>
                  <a:pt x="3613541" y="2637763"/>
                </a:lnTo>
                <a:lnTo>
                  <a:pt x="3669027" y="2633550"/>
                </a:lnTo>
                <a:lnTo>
                  <a:pt x="3724740" y="2629164"/>
                </a:lnTo>
                <a:lnTo>
                  <a:pt x="3780676" y="2624601"/>
                </a:lnTo>
                <a:lnTo>
                  <a:pt x="3836829" y="2619857"/>
                </a:lnTo>
                <a:lnTo>
                  <a:pt x="3893195" y="2614928"/>
                </a:lnTo>
                <a:lnTo>
                  <a:pt x="3949769" y="2609810"/>
                </a:lnTo>
                <a:lnTo>
                  <a:pt x="4006548" y="2604498"/>
                </a:lnTo>
                <a:lnTo>
                  <a:pt x="4063526" y="2598988"/>
                </a:lnTo>
                <a:lnTo>
                  <a:pt x="4120699" y="2593276"/>
                </a:lnTo>
                <a:lnTo>
                  <a:pt x="4166073" y="2588638"/>
                </a:lnTo>
                <a:lnTo>
                  <a:pt x="4212041" y="2583873"/>
                </a:lnTo>
                <a:lnTo>
                  <a:pt x="4258581" y="2578986"/>
                </a:lnTo>
                <a:lnTo>
                  <a:pt x="4305669" y="2573976"/>
                </a:lnTo>
                <a:lnTo>
                  <a:pt x="4353284" y="2568847"/>
                </a:lnTo>
                <a:lnTo>
                  <a:pt x="4401403" y="2563601"/>
                </a:lnTo>
                <a:lnTo>
                  <a:pt x="4450004" y="2558240"/>
                </a:lnTo>
                <a:lnTo>
                  <a:pt x="4499066" y="2552765"/>
                </a:lnTo>
                <a:lnTo>
                  <a:pt x="4548564" y="2547178"/>
                </a:lnTo>
                <a:lnTo>
                  <a:pt x="4598478" y="2541483"/>
                </a:lnTo>
                <a:lnTo>
                  <a:pt x="4648785" y="2535680"/>
                </a:lnTo>
                <a:lnTo>
                  <a:pt x="4699462" y="2529772"/>
                </a:lnTo>
                <a:lnTo>
                  <a:pt x="4750488" y="2523761"/>
                </a:lnTo>
                <a:lnTo>
                  <a:pt x="4801840" y="2517649"/>
                </a:lnTo>
                <a:lnTo>
                  <a:pt x="4853496" y="2511437"/>
                </a:lnTo>
                <a:lnTo>
                  <a:pt x="4905433" y="2505129"/>
                </a:lnTo>
                <a:lnTo>
                  <a:pt x="4957629" y="2498725"/>
                </a:lnTo>
                <a:lnTo>
                  <a:pt x="5010063" y="2492229"/>
                </a:lnTo>
                <a:lnTo>
                  <a:pt x="5062711" y="2485642"/>
                </a:lnTo>
                <a:lnTo>
                  <a:pt x="5115551" y="2478965"/>
                </a:lnTo>
                <a:lnTo>
                  <a:pt x="5168562" y="2472202"/>
                </a:lnTo>
                <a:lnTo>
                  <a:pt x="5221720" y="2465355"/>
                </a:lnTo>
                <a:lnTo>
                  <a:pt x="5275004" y="2458424"/>
                </a:lnTo>
                <a:lnTo>
                  <a:pt x="5328391" y="2451413"/>
                </a:lnTo>
                <a:lnTo>
                  <a:pt x="5381859" y="2444323"/>
                </a:lnTo>
                <a:lnTo>
                  <a:pt x="5435386" y="2437156"/>
                </a:lnTo>
                <a:lnTo>
                  <a:pt x="5488949" y="2429915"/>
                </a:lnTo>
                <a:lnTo>
                  <a:pt x="5542527" y="2422601"/>
                </a:lnTo>
                <a:lnTo>
                  <a:pt x="5596096" y="2415217"/>
                </a:lnTo>
                <a:lnTo>
                  <a:pt x="5649634" y="2407764"/>
                </a:lnTo>
                <a:lnTo>
                  <a:pt x="5703120" y="2400245"/>
                </a:lnTo>
                <a:lnTo>
                  <a:pt x="5756531" y="2392661"/>
                </a:lnTo>
                <a:lnTo>
                  <a:pt x="5809844" y="2385015"/>
                </a:lnTo>
                <a:lnTo>
                  <a:pt x="5863038" y="2377309"/>
                </a:lnTo>
                <a:lnTo>
                  <a:pt x="5916090" y="2369545"/>
                </a:lnTo>
                <a:lnTo>
                  <a:pt x="5968978" y="2361724"/>
                </a:lnTo>
                <a:lnTo>
                  <a:pt x="6021680" y="2353849"/>
                </a:lnTo>
                <a:lnTo>
                  <a:pt x="6074172" y="2345922"/>
                </a:lnTo>
                <a:lnTo>
                  <a:pt x="6126434" y="2337944"/>
                </a:lnTo>
                <a:lnTo>
                  <a:pt x="6178442" y="2329919"/>
                </a:lnTo>
                <a:lnTo>
                  <a:pt x="6230175" y="2321848"/>
                </a:lnTo>
                <a:lnTo>
                  <a:pt x="6281610" y="2313732"/>
                </a:lnTo>
                <a:lnTo>
                  <a:pt x="6332724" y="2305575"/>
                </a:lnTo>
                <a:lnTo>
                  <a:pt x="6383496" y="2297378"/>
                </a:lnTo>
                <a:lnTo>
                  <a:pt x="6433904" y="2289143"/>
                </a:lnTo>
                <a:lnTo>
                  <a:pt x="6483924" y="2280872"/>
                </a:lnTo>
                <a:lnTo>
                  <a:pt x="6533536" y="2272567"/>
                </a:lnTo>
                <a:lnTo>
                  <a:pt x="6582715" y="2264230"/>
                </a:lnTo>
                <a:lnTo>
                  <a:pt x="6631441" y="2255864"/>
                </a:lnTo>
                <a:lnTo>
                  <a:pt x="6679690" y="2247470"/>
                </a:lnTo>
                <a:lnTo>
                  <a:pt x="6727441" y="2239051"/>
                </a:lnTo>
                <a:lnTo>
                  <a:pt x="6774672" y="2230608"/>
                </a:lnTo>
                <a:lnTo>
                  <a:pt x="6821359" y="2222143"/>
                </a:lnTo>
                <a:lnTo>
                  <a:pt x="6867481" y="2213659"/>
                </a:lnTo>
                <a:lnTo>
                  <a:pt x="6913016" y="2205157"/>
                </a:lnTo>
                <a:lnTo>
                  <a:pt x="6957940" y="2196640"/>
                </a:lnTo>
                <a:lnTo>
                  <a:pt x="7002233" y="2188109"/>
                </a:lnTo>
                <a:lnTo>
                  <a:pt x="7045871" y="2179568"/>
                </a:lnTo>
                <a:lnTo>
                  <a:pt x="7088832" y="2171016"/>
                </a:lnTo>
                <a:lnTo>
                  <a:pt x="7131095" y="2162458"/>
                </a:lnTo>
                <a:lnTo>
                  <a:pt x="7172636" y="2153894"/>
                </a:lnTo>
                <a:lnTo>
                  <a:pt x="7233929" y="2140968"/>
                </a:lnTo>
                <a:lnTo>
                  <a:pt x="7295240" y="2127694"/>
                </a:lnTo>
                <a:lnTo>
                  <a:pt x="7356517" y="2114092"/>
                </a:lnTo>
                <a:lnTo>
                  <a:pt x="7417708" y="2100182"/>
                </a:lnTo>
                <a:lnTo>
                  <a:pt x="7478760" y="2085982"/>
                </a:lnTo>
                <a:lnTo>
                  <a:pt x="7539621" y="2071514"/>
                </a:lnTo>
                <a:lnTo>
                  <a:pt x="7600240" y="2056797"/>
                </a:lnTo>
                <a:lnTo>
                  <a:pt x="7660563" y="2041849"/>
                </a:lnTo>
                <a:lnTo>
                  <a:pt x="7720539" y="2026691"/>
                </a:lnTo>
                <a:lnTo>
                  <a:pt x="7780116" y="2011343"/>
                </a:lnTo>
                <a:lnTo>
                  <a:pt x="7839241" y="1995824"/>
                </a:lnTo>
                <a:lnTo>
                  <a:pt x="7897862" y="1980154"/>
                </a:lnTo>
                <a:lnTo>
                  <a:pt x="7955927" y="1964352"/>
                </a:lnTo>
                <a:lnTo>
                  <a:pt x="8013384" y="1948439"/>
                </a:lnTo>
                <a:lnTo>
                  <a:pt x="8070180" y="1932433"/>
                </a:lnTo>
                <a:lnTo>
                  <a:pt x="8126263" y="1916354"/>
                </a:lnTo>
                <a:lnTo>
                  <a:pt x="8181582" y="1900223"/>
                </a:lnTo>
                <a:lnTo>
                  <a:pt x="8236083" y="1884058"/>
                </a:lnTo>
                <a:lnTo>
                  <a:pt x="8289716" y="1867880"/>
                </a:lnTo>
                <a:lnTo>
                  <a:pt x="8342426" y="1851708"/>
                </a:lnTo>
                <a:lnTo>
                  <a:pt x="8394164" y="1835561"/>
                </a:lnTo>
                <a:lnTo>
                  <a:pt x="8444875" y="1819460"/>
                </a:lnTo>
                <a:lnTo>
                  <a:pt x="8494508" y="1803424"/>
                </a:lnTo>
                <a:lnTo>
                  <a:pt x="8543011" y="1787472"/>
                </a:lnTo>
                <a:lnTo>
                  <a:pt x="8590332" y="1771624"/>
                </a:lnTo>
                <a:lnTo>
                  <a:pt x="8636418" y="1755901"/>
                </a:lnTo>
                <a:lnTo>
                  <a:pt x="8681217" y="1740321"/>
                </a:lnTo>
                <a:lnTo>
                  <a:pt x="8724677" y="1724904"/>
                </a:lnTo>
                <a:lnTo>
                  <a:pt x="8766746" y="1709670"/>
                </a:lnTo>
                <a:lnTo>
                  <a:pt x="8807371" y="1694639"/>
                </a:lnTo>
                <a:lnTo>
                  <a:pt x="8846501" y="1679830"/>
                </a:lnTo>
                <a:lnTo>
                  <a:pt x="8884083" y="1665263"/>
                </a:lnTo>
                <a:lnTo>
                  <a:pt x="8920065" y="1650957"/>
                </a:lnTo>
                <a:lnTo>
                  <a:pt x="8987020" y="1623208"/>
                </a:lnTo>
                <a:lnTo>
                  <a:pt x="9046949" y="1596742"/>
                </a:lnTo>
                <a:lnTo>
                  <a:pt x="9074148" y="1584038"/>
                </a:lnTo>
                <a:lnTo>
                  <a:pt x="9078271" y="1582028"/>
                </a:lnTo>
              </a:path>
              <a:path w="9078595" h="2715260">
                <a:moveTo>
                  <a:pt x="0" y="871372"/>
                </a:moveTo>
                <a:lnTo>
                  <a:pt x="35920" y="852340"/>
                </a:lnTo>
                <a:lnTo>
                  <a:pt x="71984" y="833309"/>
                </a:lnTo>
                <a:lnTo>
                  <a:pt x="108335" y="814282"/>
                </a:lnTo>
                <a:lnTo>
                  <a:pt x="145119" y="795260"/>
                </a:lnTo>
                <a:lnTo>
                  <a:pt x="182477" y="776244"/>
                </a:lnTo>
                <a:lnTo>
                  <a:pt x="220555" y="757238"/>
                </a:lnTo>
                <a:lnTo>
                  <a:pt x="259496" y="738241"/>
                </a:lnTo>
                <a:lnTo>
                  <a:pt x="299444" y="719257"/>
                </a:lnTo>
                <a:lnTo>
                  <a:pt x="340543" y="700287"/>
                </a:lnTo>
                <a:lnTo>
                  <a:pt x="382937" y="681331"/>
                </a:lnTo>
                <a:lnTo>
                  <a:pt x="426770" y="662394"/>
                </a:lnTo>
                <a:lnTo>
                  <a:pt x="472184" y="643474"/>
                </a:lnTo>
                <a:lnTo>
                  <a:pt x="519326" y="624576"/>
                </a:lnTo>
                <a:lnTo>
                  <a:pt x="568338" y="605700"/>
                </a:lnTo>
                <a:lnTo>
                  <a:pt x="619363" y="586848"/>
                </a:lnTo>
                <a:lnTo>
                  <a:pt x="672547" y="568022"/>
                </a:lnTo>
                <a:lnTo>
                  <a:pt x="728033" y="549223"/>
                </a:lnTo>
                <a:lnTo>
                  <a:pt x="785964" y="530453"/>
                </a:lnTo>
                <a:lnTo>
                  <a:pt x="846485" y="511714"/>
                </a:lnTo>
                <a:lnTo>
                  <a:pt x="909740" y="493008"/>
                </a:lnTo>
                <a:lnTo>
                  <a:pt x="975872" y="474337"/>
                </a:lnTo>
                <a:lnTo>
                  <a:pt x="1045025" y="455701"/>
                </a:lnTo>
                <a:lnTo>
                  <a:pt x="1082432" y="445844"/>
                </a:lnTo>
                <a:lnTo>
                  <a:pt x="1120567" y="435788"/>
                </a:lnTo>
                <a:lnTo>
                  <a:pt x="1159420" y="425547"/>
                </a:lnTo>
                <a:lnTo>
                  <a:pt x="1198980" y="415139"/>
                </a:lnTo>
                <a:lnTo>
                  <a:pt x="1239234" y="404578"/>
                </a:lnTo>
                <a:lnTo>
                  <a:pt x="1280171" y="393882"/>
                </a:lnTo>
                <a:lnTo>
                  <a:pt x="1321780" y="383065"/>
                </a:lnTo>
                <a:lnTo>
                  <a:pt x="1364049" y="372143"/>
                </a:lnTo>
                <a:lnTo>
                  <a:pt x="1406966" y="361133"/>
                </a:lnTo>
                <a:lnTo>
                  <a:pt x="1450520" y="350050"/>
                </a:lnTo>
                <a:lnTo>
                  <a:pt x="1494699" y="338911"/>
                </a:lnTo>
                <a:lnTo>
                  <a:pt x="1539492" y="327730"/>
                </a:lnTo>
                <a:lnTo>
                  <a:pt x="1584887" y="316524"/>
                </a:lnTo>
                <a:lnTo>
                  <a:pt x="1630872" y="305310"/>
                </a:lnTo>
                <a:lnTo>
                  <a:pt x="1677437" y="294101"/>
                </a:lnTo>
                <a:lnTo>
                  <a:pt x="1724569" y="282915"/>
                </a:lnTo>
                <a:lnTo>
                  <a:pt x="1772257" y="271768"/>
                </a:lnTo>
                <a:lnTo>
                  <a:pt x="1820489" y="260675"/>
                </a:lnTo>
                <a:lnTo>
                  <a:pt x="1869254" y="249651"/>
                </a:lnTo>
                <a:lnTo>
                  <a:pt x="1918540" y="238714"/>
                </a:lnTo>
                <a:lnTo>
                  <a:pt x="1968336" y="227879"/>
                </a:lnTo>
                <a:lnTo>
                  <a:pt x="2018630" y="217161"/>
                </a:lnTo>
                <a:lnTo>
                  <a:pt x="2069410" y="206577"/>
                </a:lnTo>
                <a:lnTo>
                  <a:pt x="2120666" y="196143"/>
                </a:lnTo>
                <a:lnTo>
                  <a:pt x="2172385" y="185873"/>
                </a:lnTo>
                <a:lnTo>
                  <a:pt x="2224555" y="175785"/>
                </a:lnTo>
                <a:lnTo>
                  <a:pt x="2277166" y="165894"/>
                </a:lnTo>
                <a:lnTo>
                  <a:pt x="2330206" y="156216"/>
                </a:lnTo>
                <a:lnTo>
                  <a:pt x="2383663" y="146767"/>
                </a:lnTo>
                <a:lnTo>
                  <a:pt x="2437525" y="137562"/>
                </a:lnTo>
                <a:lnTo>
                  <a:pt x="2491782" y="128618"/>
                </a:lnTo>
                <a:lnTo>
                  <a:pt x="2546421" y="119951"/>
                </a:lnTo>
                <a:lnTo>
                  <a:pt x="2601431" y="111575"/>
                </a:lnTo>
                <a:lnTo>
                  <a:pt x="2656800" y="103508"/>
                </a:lnTo>
                <a:lnTo>
                  <a:pt x="2712517" y="95765"/>
                </a:lnTo>
                <a:lnTo>
                  <a:pt x="2768570" y="88361"/>
                </a:lnTo>
                <a:lnTo>
                  <a:pt x="2824948" y="81314"/>
                </a:lnTo>
                <a:lnTo>
                  <a:pt x="2881639" y="74638"/>
                </a:lnTo>
                <a:lnTo>
                  <a:pt x="2938631" y="68350"/>
                </a:lnTo>
                <a:lnTo>
                  <a:pt x="2995914" y="62465"/>
                </a:lnTo>
                <a:lnTo>
                  <a:pt x="3053475" y="56999"/>
                </a:lnTo>
                <a:lnTo>
                  <a:pt x="3111303" y="51968"/>
                </a:lnTo>
                <a:lnTo>
                  <a:pt x="3155740" y="48359"/>
                </a:lnTo>
                <a:lnTo>
                  <a:pt x="3200516" y="44877"/>
                </a:lnTo>
                <a:lnTo>
                  <a:pt x="3245628" y="41521"/>
                </a:lnTo>
                <a:lnTo>
                  <a:pt x="3291067" y="38292"/>
                </a:lnTo>
                <a:lnTo>
                  <a:pt x="3336830" y="35191"/>
                </a:lnTo>
                <a:lnTo>
                  <a:pt x="3382910" y="32217"/>
                </a:lnTo>
                <a:lnTo>
                  <a:pt x="3429303" y="29372"/>
                </a:lnTo>
                <a:lnTo>
                  <a:pt x="3476001" y="26655"/>
                </a:lnTo>
                <a:lnTo>
                  <a:pt x="3523001" y="24067"/>
                </a:lnTo>
                <a:lnTo>
                  <a:pt x="3570296" y="21609"/>
                </a:lnTo>
                <a:lnTo>
                  <a:pt x="3617880" y="19281"/>
                </a:lnTo>
                <a:lnTo>
                  <a:pt x="3665749" y="17084"/>
                </a:lnTo>
                <a:lnTo>
                  <a:pt x="3713896" y="15017"/>
                </a:lnTo>
                <a:lnTo>
                  <a:pt x="3762316" y="13081"/>
                </a:lnTo>
                <a:lnTo>
                  <a:pt x="3811004" y="11277"/>
                </a:lnTo>
                <a:lnTo>
                  <a:pt x="3859954" y="9605"/>
                </a:lnTo>
                <a:lnTo>
                  <a:pt x="3909160" y="8066"/>
                </a:lnTo>
                <a:lnTo>
                  <a:pt x="3958616" y="6659"/>
                </a:lnTo>
                <a:lnTo>
                  <a:pt x="4008318" y="5386"/>
                </a:lnTo>
                <a:lnTo>
                  <a:pt x="4058260" y="4247"/>
                </a:lnTo>
                <a:lnTo>
                  <a:pt x="4108435" y="3241"/>
                </a:lnTo>
                <a:lnTo>
                  <a:pt x="4158839" y="2371"/>
                </a:lnTo>
                <a:lnTo>
                  <a:pt x="4209466" y="1636"/>
                </a:lnTo>
                <a:lnTo>
                  <a:pt x="4260311" y="1036"/>
                </a:lnTo>
                <a:lnTo>
                  <a:pt x="4311367" y="572"/>
                </a:lnTo>
                <a:lnTo>
                  <a:pt x="4362629" y="244"/>
                </a:lnTo>
                <a:lnTo>
                  <a:pt x="4414092" y="53"/>
                </a:lnTo>
                <a:lnTo>
                  <a:pt x="4465750" y="0"/>
                </a:lnTo>
                <a:lnTo>
                  <a:pt x="4517598" y="83"/>
                </a:lnTo>
                <a:lnTo>
                  <a:pt x="4569630" y="305"/>
                </a:lnTo>
                <a:lnTo>
                  <a:pt x="4621840" y="666"/>
                </a:lnTo>
                <a:lnTo>
                  <a:pt x="4674223" y="1165"/>
                </a:lnTo>
                <a:lnTo>
                  <a:pt x="4726773" y="1804"/>
                </a:lnTo>
                <a:lnTo>
                  <a:pt x="4779485" y="2583"/>
                </a:lnTo>
                <a:lnTo>
                  <a:pt x="4832353" y="3501"/>
                </a:lnTo>
                <a:lnTo>
                  <a:pt x="4885372" y="4560"/>
                </a:lnTo>
                <a:lnTo>
                  <a:pt x="4938536" y="5761"/>
                </a:lnTo>
                <a:lnTo>
                  <a:pt x="4991839" y="7102"/>
                </a:lnTo>
                <a:lnTo>
                  <a:pt x="5045276" y="8586"/>
                </a:lnTo>
                <a:lnTo>
                  <a:pt x="5098841" y="10212"/>
                </a:lnTo>
                <a:lnTo>
                  <a:pt x="5152530" y="11981"/>
                </a:lnTo>
                <a:lnTo>
                  <a:pt x="5206335" y="13893"/>
                </a:lnTo>
                <a:lnTo>
                  <a:pt x="5260252" y="15948"/>
                </a:lnTo>
                <a:lnTo>
                  <a:pt x="5314275" y="18147"/>
                </a:lnTo>
                <a:lnTo>
                  <a:pt x="5368399" y="20491"/>
                </a:lnTo>
                <a:lnTo>
                  <a:pt x="5422617" y="22980"/>
                </a:lnTo>
                <a:lnTo>
                  <a:pt x="5476925" y="25614"/>
                </a:lnTo>
                <a:lnTo>
                  <a:pt x="5531317" y="28394"/>
                </a:lnTo>
                <a:lnTo>
                  <a:pt x="5585787" y="31320"/>
                </a:lnTo>
                <a:lnTo>
                  <a:pt x="5640330" y="34392"/>
                </a:lnTo>
                <a:lnTo>
                  <a:pt x="5694940" y="37612"/>
                </a:lnTo>
                <a:lnTo>
                  <a:pt x="5749611" y="40979"/>
                </a:lnTo>
                <a:lnTo>
                  <a:pt x="5804338" y="44493"/>
                </a:lnTo>
                <a:lnTo>
                  <a:pt x="5859116" y="48156"/>
                </a:lnTo>
                <a:lnTo>
                  <a:pt x="5913939" y="51968"/>
                </a:lnTo>
                <a:lnTo>
                  <a:pt x="5961554" y="55463"/>
                </a:lnTo>
                <a:lnTo>
                  <a:pt x="6010111" y="59261"/>
                </a:lnTo>
                <a:lnTo>
                  <a:pt x="6059569" y="63352"/>
                </a:lnTo>
                <a:lnTo>
                  <a:pt x="6109886" y="67727"/>
                </a:lnTo>
                <a:lnTo>
                  <a:pt x="6161021" y="72376"/>
                </a:lnTo>
                <a:lnTo>
                  <a:pt x="6212932" y="77290"/>
                </a:lnTo>
                <a:lnTo>
                  <a:pt x="6265580" y="82458"/>
                </a:lnTo>
                <a:lnTo>
                  <a:pt x="6318922" y="87870"/>
                </a:lnTo>
                <a:lnTo>
                  <a:pt x="6372918" y="93517"/>
                </a:lnTo>
                <a:lnTo>
                  <a:pt x="6427526" y="99389"/>
                </a:lnTo>
                <a:lnTo>
                  <a:pt x="6482705" y="105477"/>
                </a:lnTo>
                <a:lnTo>
                  <a:pt x="6538413" y="111770"/>
                </a:lnTo>
                <a:lnTo>
                  <a:pt x="6594611" y="118258"/>
                </a:lnTo>
                <a:lnTo>
                  <a:pt x="6651256" y="124933"/>
                </a:lnTo>
                <a:lnTo>
                  <a:pt x="6708307" y="131783"/>
                </a:lnTo>
                <a:lnTo>
                  <a:pt x="6765724" y="138800"/>
                </a:lnTo>
                <a:lnTo>
                  <a:pt x="6823464" y="145974"/>
                </a:lnTo>
                <a:lnTo>
                  <a:pt x="6881487" y="153294"/>
                </a:lnTo>
                <a:lnTo>
                  <a:pt x="6939752" y="160751"/>
                </a:lnTo>
                <a:lnTo>
                  <a:pt x="6998218" y="168336"/>
                </a:lnTo>
                <a:lnTo>
                  <a:pt x="7056842" y="176038"/>
                </a:lnTo>
                <a:lnTo>
                  <a:pt x="7115585" y="183847"/>
                </a:lnTo>
                <a:lnTo>
                  <a:pt x="7174404" y="191755"/>
                </a:lnTo>
                <a:lnTo>
                  <a:pt x="7233260" y="199750"/>
                </a:lnTo>
                <a:lnTo>
                  <a:pt x="7292110" y="207824"/>
                </a:lnTo>
                <a:lnTo>
                  <a:pt x="7350913" y="215966"/>
                </a:lnTo>
                <a:lnTo>
                  <a:pt x="7409628" y="224167"/>
                </a:lnTo>
                <a:lnTo>
                  <a:pt x="7468215" y="232416"/>
                </a:lnTo>
                <a:lnTo>
                  <a:pt x="7526631" y="240705"/>
                </a:lnTo>
                <a:lnTo>
                  <a:pt x="7584836" y="249024"/>
                </a:lnTo>
                <a:lnTo>
                  <a:pt x="7642789" y="257361"/>
                </a:lnTo>
                <a:lnTo>
                  <a:pt x="7700448" y="265709"/>
                </a:lnTo>
                <a:lnTo>
                  <a:pt x="7757772" y="274057"/>
                </a:lnTo>
                <a:lnTo>
                  <a:pt x="7814720" y="282395"/>
                </a:lnTo>
                <a:lnTo>
                  <a:pt x="7871250" y="290713"/>
                </a:lnTo>
                <a:lnTo>
                  <a:pt x="7927323" y="299002"/>
                </a:lnTo>
                <a:lnTo>
                  <a:pt x="7982895" y="307251"/>
                </a:lnTo>
                <a:lnTo>
                  <a:pt x="8037927" y="315452"/>
                </a:lnTo>
                <a:lnTo>
                  <a:pt x="8092377" y="323595"/>
                </a:lnTo>
                <a:lnTo>
                  <a:pt x="8146204" y="331668"/>
                </a:lnTo>
                <a:lnTo>
                  <a:pt x="8199367" y="339664"/>
                </a:lnTo>
                <a:lnTo>
                  <a:pt x="8251824" y="347571"/>
                </a:lnTo>
                <a:lnTo>
                  <a:pt x="8303535" y="355380"/>
                </a:lnTo>
                <a:lnTo>
                  <a:pt x="8354457" y="363082"/>
                </a:lnTo>
                <a:lnTo>
                  <a:pt x="8404551" y="370667"/>
                </a:lnTo>
                <a:lnTo>
                  <a:pt x="8453775" y="378124"/>
                </a:lnTo>
                <a:lnTo>
                  <a:pt x="8502087" y="385444"/>
                </a:lnTo>
                <a:lnTo>
                  <a:pt x="8549447" y="392618"/>
                </a:lnTo>
                <a:lnTo>
                  <a:pt x="8595813" y="399635"/>
                </a:lnTo>
                <a:lnTo>
                  <a:pt x="8641144" y="406485"/>
                </a:lnTo>
                <a:lnTo>
                  <a:pt x="8685399" y="413160"/>
                </a:lnTo>
                <a:lnTo>
                  <a:pt x="8728537" y="419648"/>
                </a:lnTo>
                <a:lnTo>
                  <a:pt x="8770516" y="425941"/>
                </a:lnTo>
                <a:lnTo>
                  <a:pt x="8811296" y="432029"/>
                </a:lnTo>
                <a:lnTo>
                  <a:pt x="8850835" y="437901"/>
                </a:lnTo>
                <a:lnTo>
                  <a:pt x="8889092" y="443548"/>
                </a:lnTo>
                <a:lnTo>
                  <a:pt x="8961595" y="454128"/>
                </a:lnTo>
                <a:lnTo>
                  <a:pt x="9028477" y="463691"/>
                </a:lnTo>
                <a:lnTo>
                  <a:pt x="9059707" y="468066"/>
                </a:lnTo>
                <a:lnTo>
                  <a:pt x="9078271" y="47062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53853" y="5640781"/>
            <a:ext cx="3004820" cy="1211580"/>
          </a:xfrm>
          <a:custGeom>
            <a:avLst/>
            <a:gdLst/>
            <a:ahLst/>
            <a:cxnLst/>
            <a:rect l="l" t="t" r="r" b="b"/>
            <a:pathLst>
              <a:path w="3004820" h="1211579">
                <a:moveTo>
                  <a:pt x="0" y="0"/>
                </a:moveTo>
                <a:lnTo>
                  <a:pt x="51721" y="23517"/>
                </a:lnTo>
                <a:lnTo>
                  <a:pt x="103435" y="47027"/>
                </a:lnTo>
                <a:lnTo>
                  <a:pt x="155135" y="70525"/>
                </a:lnTo>
                <a:lnTo>
                  <a:pt x="206815" y="94002"/>
                </a:lnTo>
                <a:lnTo>
                  <a:pt x="258466" y="117452"/>
                </a:lnTo>
                <a:lnTo>
                  <a:pt x="310083" y="140868"/>
                </a:lnTo>
                <a:lnTo>
                  <a:pt x="361657" y="164244"/>
                </a:lnTo>
                <a:lnTo>
                  <a:pt x="413183" y="187573"/>
                </a:lnTo>
                <a:lnTo>
                  <a:pt x="464653" y="210849"/>
                </a:lnTo>
                <a:lnTo>
                  <a:pt x="516059" y="234063"/>
                </a:lnTo>
                <a:lnTo>
                  <a:pt x="567396" y="257211"/>
                </a:lnTo>
                <a:lnTo>
                  <a:pt x="618656" y="280284"/>
                </a:lnTo>
                <a:lnTo>
                  <a:pt x="669832" y="303277"/>
                </a:lnTo>
                <a:lnTo>
                  <a:pt x="720917" y="326182"/>
                </a:lnTo>
                <a:lnTo>
                  <a:pt x="771904" y="348994"/>
                </a:lnTo>
                <a:lnTo>
                  <a:pt x="822786" y="371704"/>
                </a:lnTo>
                <a:lnTo>
                  <a:pt x="873556" y="394306"/>
                </a:lnTo>
                <a:lnTo>
                  <a:pt x="924207" y="416795"/>
                </a:lnTo>
                <a:lnTo>
                  <a:pt x="974732" y="439162"/>
                </a:lnTo>
                <a:lnTo>
                  <a:pt x="1025125" y="461401"/>
                </a:lnTo>
                <a:lnTo>
                  <a:pt x="1075377" y="483506"/>
                </a:lnTo>
                <a:lnTo>
                  <a:pt x="1125482" y="505470"/>
                </a:lnTo>
                <a:lnTo>
                  <a:pt x="1175433" y="527285"/>
                </a:lnTo>
                <a:lnTo>
                  <a:pt x="1225224" y="548946"/>
                </a:lnTo>
                <a:lnTo>
                  <a:pt x="1274846" y="570446"/>
                </a:lnTo>
                <a:lnTo>
                  <a:pt x="1324293" y="591777"/>
                </a:lnTo>
                <a:lnTo>
                  <a:pt x="1373558" y="612933"/>
                </a:lnTo>
                <a:lnTo>
                  <a:pt x="1422635" y="633908"/>
                </a:lnTo>
                <a:lnTo>
                  <a:pt x="1471515" y="654695"/>
                </a:lnTo>
                <a:lnTo>
                  <a:pt x="1520192" y="675286"/>
                </a:lnTo>
                <a:lnTo>
                  <a:pt x="1568660" y="695675"/>
                </a:lnTo>
                <a:lnTo>
                  <a:pt x="1616910" y="715856"/>
                </a:lnTo>
                <a:lnTo>
                  <a:pt x="1664936" y="735822"/>
                </a:lnTo>
                <a:lnTo>
                  <a:pt x="1712731" y="755566"/>
                </a:lnTo>
                <a:lnTo>
                  <a:pt x="1760289" y="775081"/>
                </a:lnTo>
                <a:lnTo>
                  <a:pt x="1807601" y="794360"/>
                </a:lnTo>
                <a:lnTo>
                  <a:pt x="1854661" y="813398"/>
                </a:lnTo>
                <a:lnTo>
                  <a:pt x="1901462" y="832186"/>
                </a:lnTo>
                <a:lnTo>
                  <a:pt x="1947997" y="850719"/>
                </a:lnTo>
                <a:lnTo>
                  <a:pt x="1994259" y="868989"/>
                </a:lnTo>
                <a:lnTo>
                  <a:pt x="2040242" y="886991"/>
                </a:lnTo>
                <a:lnTo>
                  <a:pt x="2085937" y="904716"/>
                </a:lnTo>
                <a:lnTo>
                  <a:pt x="2131338" y="922159"/>
                </a:lnTo>
                <a:lnTo>
                  <a:pt x="2176438" y="939313"/>
                </a:lnTo>
                <a:lnTo>
                  <a:pt x="2221229" y="956171"/>
                </a:lnTo>
                <a:lnTo>
                  <a:pt x="2265706" y="972726"/>
                </a:lnTo>
                <a:lnTo>
                  <a:pt x="2309861" y="988971"/>
                </a:lnTo>
                <a:lnTo>
                  <a:pt x="2353687" y="1004901"/>
                </a:lnTo>
                <a:lnTo>
                  <a:pt x="2397177" y="1020507"/>
                </a:lnTo>
                <a:lnTo>
                  <a:pt x="2440323" y="1035784"/>
                </a:lnTo>
                <a:lnTo>
                  <a:pt x="2483120" y="1050724"/>
                </a:lnTo>
                <a:lnTo>
                  <a:pt x="2525559" y="1065322"/>
                </a:lnTo>
                <a:lnTo>
                  <a:pt x="2567635" y="1079569"/>
                </a:lnTo>
                <a:lnTo>
                  <a:pt x="2609339" y="1093460"/>
                </a:lnTo>
                <a:lnTo>
                  <a:pt x="2650665" y="1106988"/>
                </a:lnTo>
                <a:lnTo>
                  <a:pt x="2691607" y="1120146"/>
                </a:lnTo>
                <a:lnTo>
                  <a:pt x="2732156" y="1132927"/>
                </a:lnTo>
                <a:lnTo>
                  <a:pt x="2772306" y="1145324"/>
                </a:lnTo>
                <a:lnTo>
                  <a:pt x="2812050" y="1157331"/>
                </a:lnTo>
                <a:lnTo>
                  <a:pt x="2851381" y="1168942"/>
                </a:lnTo>
                <a:lnTo>
                  <a:pt x="2890292" y="1180149"/>
                </a:lnTo>
                <a:lnTo>
                  <a:pt x="2928775" y="1190945"/>
                </a:lnTo>
                <a:lnTo>
                  <a:pt x="2966825" y="1201324"/>
                </a:lnTo>
                <a:lnTo>
                  <a:pt x="3004433" y="1211280"/>
                </a:lnTo>
              </a:path>
            </a:pathLst>
          </a:custGeom>
          <a:ln w="63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65728" y="5137796"/>
            <a:ext cx="9078595" cy="1714500"/>
          </a:xfrm>
          <a:custGeom>
            <a:avLst/>
            <a:gdLst/>
            <a:ahLst/>
            <a:cxnLst/>
            <a:rect l="l" t="t" r="r" b="b"/>
            <a:pathLst>
              <a:path w="9078595" h="1714500">
                <a:moveTo>
                  <a:pt x="0" y="146673"/>
                </a:moveTo>
                <a:lnTo>
                  <a:pt x="37324" y="159713"/>
                </a:lnTo>
                <a:lnTo>
                  <a:pt x="74769" y="172776"/>
                </a:lnTo>
                <a:lnTo>
                  <a:pt x="112458" y="185882"/>
                </a:lnTo>
                <a:lnTo>
                  <a:pt x="150511" y="199054"/>
                </a:lnTo>
                <a:lnTo>
                  <a:pt x="189051" y="212315"/>
                </a:lnTo>
                <a:lnTo>
                  <a:pt x="228197" y="225685"/>
                </a:lnTo>
                <a:lnTo>
                  <a:pt x="268073" y="239187"/>
                </a:lnTo>
                <a:lnTo>
                  <a:pt x="308800" y="252844"/>
                </a:lnTo>
                <a:lnTo>
                  <a:pt x="350499" y="266676"/>
                </a:lnTo>
                <a:lnTo>
                  <a:pt x="393291" y="280706"/>
                </a:lnTo>
                <a:lnTo>
                  <a:pt x="437298" y="294956"/>
                </a:lnTo>
                <a:lnTo>
                  <a:pt x="482643" y="309447"/>
                </a:lnTo>
                <a:lnTo>
                  <a:pt x="529445" y="324203"/>
                </a:lnTo>
                <a:lnTo>
                  <a:pt x="577828" y="339244"/>
                </a:lnTo>
                <a:lnTo>
                  <a:pt x="627911" y="354594"/>
                </a:lnTo>
                <a:lnTo>
                  <a:pt x="679818" y="370273"/>
                </a:lnTo>
                <a:lnTo>
                  <a:pt x="733668" y="386304"/>
                </a:lnTo>
                <a:lnTo>
                  <a:pt x="789585" y="402709"/>
                </a:lnTo>
                <a:lnTo>
                  <a:pt x="847689" y="419509"/>
                </a:lnTo>
                <a:lnTo>
                  <a:pt x="908102" y="436728"/>
                </a:lnTo>
                <a:lnTo>
                  <a:pt x="970946" y="454386"/>
                </a:lnTo>
                <a:lnTo>
                  <a:pt x="1036341" y="472506"/>
                </a:lnTo>
                <a:lnTo>
                  <a:pt x="1104411" y="491109"/>
                </a:lnTo>
                <a:lnTo>
                  <a:pt x="1142884" y="501558"/>
                </a:lnTo>
                <a:lnTo>
                  <a:pt x="1182229" y="512258"/>
                </a:lnTo>
                <a:lnTo>
                  <a:pt x="1222422" y="523198"/>
                </a:lnTo>
                <a:lnTo>
                  <a:pt x="1263437" y="534366"/>
                </a:lnTo>
                <a:lnTo>
                  <a:pt x="1305252" y="545750"/>
                </a:lnTo>
                <a:lnTo>
                  <a:pt x="1347842" y="557338"/>
                </a:lnTo>
                <a:lnTo>
                  <a:pt x="1391183" y="569121"/>
                </a:lnTo>
                <a:lnTo>
                  <a:pt x="1435251" y="581085"/>
                </a:lnTo>
                <a:lnTo>
                  <a:pt x="1480022" y="593219"/>
                </a:lnTo>
                <a:lnTo>
                  <a:pt x="1525472" y="605512"/>
                </a:lnTo>
                <a:lnTo>
                  <a:pt x="1571577" y="617952"/>
                </a:lnTo>
                <a:lnTo>
                  <a:pt x="1618313" y="630528"/>
                </a:lnTo>
                <a:lnTo>
                  <a:pt x="1665656" y="643228"/>
                </a:lnTo>
                <a:lnTo>
                  <a:pt x="1713581" y="656040"/>
                </a:lnTo>
                <a:lnTo>
                  <a:pt x="1762065" y="668954"/>
                </a:lnTo>
                <a:lnTo>
                  <a:pt x="1811084" y="681957"/>
                </a:lnTo>
                <a:lnTo>
                  <a:pt x="1860614" y="695038"/>
                </a:lnTo>
                <a:lnTo>
                  <a:pt x="1910630" y="708185"/>
                </a:lnTo>
                <a:lnTo>
                  <a:pt x="1961108" y="721387"/>
                </a:lnTo>
                <a:lnTo>
                  <a:pt x="2012026" y="734632"/>
                </a:lnTo>
                <a:lnTo>
                  <a:pt x="2063357" y="747910"/>
                </a:lnTo>
                <a:lnTo>
                  <a:pt x="2115080" y="761207"/>
                </a:lnTo>
                <a:lnTo>
                  <a:pt x="2167168" y="774513"/>
                </a:lnTo>
                <a:lnTo>
                  <a:pt x="2219599" y="787816"/>
                </a:lnTo>
                <a:lnTo>
                  <a:pt x="2272348" y="801105"/>
                </a:lnTo>
                <a:lnTo>
                  <a:pt x="2325392" y="814368"/>
                </a:lnTo>
                <a:lnTo>
                  <a:pt x="2378705" y="827593"/>
                </a:lnTo>
                <a:lnTo>
                  <a:pt x="2432265" y="840769"/>
                </a:lnTo>
                <a:lnTo>
                  <a:pt x="2486047" y="853885"/>
                </a:lnTo>
                <a:lnTo>
                  <a:pt x="2540027" y="866929"/>
                </a:lnTo>
                <a:lnTo>
                  <a:pt x="2594181" y="879889"/>
                </a:lnTo>
                <a:lnTo>
                  <a:pt x="2648486" y="892753"/>
                </a:lnTo>
                <a:lnTo>
                  <a:pt x="2702916" y="905511"/>
                </a:lnTo>
                <a:lnTo>
                  <a:pt x="2757448" y="918151"/>
                </a:lnTo>
                <a:lnTo>
                  <a:pt x="2812058" y="930661"/>
                </a:lnTo>
                <a:lnTo>
                  <a:pt x="2866721" y="943030"/>
                </a:lnTo>
                <a:lnTo>
                  <a:pt x="2921415" y="955245"/>
                </a:lnTo>
                <a:lnTo>
                  <a:pt x="2976114" y="967296"/>
                </a:lnTo>
                <a:lnTo>
                  <a:pt x="3030795" y="979171"/>
                </a:lnTo>
                <a:lnTo>
                  <a:pt x="3085434" y="990859"/>
                </a:lnTo>
                <a:lnTo>
                  <a:pt x="3140006" y="1002347"/>
                </a:lnTo>
                <a:lnTo>
                  <a:pt x="3194488" y="1013625"/>
                </a:lnTo>
                <a:lnTo>
                  <a:pt x="3240447" y="1023013"/>
                </a:lnTo>
                <a:lnTo>
                  <a:pt x="3286870" y="1032411"/>
                </a:lnTo>
                <a:lnTo>
                  <a:pt x="3333739" y="1041817"/>
                </a:lnTo>
                <a:lnTo>
                  <a:pt x="3381033" y="1051227"/>
                </a:lnTo>
                <a:lnTo>
                  <a:pt x="3428732" y="1060638"/>
                </a:lnTo>
                <a:lnTo>
                  <a:pt x="3476818" y="1070045"/>
                </a:lnTo>
                <a:lnTo>
                  <a:pt x="3525270" y="1079447"/>
                </a:lnTo>
                <a:lnTo>
                  <a:pt x="3574069" y="1088839"/>
                </a:lnTo>
                <a:lnTo>
                  <a:pt x="3623195" y="1098217"/>
                </a:lnTo>
                <a:lnTo>
                  <a:pt x="3672628" y="1107580"/>
                </a:lnTo>
                <a:lnTo>
                  <a:pt x="3722350" y="1116922"/>
                </a:lnTo>
                <a:lnTo>
                  <a:pt x="3772339" y="1126241"/>
                </a:lnTo>
                <a:lnTo>
                  <a:pt x="3822577" y="1135533"/>
                </a:lnTo>
                <a:lnTo>
                  <a:pt x="3873044" y="1144795"/>
                </a:lnTo>
                <a:lnTo>
                  <a:pt x="3923719" y="1154024"/>
                </a:lnTo>
                <a:lnTo>
                  <a:pt x="3974585" y="1163215"/>
                </a:lnTo>
                <a:lnTo>
                  <a:pt x="4025620" y="1172366"/>
                </a:lnTo>
                <a:lnTo>
                  <a:pt x="4076805" y="1181473"/>
                </a:lnTo>
                <a:lnTo>
                  <a:pt x="4128121" y="1190533"/>
                </a:lnTo>
                <a:lnTo>
                  <a:pt x="4179548" y="1199542"/>
                </a:lnTo>
                <a:lnTo>
                  <a:pt x="4231067" y="1208497"/>
                </a:lnTo>
                <a:lnTo>
                  <a:pt x="4282656" y="1217394"/>
                </a:lnTo>
                <a:lnTo>
                  <a:pt x="4334298" y="1226230"/>
                </a:lnTo>
                <a:lnTo>
                  <a:pt x="4385972" y="1235002"/>
                </a:lnTo>
                <a:lnTo>
                  <a:pt x="4437659" y="1243707"/>
                </a:lnTo>
                <a:lnTo>
                  <a:pt x="4489339" y="1252339"/>
                </a:lnTo>
                <a:lnTo>
                  <a:pt x="4540992" y="1260898"/>
                </a:lnTo>
                <a:lnTo>
                  <a:pt x="4592598" y="1269378"/>
                </a:lnTo>
                <a:lnTo>
                  <a:pt x="4644139" y="1277776"/>
                </a:lnTo>
                <a:lnTo>
                  <a:pt x="4695594" y="1286090"/>
                </a:lnTo>
                <a:lnTo>
                  <a:pt x="4746944" y="1294315"/>
                </a:lnTo>
                <a:lnTo>
                  <a:pt x="4798169" y="1302449"/>
                </a:lnTo>
                <a:lnTo>
                  <a:pt x="4849249" y="1310487"/>
                </a:lnTo>
                <a:lnTo>
                  <a:pt x="4900165" y="1318427"/>
                </a:lnTo>
                <a:lnTo>
                  <a:pt x="4950897" y="1326265"/>
                </a:lnTo>
                <a:lnTo>
                  <a:pt x="5001426" y="1333997"/>
                </a:lnTo>
                <a:lnTo>
                  <a:pt x="5051731" y="1341620"/>
                </a:lnTo>
                <a:lnTo>
                  <a:pt x="5101794" y="1349131"/>
                </a:lnTo>
                <a:lnTo>
                  <a:pt x="5151594" y="1356527"/>
                </a:lnTo>
                <a:lnTo>
                  <a:pt x="5201112" y="1363803"/>
                </a:lnTo>
                <a:lnTo>
                  <a:pt x="5250328" y="1370956"/>
                </a:lnTo>
                <a:lnTo>
                  <a:pt x="5299223" y="1377984"/>
                </a:lnTo>
                <a:lnTo>
                  <a:pt x="5347776" y="1384882"/>
                </a:lnTo>
                <a:lnTo>
                  <a:pt x="5395969" y="1391647"/>
                </a:lnTo>
                <a:lnTo>
                  <a:pt x="5443781" y="1398277"/>
                </a:lnTo>
                <a:lnTo>
                  <a:pt x="5491194" y="1404766"/>
                </a:lnTo>
                <a:lnTo>
                  <a:pt x="5538186" y="1411112"/>
                </a:lnTo>
                <a:lnTo>
                  <a:pt x="5584739" y="1417312"/>
                </a:lnTo>
                <a:lnTo>
                  <a:pt x="5630833" y="1423362"/>
                </a:lnTo>
                <a:lnTo>
                  <a:pt x="5676449" y="1429258"/>
                </a:lnTo>
                <a:lnTo>
                  <a:pt x="5731868" y="1436252"/>
                </a:lnTo>
                <a:lnTo>
                  <a:pt x="5787466" y="1443046"/>
                </a:lnTo>
                <a:lnTo>
                  <a:pt x="5843208" y="1449643"/>
                </a:lnTo>
                <a:lnTo>
                  <a:pt x="5899059" y="1456047"/>
                </a:lnTo>
                <a:lnTo>
                  <a:pt x="5954986" y="1462263"/>
                </a:lnTo>
                <a:lnTo>
                  <a:pt x="6010955" y="1468295"/>
                </a:lnTo>
                <a:lnTo>
                  <a:pt x="6066930" y="1474147"/>
                </a:lnTo>
                <a:lnTo>
                  <a:pt x="6122880" y="1479823"/>
                </a:lnTo>
                <a:lnTo>
                  <a:pt x="6178768" y="1485327"/>
                </a:lnTo>
                <a:lnTo>
                  <a:pt x="6234561" y="1490664"/>
                </a:lnTo>
                <a:lnTo>
                  <a:pt x="6290225" y="1495837"/>
                </a:lnTo>
                <a:lnTo>
                  <a:pt x="6345726" y="1500851"/>
                </a:lnTo>
                <a:lnTo>
                  <a:pt x="6401029" y="1505709"/>
                </a:lnTo>
                <a:lnTo>
                  <a:pt x="6456101" y="1510417"/>
                </a:lnTo>
                <a:lnTo>
                  <a:pt x="6510907" y="1514977"/>
                </a:lnTo>
                <a:lnTo>
                  <a:pt x="6565413" y="1519395"/>
                </a:lnTo>
                <a:lnTo>
                  <a:pt x="6619585" y="1523674"/>
                </a:lnTo>
                <a:lnTo>
                  <a:pt x="6673390" y="1527818"/>
                </a:lnTo>
                <a:lnTo>
                  <a:pt x="6726792" y="1531832"/>
                </a:lnTo>
                <a:lnTo>
                  <a:pt x="6779757" y="1535720"/>
                </a:lnTo>
                <a:lnTo>
                  <a:pt x="6832253" y="1539485"/>
                </a:lnTo>
                <a:lnTo>
                  <a:pt x="6884243" y="1543133"/>
                </a:lnTo>
                <a:lnTo>
                  <a:pt x="6935695" y="1546666"/>
                </a:lnTo>
                <a:lnTo>
                  <a:pt x="6986574" y="1550090"/>
                </a:lnTo>
                <a:lnTo>
                  <a:pt x="7036847" y="1553409"/>
                </a:lnTo>
                <a:lnTo>
                  <a:pt x="7086478" y="1556625"/>
                </a:lnTo>
                <a:lnTo>
                  <a:pt x="7135433" y="1559745"/>
                </a:lnTo>
                <a:lnTo>
                  <a:pt x="7183680" y="1562771"/>
                </a:lnTo>
                <a:lnTo>
                  <a:pt x="7231183" y="1565708"/>
                </a:lnTo>
                <a:lnTo>
                  <a:pt x="7277908" y="1568560"/>
                </a:lnTo>
                <a:lnTo>
                  <a:pt x="7323821" y="1571332"/>
                </a:lnTo>
                <a:lnTo>
                  <a:pt x="7368889" y="1574027"/>
                </a:lnTo>
                <a:lnTo>
                  <a:pt x="7413077" y="1576649"/>
                </a:lnTo>
                <a:lnTo>
                  <a:pt x="7456350" y="1579203"/>
                </a:lnTo>
                <a:lnTo>
                  <a:pt x="7498675" y="1581692"/>
                </a:lnTo>
                <a:lnTo>
                  <a:pt x="7540018" y="1584122"/>
                </a:lnTo>
                <a:lnTo>
                  <a:pt x="7580344" y="1586495"/>
                </a:lnTo>
                <a:lnTo>
                  <a:pt x="7619620" y="1588817"/>
                </a:lnTo>
                <a:lnTo>
                  <a:pt x="7657810" y="1591090"/>
                </a:lnTo>
                <a:lnTo>
                  <a:pt x="7694882" y="1593321"/>
                </a:lnTo>
                <a:lnTo>
                  <a:pt x="7730801" y="1595511"/>
                </a:lnTo>
                <a:lnTo>
                  <a:pt x="7812409" y="1600309"/>
                </a:lnTo>
                <a:lnTo>
                  <a:pt x="7887152" y="1604268"/>
                </a:lnTo>
                <a:lnTo>
                  <a:pt x="7955603" y="1607454"/>
                </a:lnTo>
                <a:lnTo>
                  <a:pt x="8018334" y="1609932"/>
                </a:lnTo>
                <a:lnTo>
                  <a:pt x="8075917" y="1611766"/>
                </a:lnTo>
                <a:lnTo>
                  <a:pt x="8128927" y="1613023"/>
                </a:lnTo>
                <a:lnTo>
                  <a:pt x="8177935" y="1613767"/>
                </a:lnTo>
                <a:lnTo>
                  <a:pt x="8223515" y="1614065"/>
                </a:lnTo>
                <a:lnTo>
                  <a:pt x="8266239" y="1613980"/>
                </a:lnTo>
                <a:lnTo>
                  <a:pt x="8306680" y="1613579"/>
                </a:lnTo>
                <a:lnTo>
                  <a:pt x="8345410" y="1612926"/>
                </a:lnTo>
                <a:lnTo>
                  <a:pt x="8420032" y="1611128"/>
                </a:lnTo>
                <a:lnTo>
                  <a:pt x="8457068" y="1610113"/>
                </a:lnTo>
                <a:lnTo>
                  <a:pt x="8494685" y="1609107"/>
                </a:lnTo>
                <a:lnTo>
                  <a:pt x="8533456" y="1608176"/>
                </a:lnTo>
                <a:lnTo>
                  <a:pt x="8573954" y="1607386"/>
                </a:lnTo>
                <a:lnTo>
                  <a:pt x="8636561" y="1606021"/>
                </a:lnTo>
                <a:lnTo>
                  <a:pt x="8696089" y="1604121"/>
                </a:lnTo>
                <a:lnTo>
                  <a:pt x="8752845" y="1601738"/>
                </a:lnTo>
                <a:lnTo>
                  <a:pt x="8807136" y="1598927"/>
                </a:lnTo>
                <a:lnTo>
                  <a:pt x="8859272" y="1595742"/>
                </a:lnTo>
                <a:lnTo>
                  <a:pt x="8909559" y="1592236"/>
                </a:lnTo>
                <a:lnTo>
                  <a:pt x="8958307" y="1588462"/>
                </a:lnTo>
                <a:lnTo>
                  <a:pt x="9005822" y="1584474"/>
                </a:lnTo>
                <a:lnTo>
                  <a:pt x="9052414" y="1580326"/>
                </a:lnTo>
                <a:lnTo>
                  <a:pt x="9078271" y="1577934"/>
                </a:lnTo>
              </a:path>
              <a:path w="9078595" h="1714500">
                <a:moveTo>
                  <a:pt x="2149405" y="1714264"/>
                </a:moveTo>
                <a:lnTo>
                  <a:pt x="2181883" y="1677653"/>
                </a:lnTo>
                <a:lnTo>
                  <a:pt x="2214468" y="1641069"/>
                </a:lnTo>
                <a:lnTo>
                  <a:pt x="2247264" y="1604537"/>
                </a:lnTo>
                <a:lnTo>
                  <a:pt x="2280377" y="1568084"/>
                </a:lnTo>
                <a:lnTo>
                  <a:pt x="2313912" y="1531737"/>
                </a:lnTo>
                <a:lnTo>
                  <a:pt x="2347976" y="1495521"/>
                </a:lnTo>
                <a:lnTo>
                  <a:pt x="2382674" y="1459464"/>
                </a:lnTo>
                <a:lnTo>
                  <a:pt x="2418111" y="1423592"/>
                </a:lnTo>
                <a:lnTo>
                  <a:pt x="2454394" y="1387931"/>
                </a:lnTo>
                <a:lnTo>
                  <a:pt x="2491627" y="1352508"/>
                </a:lnTo>
                <a:lnTo>
                  <a:pt x="2529918" y="1317348"/>
                </a:lnTo>
                <a:lnTo>
                  <a:pt x="2569370" y="1282480"/>
                </a:lnTo>
                <a:lnTo>
                  <a:pt x="2610091" y="1247928"/>
                </a:lnTo>
                <a:lnTo>
                  <a:pt x="2652185" y="1213720"/>
                </a:lnTo>
                <a:lnTo>
                  <a:pt x="2695759" y="1179881"/>
                </a:lnTo>
                <a:lnTo>
                  <a:pt x="2733460" y="1151726"/>
                </a:lnTo>
                <a:lnTo>
                  <a:pt x="2772599" y="1123387"/>
                </a:lnTo>
                <a:lnTo>
                  <a:pt x="2813034" y="1094938"/>
                </a:lnTo>
                <a:lnTo>
                  <a:pt x="2854626" y="1066452"/>
                </a:lnTo>
                <a:lnTo>
                  <a:pt x="2897232" y="1038004"/>
                </a:lnTo>
                <a:lnTo>
                  <a:pt x="2940713" y="1009665"/>
                </a:lnTo>
                <a:lnTo>
                  <a:pt x="2984928" y="981509"/>
                </a:lnTo>
                <a:lnTo>
                  <a:pt x="3029736" y="953610"/>
                </a:lnTo>
                <a:lnTo>
                  <a:pt x="3074997" y="926041"/>
                </a:lnTo>
                <a:lnTo>
                  <a:pt x="3120568" y="898876"/>
                </a:lnTo>
                <a:lnTo>
                  <a:pt x="3166311" y="872186"/>
                </a:lnTo>
                <a:lnTo>
                  <a:pt x="3212084" y="846047"/>
                </a:lnTo>
                <a:lnTo>
                  <a:pt x="3257747" y="820531"/>
                </a:lnTo>
                <a:lnTo>
                  <a:pt x="3303158" y="795711"/>
                </a:lnTo>
                <a:lnTo>
                  <a:pt x="3348177" y="771661"/>
                </a:lnTo>
                <a:lnTo>
                  <a:pt x="3392664" y="748454"/>
                </a:lnTo>
                <a:lnTo>
                  <a:pt x="3436477" y="726164"/>
                </a:lnTo>
                <a:lnTo>
                  <a:pt x="3479476" y="704863"/>
                </a:lnTo>
                <a:lnTo>
                  <a:pt x="3526249" y="682270"/>
                </a:lnTo>
                <a:lnTo>
                  <a:pt x="3571115" y="661143"/>
                </a:lnTo>
                <a:lnTo>
                  <a:pt x="3614482" y="641327"/>
                </a:lnTo>
                <a:lnTo>
                  <a:pt x="3656758" y="622665"/>
                </a:lnTo>
                <a:lnTo>
                  <a:pt x="3698351" y="605001"/>
                </a:lnTo>
                <a:lnTo>
                  <a:pt x="3739671" y="588177"/>
                </a:lnTo>
                <a:lnTo>
                  <a:pt x="3781125" y="572039"/>
                </a:lnTo>
                <a:lnTo>
                  <a:pt x="3823122" y="556429"/>
                </a:lnTo>
                <a:lnTo>
                  <a:pt x="3866069" y="541190"/>
                </a:lnTo>
                <a:lnTo>
                  <a:pt x="3910376" y="526167"/>
                </a:lnTo>
                <a:lnTo>
                  <a:pt x="3956451" y="511202"/>
                </a:lnTo>
                <a:lnTo>
                  <a:pt x="4004702" y="496140"/>
                </a:lnTo>
                <a:lnTo>
                  <a:pt x="4055537" y="480824"/>
                </a:lnTo>
                <a:lnTo>
                  <a:pt x="4109365" y="465098"/>
                </a:lnTo>
                <a:lnTo>
                  <a:pt x="4166594" y="448804"/>
                </a:lnTo>
                <a:lnTo>
                  <a:pt x="4227633" y="431788"/>
                </a:lnTo>
                <a:lnTo>
                  <a:pt x="4267648" y="420886"/>
                </a:lnTo>
                <a:lnTo>
                  <a:pt x="4309928" y="409688"/>
                </a:lnTo>
                <a:lnTo>
                  <a:pt x="4354279" y="398231"/>
                </a:lnTo>
                <a:lnTo>
                  <a:pt x="4400506" y="386550"/>
                </a:lnTo>
                <a:lnTo>
                  <a:pt x="4448414" y="374682"/>
                </a:lnTo>
                <a:lnTo>
                  <a:pt x="4497809" y="362664"/>
                </a:lnTo>
                <a:lnTo>
                  <a:pt x="4548496" y="350531"/>
                </a:lnTo>
                <a:lnTo>
                  <a:pt x="4600280" y="338320"/>
                </a:lnTo>
                <a:lnTo>
                  <a:pt x="4652968" y="326068"/>
                </a:lnTo>
                <a:lnTo>
                  <a:pt x="4706363" y="313811"/>
                </a:lnTo>
                <a:lnTo>
                  <a:pt x="4760273" y="301585"/>
                </a:lnTo>
                <a:lnTo>
                  <a:pt x="4814502" y="289426"/>
                </a:lnTo>
                <a:lnTo>
                  <a:pt x="4868856" y="277371"/>
                </a:lnTo>
                <a:lnTo>
                  <a:pt x="4923139" y="265457"/>
                </a:lnTo>
                <a:lnTo>
                  <a:pt x="4977159" y="253720"/>
                </a:lnTo>
                <a:lnTo>
                  <a:pt x="5030719" y="242195"/>
                </a:lnTo>
                <a:lnTo>
                  <a:pt x="5083626" y="230920"/>
                </a:lnTo>
                <a:lnTo>
                  <a:pt x="5135684" y="219931"/>
                </a:lnTo>
                <a:lnTo>
                  <a:pt x="5186700" y="209264"/>
                </a:lnTo>
                <a:lnTo>
                  <a:pt x="5236478" y="198956"/>
                </a:lnTo>
                <a:lnTo>
                  <a:pt x="5284824" y="189042"/>
                </a:lnTo>
                <a:lnTo>
                  <a:pt x="5331544" y="179560"/>
                </a:lnTo>
                <a:lnTo>
                  <a:pt x="5376443" y="170546"/>
                </a:lnTo>
                <a:lnTo>
                  <a:pt x="5419326" y="162035"/>
                </a:lnTo>
                <a:lnTo>
                  <a:pt x="5459999" y="154066"/>
                </a:lnTo>
                <a:lnTo>
                  <a:pt x="5498268" y="146673"/>
                </a:lnTo>
                <a:lnTo>
                  <a:pt x="5567684" y="133601"/>
                </a:lnTo>
                <a:lnTo>
                  <a:pt x="5628848" y="122537"/>
                </a:lnTo>
                <a:lnTo>
                  <a:pt x="5683140" y="113235"/>
                </a:lnTo>
                <a:lnTo>
                  <a:pt x="5731937" y="105452"/>
                </a:lnTo>
                <a:lnTo>
                  <a:pt x="5776620" y="98946"/>
                </a:lnTo>
                <a:lnTo>
                  <a:pt x="5818567" y="93472"/>
                </a:lnTo>
                <a:lnTo>
                  <a:pt x="5859157" y="88788"/>
                </a:lnTo>
                <a:lnTo>
                  <a:pt x="5899769" y="84648"/>
                </a:lnTo>
                <a:lnTo>
                  <a:pt x="5941782" y="80811"/>
                </a:lnTo>
                <a:lnTo>
                  <a:pt x="5986576" y="77033"/>
                </a:lnTo>
                <a:lnTo>
                  <a:pt x="6035529" y="73070"/>
                </a:lnTo>
                <a:lnTo>
                  <a:pt x="6090020" y="68678"/>
                </a:lnTo>
                <a:lnTo>
                  <a:pt x="6151429" y="63615"/>
                </a:lnTo>
                <a:lnTo>
                  <a:pt x="6192938" y="60210"/>
                </a:lnTo>
                <a:lnTo>
                  <a:pt x="6236492" y="56789"/>
                </a:lnTo>
                <a:lnTo>
                  <a:pt x="6281898" y="53364"/>
                </a:lnTo>
                <a:lnTo>
                  <a:pt x="6328964" y="49946"/>
                </a:lnTo>
                <a:lnTo>
                  <a:pt x="6377497" y="46547"/>
                </a:lnTo>
                <a:lnTo>
                  <a:pt x="6427305" y="43178"/>
                </a:lnTo>
                <a:lnTo>
                  <a:pt x="6478195" y="39851"/>
                </a:lnTo>
                <a:lnTo>
                  <a:pt x="6529974" y="36578"/>
                </a:lnTo>
                <a:lnTo>
                  <a:pt x="6582450" y="33370"/>
                </a:lnTo>
                <a:lnTo>
                  <a:pt x="6635429" y="30239"/>
                </a:lnTo>
                <a:lnTo>
                  <a:pt x="6688720" y="27196"/>
                </a:lnTo>
                <a:lnTo>
                  <a:pt x="6742130" y="24253"/>
                </a:lnTo>
                <a:lnTo>
                  <a:pt x="6795467" y="21421"/>
                </a:lnTo>
                <a:lnTo>
                  <a:pt x="6848536" y="18713"/>
                </a:lnTo>
                <a:lnTo>
                  <a:pt x="6901147" y="16140"/>
                </a:lnTo>
                <a:lnTo>
                  <a:pt x="6953106" y="13712"/>
                </a:lnTo>
                <a:lnTo>
                  <a:pt x="7004221" y="11443"/>
                </a:lnTo>
                <a:lnTo>
                  <a:pt x="7054299" y="9344"/>
                </a:lnTo>
                <a:lnTo>
                  <a:pt x="7103147" y="7425"/>
                </a:lnTo>
                <a:lnTo>
                  <a:pt x="7150573" y="5700"/>
                </a:lnTo>
                <a:lnTo>
                  <a:pt x="7196385" y="4179"/>
                </a:lnTo>
                <a:lnTo>
                  <a:pt x="7460894" y="0"/>
                </a:lnTo>
                <a:lnTo>
                  <a:pt x="7735976" y="464"/>
                </a:lnTo>
                <a:lnTo>
                  <a:pt x="7952051" y="2786"/>
                </a:lnTo>
                <a:lnTo>
                  <a:pt x="8039538" y="4179"/>
                </a:lnTo>
                <a:lnTo>
                  <a:pt x="8645201" y="4179"/>
                </a:lnTo>
                <a:lnTo>
                  <a:pt x="8707539" y="6090"/>
                </a:lnTo>
                <a:lnTo>
                  <a:pt x="8767881" y="8729"/>
                </a:lnTo>
                <a:lnTo>
                  <a:pt x="8825529" y="11883"/>
                </a:lnTo>
                <a:lnTo>
                  <a:pt x="8879786" y="15339"/>
                </a:lnTo>
                <a:lnTo>
                  <a:pt x="8929952" y="18884"/>
                </a:lnTo>
                <a:lnTo>
                  <a:pt x="8975331" y="22306"/>
                </a:lnTo>
                <a:lnTo>
                  <a:pt x="9015224" y="25391"/>
                </a:lnTo>
                <a:lnTo>
                  <a:pt x="9048934" y="27928"/>
                </a:lnTo>
                <a:lnTo>
                  <a:pt x="9078271" y="3014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317715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3177158" y="2750058"/>
            <a:ext cx="2118995" cy="2874010"/>
          </a:xfrm>
          <a:custGeom>
            <a:avLst/>
            <a:gdLst/>
            <a:ahLst/>
            <a:cxnLst/>
            <a:rect l="l" t="t" r="r" b="b"/>
            <a:pathLst>
              <a:path w="2118995" h="2874010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  <a:path w="2118995" h="2874010">
                <a:moveTo>
                  <a:pt x="727837" y="1669795"/>
                </a:moveTo>
                <a:lnTo>
                  <a:pt x="1417955" y="1266824"/>
                </a:lnTo>
                <a:lnTo>
                  <a:pt x="2118487" y="1671192"/>
                </a:lnTo>
                <a:lnTo>
                  <a:pt x="2114677" y="2470530"/>
                </a:lnTo>
                <a:lnTo>
                  <a:pt x="1424432" y="2873476"/>
                </a:lnTo>
                <a:lnTo>
                  <a:pt x="723900" y="2469006"/>
                </a:lnTo>
                <a:lnTo>
                  <a:pt x="727837" y="166979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4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1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4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1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77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77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694054" y="0"/>
                </a:moveTo>
                <a:lnTo>
                  <a:pt x="3937" y="402958"/>
                </a:lnTo>
                <a:lnTo>
                  <a:pt x="0" y="1202220"/>
                </a:lnTo>
                <a:lnTo>
                  <a:pt x="660968" y="1583815"/>
                </a:lnTo>
                <a:lnTo>
                  <a:pt x="739654" y="1583815"/>
                </a:lnTo>
                <a:lnTo>
                  <a:pt x="1390777" y="1203667"/>
                </a:lnTo>
                <a:lnTo>
                  <a:pt x="1394587" y="404406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3937" y="402958"/>
                </a:moveTo>
                <a:lnTo>
                  <a:pt x="694054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39654" y="1583815"/>
                </a:lnTo>
              </a:path>
              <a:path w="1395095" h="1584325">
                <a:moveTo>
                  <a:pt x="660968" y="15838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101349" y="0"/>
                </a:moveTo>
                <a:lnTo>
                  <a:pt x="0" y="62865"/>
                </a:lnTo>
                <a:lnTo>
                  <a:pt x="3425" y="1545971"/>
                </a:lnTo>
                <a:lnTo>
                  <a:pt x="107750" y="1606651"/>
                </a:lnTo>
                <a:lnTo>
                  <a:pt x="797982" y="1203706"/>
                </a:lnTo>
                <a:lnTo>
                  <a:pt x="801869" y="404368"/>
                </a:lnTo>
                <a:lnTo>
                  <a:pt x="10134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0" y="62865"/>
                </a:moveTo>
                <a:lnTo>
                  <a:pt x="101349" y="0"/>
                </a:lnTo>
                <a:lnTo>
                  <a:pt x="801869" y="404368"/>
                </a:lnTo>
                <a:lnTo>
                  <a:pt x="797982" y="1203706"/>
                </a:lnTo>
                <a:lnTo>
                  <a:pt x="107750" y="1606651"/>
                </a:lnTo>
                <a:lnTo>
                  <a:pt x="3425" y="1545971"/>
                </a:lnTo>
                <a:lnTo>
                  <a:pt x="0" y="6286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205358" y="5293233"/>
            <a:ext cx="1395095" cy="1565275"/>
          </a:xfrm>
          <a:custGeom>
            <a:avLst/>
            <a:gdLst/>
            <a:ahLst/>
            <a:cxnLst/>
            <a:rect l="l" t="t" r="r" b="b"/>
            <a:pathLst>
              <a:path w="1395095" h="1565275">
                <a:moveTo>
                  <a:pt x="3886" y="402958"/>
                </a:moveTo>
                <a:lnTo>
                  <a:pt x="69410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72263" y="1564765"/>
                </a:lnTo>
              </a:path>
              <a:path w="1395095" h="1565275">
                <a:moveTo>
                  <a:pt x="627946" y="1564765"/>
                </a:moveTo>
                <a:lnTo>
                  <a:pt x="0" y="1202220"/>
                </a:lnTo>
                <a:lnTo>
                  <a:pt x="3886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70"/>
                </a:lnTo>
                <a:lnTo>
                  <a:pt x="0" y="1202181"/>
                </a:lnTo>
                <a:lnTo>
                  <a:pt x="700506" y="1606677"/>
                </a:lnTo>
                <a:lnTo>
                  <a:pt x="1390777" y="1203705"/>
                </a:lnTo>
                <a:lnTo>
                  <a:pt x="1394586" y="404367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118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06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957834" y="40168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1"/>
                </a:moveTo>
                <a:lnTo>
                  <a:pt x="694054" y="0"/>
                </a:lnTo>
                <a:lnTo>
                  <a:pt x="1394586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886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691258" y="5302758"/>
            <a:ext cx="1395095" cy="1555750"/>
          </a:xfrm>
          <a:custGeom>
            <a:avLst/>
            <a:gdLst/>
            <a:ahLst/>
            <a:cxnLst/>
            <a:rect l="l" t="t" r="r" b="b"/>
            <a:pathLst>
              <a:path w="1395095" h="1555750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88598" y="1555240"/>
                </a:lnTo>
              </a:path>
              <a:path w="1395095" h="1555750">
                <a:moveTo>
                  <a:pt x="611473" y="1555240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976884" y="14546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054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51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7730109" y="5312283"/>
            <a:ext cx="1395095" cy="1546225"/>
          </a:xfrm>
          <a:custGeom>
            <a:avLst/>
            <a:gdLst/>
            <a:ahLst/>
            <a:cxnLst/>
            <a:rect l="l" t="t" r="r" b="b"/>
            <a:pathLst>
              <a:path w="1395095" h="1546225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804914" y="1545715"/>
                </a:lnTo>
              </a:path>
              <a:path w="1395095" h="1546225">
                <a:moveTo>
                  <a:pt x="594972" y="15457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8463534" y="4043867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680466" y="0"/>
                </a:moveTo>
                <a:lnTo>
                  <a:pt x="3937" y="395036"/>
                </a:lnTo>
                <a:lnTo>
                  <a:pt x="0" y="1194247"/>
                </a:lnTo>
                <a:lnTo>
                  <a:pt x="680466" y="1587131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8463534" y="1500692"/>
            <a:ext cx="680720" cy="4130675"/>
          </a:xfrm>
          <a:custGeom>
            <a:avLst/>
            <a:gdLst/>
            <a:ahLst/>
            <a:cxnLst/>
            <a:rect l="l" t="t" r="r" b="b"/>
            <a:pathLst>
              <a:path w="680720" h="4130675">
                <a:moveTo>
                  <a:pt x="3937" y="2938211"/>
                </a:moveTo>
                <a:lnTo>
                  <a:pt x="680466" y="2543174"/>
                </a:lnTo>
              </a:path>
              <a:path w="680720" h="4130675">
                <a:moveTo>
                  <a:pt x="680466" y="4130306"/>
                </a:moveTo>
                <a:lnTo>
                  <a:pt x="0" y="3737422"/>
                </a:lnTo>
                <a:lnTo>
                  <a:pt x="3937" y="2938211"/>
                </a:lnTo>
              </a:path>
              <a:path w="680720" h="4130675">
                <a:moveTo>
                  <a:pt x="3937" y="395036"/>
                </a:moveTo>
                <a:lnTo>
                  <a:pt x="680466" y="0"/>
                </a:lnTo>
              </a:path>
              <a:path w="680720" h="4130675">
                <a:moveTo>
                  <a:pt x="680466" y="1587155"/>
                </a:moveTo>
                <a:lnTo>
                  <a:pt x="0" y="1194247"/>
                </a:lnTo>
                <a:lnTo>
                  <a:pt x="3937" y="39503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93C5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D3C2C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92009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199" y="0"/>
                </a:moveTo>
                <a:lnTo>
                  <a:pt x="0" y="0"/>
                </a:lnTo>
                <a:lnTo>
                  <a:pt x="0" y="6858000"/>
                </a:lnTo>
                <a:lnTo>
                  <a:pt x="1600199" y="6858000"/>
                </a:lnTo>
                <a:lnTo>
                  <a:pt x="160019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706996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973197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5728" y="3486886"/>
            <a:ext cx="9078595" cy="2715260"/>
          </a:xfrm>
          <a:custGeom>
            <a:avLst/>
            <a:gdLst/>
            <a:ahLst/>
            <a:cxnLst/>
            <a:rect l="l" t="t" r="r" b="b"/>
            <a:pathLst>
              <a:path w="9078595" h="2715260">
                <a:moveTo>
                  <a:pt x="0" y="2664523"/>
                </a:moveTo>
                <a:lnTo>
                  <a:pt x="44898" y="2667221"/>
                </a:lnTo>
                <a:lnTo>
                  <a:pt x="89828" y="2669913"/>
                </a:lnTo>
                <a:lnTo>
                  <a:pt x="134823" y="2672590"/>
                </a:lnTo>
                <a:lnTo>
                  <a:pt x="179914" y="2675246"/>
                </a:lnTo>
                <a:lnTo>
                  <a:pt x="225134" y="2677875"/>
                </a:lnTo>
                <a:lnTo>
                  <a:pt x="270515" y="2680469"/>
                </a:lnTo>
                <a:lnTo>
                  <a:pt x="316090" y="2683022"/>
                </a:lnTo>
                <a:lnTo>
                  <a:pt x="361890" y="2685526"/>
                </a:lnTo>
                <a:lnTo>
                  <a:pt x="407948" y="2687974"/>
                </a:lnTo>
                <a:lnTo>
                  <a:pt x="454295" y="2690360"/>
                </a:lnTo>
                <a:lnTo>
                  <a:pt x="500965" y="2692676"/>
                </a:lnTo>
                <a:lnTo>
                  <a:pt x="547990" y="2694916"/>
                </a:lnTo>
                <a:lnTo>
                  <a:pt x="595400" y="2697073"/>
                </a:lnTo>
                <a:lnTo>
                  <a:pt x="643230" y="2699140"/>
                </a:lnTo>
                <a:lnTo>
                  <a:pt x="691511" y="2701109"/>
                </a:lnTo>
                <a:lnTo>
                  <a:pt x="740275" y="2702975"/>
                </a:lnTo>
                <a:lnTo>
                  <a:pt x="789554" y="2704729"/>
                </a:lnTo>
                <a:lnTo>
                  <a:pt x="839382" y="2706365"/>
                </a:lnTo>
                <a:lnTo>
                  <a:pt x="889789" y="2707877"/>
                </a:lnTo>
                <a:lnTo>
                  <a:pt x="940808" y="2709256"/>
                </a:lnTo>
                <a:lnTo>
                  <a:pt x="992472" y="2710497"/>
                </a:lnTo>
                <a:lnTo>
                  <a:pt x="1044812" y="2711592"/>
                </a:lnTo>
                <a:lnTo>
                  <a:pt x="1097861" y="2712535"/>
                </a:lnTo>
                <a:lnTo>
                  <a:pt x="1151651" y="2713317"/>
                </a:lnTo>
                <a:lnTo>
                  <a:pt x="1206215" y="2713933"/>
                </a:lnTo>
                <a:lnTo>
                  <a:pt x="1261583" y="2714376"/>
                </a:lnTo>
                <a:lnTo>
                  <a:pt x="1317790" y="2714638"/>
                </a:lnTo>
                <a:lnTo>
                  <a:pt x="1374866" y="2714713"/>
                </a:lnTo>
                <a:lnTo>
                  <a:pt x="1432845" y="2714594"/>
                </a:lnTo>
                <a:lnTo>
                  <a:pt x="1491758" y="2714273"/>
                </a:lnTo>
                <a:lnTo>
                  <a:pt x="1551637" y="2713744"/>
                </a:lnTo>
                <a:lnTo>
                  <a:pt x="1612515" y="2713000"/>
                </a:lnTo>
                <a:lnTo>
                  <a:pt x="1674425" y="2712034"/>
                </a:lnTo>
                <a:lnTo>
                  <a:pt x="1717553" y="2711288"/>
                </a:lnTo>
                <a:lnTo>
                  <a:pt x="1761085" y="2710534"/>
                </a:lnTo>
                <a:lnTo>
                  <a:pt x="1805014" y="2709765"/>
                </a:lnTo>
                <a:lnTo>
                  <a:pt x="1849338" y="2708979"/>
                </a:lnTo>
                <a:lnTo>
                  <a:pt x="1894050" y="2708171"/>
                </a:lnTo>
                <a:lnTo>
                  <a:pt x="1939146" y="2707337"/>
                </a:lnTo>
                <a:lnTo>
                  <a:pt x="1984623" y="2706473"/>
                </a:lnTo>
                <a:lnTo>
                  <a:pt x="2030476" y="2705574"/>
                </a:lnTo>
                <a:lnTo>
                  <a:pt x="2076699" y="2704637"/>
                </a:lnTo>
                <a:lnTo>
                  <a:pt x="2123289" y="2703656"/>
                </a:lnTo>
                <a:lnTo>
                  <a:pt x="2170241" y="2702629"/>
                </a:lnTo>
                <a:lnTo>
                  <a:pt x="2217550" y="2701550"/>
                </a:lnTo>
                <a:lnTo>
                  <a:pt x="2265212" y="2700416"/>
                </a:lnTo>
                <a:lnTo>
                  <a:pt x="2313223" y="2699223"/>
                </a:lnTo>
                <a:lnTo>
                  <a:pt x="2361578" y="2697965"/>
                </a:lnTo>
                <a:lnTo>
                  <a:pt x="2410272" y="2696640"/>
                </a:lnTo>
                <a:lnTo>
                  <a:pt x="2459301" y="2695242"/>
                </a:lnTo>
                <a:lnTo>
                  <a:pt x="2508661" y="2693769"/>
                </a:lnTo>
                <a:lnTo>
                  <a:pt x="2558346" y="2692214"/>
                </a:lnTo>
                <a:lnTo>
                  <a:pt x="2608353" y="2690575"/>
                </a:lnTo>
                <a:lnTo>
                  <a:pt x="2658676" y="2688847"/>
                </a:lnTo>
                <a:lnTo>
                  <a:pt x="2709312" y="2687026"/>
                </a:lnTo>
                <a:lnTo>
                  <a:pt x="2760256" y="2685107"/>
                </a:lnTo>
                <a:lnTo>
                  <a:pt x="2811503" y="2683087"/>
                </a:lnTo>
                <a:lnTo>
                  <a:pt x="2863049" y="2680962"/>
                </a:lnTo>
                <a:lnTo>
                  <a:pt x="2914889" y="2678726"/>
                </a:lnTo>
                <a:lnTo>
                  <a:pt x="2967020" y="2676377"/>
                </a:lnTo>
                <a:lnTo>
                  <a:pt x="3019435" y="2673909"/>
                </a:lnTo>
                <a:lnTo>
                  <a:pt x="3072131" y="2671319"/>
                </a:lnTo>
                <a:lnTo>
                  <a:pt x="3125103" y="2668602"/>
                </a:lnTo>
                <a:lnTo>
                  <a:pt x="3178347" y="2665754"/>
                </a:lnTo>
                <a:lnTo>
                  <a:pt x="3231859" y="2662772"/>
                </a:lnTo>
                <a:lnTo>
                  <a:pt x="3285633" y="2659650"/>
                </a:lnTo>
                <a:lnTo>
                  <a:pt x="3339665" y="2656385"/>
                </a:lnTo>
                <a:lnTo>
                  <a:pt x="3393951" y="2652973"/>
                </a:lnTo>
                <a:lnTo>
                  <a:pt x="3448486" y="2649408"/>
                </a:lnTo>
                <a:lnTo>
                  <a:pt x="3503265" y="2645688"/>
                </a:lnTo>
                <a:lnTo>
                  <a:pt x="3558285" y="2641807"/>
                </a:lnTo>
                <a:lnTo>
                  <a:pt x="3613541" y="2637763"/>
                </a:lnTo>
                <a:lnTo>
                  <a:pt x="3669027" y="2633550"/>
                </a:lnTo>
                <a:lnTo>
                  <a:pt x="3724740" y="2629164"/>
                </a:lnTo>
                <a:lnTo>
                  <a:pt x="3780676" y="2624601"/>
                </a:lnTo>
                <a:lnTo>
                  <a:pt x="3836829" y="2619857"/>
                </a:lnTo>
                <a:lnTo>
                  <a:pt x="3893195" y="2614928"/>
                </a:lnTo>
                <a:lnTo>
                  <a:pt x="3949769" y="2609810"/>
                </a:lnTo>
                <a:lnTo>
                  <a:pt x="4006548" y="2604498"/>
                </a:lnTo>
                <a:lnTo>
                  <a:pt x="4063526" y="2598988"/>
                </a:lnTo>
                <a:lnTo>
                  <a:pt x="4120699" y="2593276"/>
                </a:lnTo>
                <a:lnTo>
                  <a:pt x="4166073" y="2588638"/>
                </a:lnTo>
                <a:lnTo>
                  <a:pt x="4212041" y="2583873"/>
                </a:lnTo>
                <a:lnTo>
                  <a:pt x="4258581" y="2578986"/>
                </a:lnTo>
                <a:lnTo>
                  <a:pt x="4305669" y="2573976"/>
                </a:lnTo>
                <a:lnTo>
                  <a:pt x="4353284" y="2568847"/>
                </a:lnTo>
                <a:lnTo>
                  <a:pt x="4401403" y="2563601"/>
                </a:lnTo>
                <a:lnTo>
                  <a:pt x="4450004" y="2558240"/>
                </a:lnTo>
                <a:lnTo>
                  <a:pt x="4499066" y="2552765"/>
                </a:lnTo>
                <a:lnTo>
                  <a:pt x="4548564" y="2547178"/>
                </a:lnTo>
                <a:lnTo>
                  <a:pt x="4598478" y="2541483"/>
                </a:lnTo>
                <a:lnTo>
                  <a:pt x="4648785" y="2535680"/>
                </a:lnTo>
                <a:lnTo>
                  <a:pt x="4699462" y="2529772"/>
                </a:lnTo>
                <a:lnTo>
                  <a:pt x="4750488" y="2523761"/>
                </a:lnTo>
                <a:lnTo>
                  <a:pt x="4801840" y="2517649"/>
                </a:lnTo>
                <a:lnTo>
                  <a:pt x="4853496" y="2511437"/>
                </a:lnTo>
                <a:lnTo>
                  <a:pt x="4905433" y="2505129"/>
                </a:lnTo>
                <a:lnTo>
                  <a:pt x="4957629" y="2498725"/>
                </a:lnTo>
                <a:lnTo>
                  <a:pt x="5010063" y="2492229"/>
                </a:lnTo>
                <a:lnTo>
                  <a:pt x="5062711" y="2485642"/>
                </a:lnTo>
                <a:lnTo>
                  <a:pt x="5115551" y="2478965"/>
                </a:lnTo>
                <a:lnTo>
                  <a:pt x="5168562" y="2472202"/>
                </a:lnTo>
                <a:lnTo>
                  <a:pt x="5221720" y="2465355"/>
                </a:lnTo>
                <a:lnTo>
                  <a:pt x="5275004" y="2458424"/>
                </a:lnTo>
                <a:lnTo>
                  <a:pt x="5328391" y="2451413"/>
                </a:lnTo>
                <a:lnTo>
                  <a:pt x="5381859" y="2444323"/>
                </a:lnTo>
                <a:lnTo>
                  <a:pt x="5435386" y="2437156"/>
                </a:lnTo>
                <a:lnTo>
                  <a:pt x="5488949" y="2429915"/>
                </a:lnTo>
                <a:lnTo>
                  <a:pt x="5542527" y="2422601"/>
                </a:lnTo>
                <a:lnTo>
                  <a:pt x="5596096" y="2415217"/>
                </a:lnTo>
                <a:lnTo>
                  <a:pt x="5649634" y="2407764"/>
                </a:lnTo>
                <a:lnTo>
                  <a:pt x="5703120" y="2400245"/>
                </a:lnTo>
                <a:lnTo>
                  <a:pt x="5756531" y="2392661"/>
                </a:lnTo>
                <a:lnTo>
                  <a:pt x="5809844" y="2385015"/>
                </a:lnTo>
                <a:lnTo>
                  <a:pt x="5863038" y="2377309"/>
                </a:lnTo>
                <a:lnTo>
                  <a:pt x="5916090" y="2369545"/>
                </a:lnTo>
                <a:lnTo>
                  <a:pt x="5968978" y="2361724"/>
                </a:lnTo>
                <a:lnTo>
                  <a:pt x="6021680" y="2353849"/>
                </a:lnTo>
                <a:lnTo>
                  <a:pt x="6074172" y="2345922"/>
                </a:lnTo>
                <a:lnTo>
                  <a:pt x="6126434" y="2337944"/>
                </a:lnTo>
                <a:lnTo>
                  <a:pt x="6178442" y="2329919"/>
                </a:lnTo>
                <a:lnTo>
                  <a:pt x="6230175" y="2321848"/>
                </a:lnTo>
                <a:lnTo>
                  <a:pt x="6281610" y="2313732"/>
                </a:lnTo>
                <a:lnTo>
                  <a:pt x="6332724" y="2305575"/>
                </a:lnTo>
                <a:lnTo>
                  <a:pt x="6383496" y="2297378"/>
                </a:lnTo>
                <a:lnTo>
                  <a:pt x="6433904" y="2289143"/>
                </a:lnTo>
                <a:lnTo>
                  <a:pt x="6483924" y="2280872"/>
                </a:lnTo>
                <a:lnTo>
                  <a:pt x="6533536" y="2272567"/>
                </a:lnTo>
                <a:lnTo>
                  <a:pt x="6582715" y="2264230"/>
                </a:lnTo>
                <a:lnTo>
                  <a:pt x="6631441" y="2255864"/>
                </a:lnTo>
                <a:lnTo>
                  <a:pt x="6679690" y="2247470"/>
                </a:lnTo>
                <a:lnTo>
                  <a:pt x="6727441" y="2239051"/>
                </a:lnTo>
                <a:lnTo>
                  <a:pt x="6774672" y="2230608"/>
                </a:lnTo>
                <a:lnTo>
                  <a:pt x="6821359" y="2222143"/>
                </a:lnTo>
                <a:lnTo>
                  <a:pt x="6867481" y="2213659"/>
                </a:lnTo>
                <a:lnTo>
                  <a:pt x="6913016" y="2205157"/>
                </a:lnTo>
                <a:lnTo>
                  <a:pt x="6957940" y="2196640"/>
                </a:lnTo>
                <a:lnTo>
                  <a:pt x="7002233" y="2188109"/>
                </a:lnTo>
                <a:lnTo>
                  <a:pt x="7045871" y="2179568"/>
                </a:lnTo>
                <a:lnTo>
                  <a:pt x="7088832" y="2171016"/>
                </a:lnTo>
                <a:lnTo>
                  <a:pt x="7131095" y="2162458"/>
                </a:lnTo>
                <a:lnTo>
                  <a:pt x="7172636" y="2153894"/>
                </a:lnTo>
                <a:lnTo>
                  <a:pt x="7233929" y="2140968"/>
                </a:lnTo>
                <a:lnTo>
                  <a:pt x="7295240" y="2127694"/>
                </a:lnTo>
                <a:lnTo>
                  <a:pt x="7356517" y="2114092"/>
                </a:lnTo>
                <a:lnTo>
                  <a:pt x="7417708" y="2100182"/>
                </a:lnTo>
                <a:lnTo>
                  <a:pt x="7478760" y="2085982"/>
                </a:lnTo>
                <a:lnTo>
                  <a:pt x="7539621" y="2071514"/>
                </a:lnTo>
                <a:lnTo>
                  <a:pt x="7600240" y="2056797"/>
                </a:lnTo>
                <a:lnTo>
                  <a:pt x="7660563" y="2041849"/>
                </a:lnTo>
                <a:lnTo>
                  <a:pt x="7720539" y="2026691"/>
                </a:lnTo>
                <a:lnTo>
                  <a:pt x="7780116" y="2011343"/>
                </a:lnTo>
                <a:lnTo>
                  <a:pt x="7839241" y="1995824"/>
                </a:lnTo>
                <a:lnTo>
                  <a:pt x="7897862" y="1980154"/>
                </a:lnTo>
                <a:lnTo>
                  <a:pt x="7955927" y="1964352"/>
                </a:lnTo>
                <a:lnTo>
                  <a:pt x="8013384" y="1948439"/>
                </a:lnTo>
                <a:lnTo>
                  <a:pt x="8070180" y="1932433"/>
                </a:lnTo>
                <a:lnTo>
                  <a:pt x="8126263" y="1916354"/>
                </a:lnTo>
                <a:lnTo>
                  <a:pt x="8181582" y="1900223"/>
                </a:lnTo>
                <a:lnTo>
                  <a:pt x="8236083" y="1884058"/>
                </a:lnTo>
                <a:lnTo>
                  <a:pt x="8289716" y="1867880"/>
                </a:lnTo>
                <a:lnTo>
                  <a:pt x="8342426" y="1851708"/>
                </a:lnTo>
                <a:lnTo>
                  <a:pt x="8394164" y="1835561"/>
                </a:lnTo>
                <a:lnTo>
                  <a:pt x="8444875" y="1819460"/>
                </a:lnTo>
                <a:lnTo>
                  <a:pt x="8494508" y="1803424"/>
                </a:lnTo>
                <a:lnTo>
                  <a:pt x="8543011" y="1787472"/>
                </a:lnTo>
                <a:lnTo>
                  <a:pt x="8590332" y="1771624"/>
                </a:lnTo>
                <a:lnTo>
                  <a:pt x="8636418" y="1755901"/>
                </a:lnTo>
                <a:lnTo>
                  <a:pt x="8681217" y="1740321"/>
                </a:lnTo>
                <a:lnTo>
                  <a:pt x="8724677" y="1724904"/>
                </a:lnTo>
                <a:lnTo>
                  <a:pt x="8766746" y="1709670"/>
                </a:lnTo>
                <a:lnTo>
                  <a:pt x="8807371" y="1694639"/>
                </a:lnTo>
                <a:lnTo>
                  <a:pt x="8846501" y="1679830"/>
                </a:lnTo>
                <a:lnTo>
                  <a:pt x="8884083" y="1665263"/>
                </a:lnTo>
                <a:lnTo>
                  <a:pt x="8920065" y="1650957"/>
                </a:lnTo>
                <a:lnTo>
                  <a:pt x="8987020" y="1623208"/>
                </a:lnTo>
                <a:lnTo>
                  <a:pt x="9046949" y="1596742"/>
                </a:lnTo>
                <a:lnTo>
                  <a:pt x="9074148" y="1584038"/>
                </a:lnTo>
                <a:lnTo>
                  <a:pt x="9078271" y="1582028"/>
                </a:lnTo>
              </a:path>
              <a:path w="9078595" h="2715260">
                <a:moveTo>
                  <a:pt x="0" y="871372"/>
                </a:moveTo>
                <a:lnTo>
                  <a:pt x="35920" y="852340"/>
                </a:lnTo>
                <a:lnTo>
                  <a:pt x="71984" y="833309"/>
                </a:lnTo>
                <a:lnTo>
                  <a:pt x="108335" y="814282"/>
                </a:lnTo>
                <a:lnTo>
                  <a:pt x="145119" y="795260"/>
                </a:lnTo>
                <a:lnTo>
                  <a:pt x="182477" y="776244"/>
                </a:lnTo>
                <a:lnTo>
                  <a:pt x="220555" y="757238"/>
                </a:lnTo>
                <a:lnTo>
                  <a:pt x="259496" y="738241"/>
                </a:lnTo>
                <a:lnTo>
                  <a:pt x="299444" y="719257"/>
                </a:lnTo>
                <a:lnTo>
                  <a:pt x="340543" y="700287"/>
                </a:lnTo>
                <a:lnTo>
                  <a:pt x="382937" y="681331"/>
                </a:lnTo>
                <a:lnTo>
                  <a:pt x="426770" y="662394"/>
                </a:lnTo>
                <a:lnTo>
                  <a:pt x="472184" y="643474"/>
                </a:lnTo>
                <a:lnTo>
                  <a:pt x="519326" y="624576"/>
                </a:lnTo>
                <a:lnTo>
                  <a:pt x="568338" y="605700"/>
                </a:lnTo>
                <a:lnTo>
                  <a:pt x="619363" y="586848"/>
                </a:lnTo>
                <a:lnTo>
                  <a:pt x="672547" y="568022"/>
                </a:lnTo>
                <a:lnTo>
                  <a:pt x="728033" y="549223"/>
                </a:lnTo>
                <a:lnTo>
                  <a:pt x="785964" y="530453"/>
                </a:lnTo>
                <a:lnTo>
                  <a:pt x="846485" y="511714"/>
                </a:lnTo>
                <a:lnTo>
                  <a:pt x="909740" y="493008"/>
                </a:lnTo>
                <a:lnTo>
                  <a:pt x="975872" y="474337"/>
                </a:lnTo>
                <a:lnTo>
                  <a:pt x="1045025" y="455701"/>
                </a:lnTo>
                <a:lnTo>
                  <a:pt x="1082432" y="445844"/>
                </a:lnTo>
                <a:lnTo>
                  <a:pt x="1120567" y="435788"/>
                </a:lnTo>
                <a:lnTo>
                  <a:pt x="1159420" y="425547"/>
                </a:lnTo>
                <a:lnTo>
                  <a:pt x="1198980" y="415139"/>
                </a:lnTo>
                <a:lnTo>
                  <a:pt x="1239234" y="404578"/>
                </a:lnTo>
                <a:lnTo>
                  <a:pt x="1280171" y="393882"/>
                </a:lnTo>
                <a:lnTo>
                  <a:pt x="1321780" y="383065"/>
                </a:lnTo>
                <a:lnTo>
                  <a:pt x="1364049" y="372143"/>
                </a:lnTo>
                <a:lnTo>
                  <a:pt x="1406966" y="361133"/>
                </a:lnTo>
                <a:lnTo>
                  <a:pt x="1450520" y="350050"/>
                </a:lnTo>
                <a:lnTo>
                  <a:pt x="1494699" y="338911"/>
                </a:lnTo>
                <a:lnTo>
                  <a:pt x="1539492" y="327730"/>
                </a:lnTo>
                <a:lnTo>
                  <a:pt x="1584887" y="316524"/>
                </a:lnTo>
                <a:lnTo>
                  <a:pt x="1630872" y="305310"/>
                </a:lnTo>
                <a:lnTo>
                  <a:pt x="1677437" y="294101"/>
                </a:lnTo>
                <a:lnTo>
                  <a:pt x="1724569" y="282915"/>
                </a:lnTo>
                <a:lnTo>
                  <a:pt x="1772257" y="271768"/>
                </a:lnTo>
                <a:lnTo>
                  <a:pt x="1820489" y="260675"/>
                </a:lnTo>
                <a:lnTo>
                  <a:pt x="1869254" y="249651"/>
                </a:lnTo>
                <a:lnTo>
                  <a:pt x="1918540" y="238714"/>
                </a:lnTo>
                <a:lnTo>
                  <a:pt x="1968336" y="227879"/>
                </a:lnTo>
                <a:lnTo>
                  <a:pt x="2018630" y="217161"/>
                </a:lnTo>
                <a:lnTo>
                  <a:pt x="2069410" y="206577"/>
                </a:lnTo>
                <a:lnTo>
                  <a:pt x="2120666" y="196143"/>
                </a:lnTo>
                <a:lnTo>
                  <a:pt x="2172385" y="185873"/>
                </a:lnTo>
                <a:lnTo>
                  <a:pt x="2224555" y="175785"/>
                </a:lnTo>
                <a:lnTo>
                  <a:pt x="2277166" y="165894"/>
                </a:lnTo>
                <a:lnTo>
                  <a:pt x="2330206" y="156216"/>
                </a:lnTo>
                <a:lnTo>
                  <a:pt x="2383663" y="146767"/>
                </a:lnTo>
                <a:lnTo>
                  <a:pt x="2437525" y="137562"/>
                </a:lnTo>
                <a:lnTo>
                  <a:pt x="2491782" y="128618"/>
                </a:lnTo>
                <a:lnTo>
                  <a:pt x="2546421" y="119951"/>
                </a:lnTo>
                <a:lnTo>
                  <a:pt x="2601431" y="111575"/>
                </a:lnTo>
                <a:lnTo>
                  <a:pt x="2656800" y="103508"/>
                </a:lnTo>
                <a:lnTo>
                  <a:pt x="2712517" y="95765"/>
                </a:lnTo>
                <a:lnTo>
                  <a:pt x="2768570" y="88361"/>
                </a:lnTo>
                <a:lnTo>
                  <a:pt x="2824948" y="81314"/>
                </a:lnTo>
                <a:lnTo>
                  <a:pt x="2881639" y="74638"/>
                </a:lnTo>
                <a:lnTo>
                  <a:pt x="2938631" y="68350"/>
                </a:lnTo>
                <a:lnTo>
                  <a:pt x="2995914" y="62465"/>
                </a:lnTo>
                <a:lnTo>
                  <a:pt x="3053475" y="56999"/>
                </a:lnTo>
                <a:lnTo>
                  <a:pt x="3111303" y="51968"/>
                </a:lnTo>
                <a:lnTo>
                  <a:pt x="3155740" y="48359"/>
                </a:lnTo>
                <a:lnTo>
                  <a:pt x="3200516" y="44877"/>
                </a:lnTo>
                <a:lnTo>
                  <a:pt x="3245628" y="41521"/>
                </a:lnTo>
                <a:lnTo>
                  <a:pt x="3291067" y="38292"/>
                </a:lnTo>
                <a:lnTo>
                  <a:pt x="3336830" y="35191"/>
                </a:lnTo>
                <a:lnTo>
                  <a:pt x="3382910" y="32217"/>
                </a:lnTo>
                <a:lnTo>
                  <a:pt x="3429303" y="29372"/>
                </a:lnTo>
                <a:lnTo>
                  <a:pt x="3476001" y="26655"/>
                </a:lnTo>
                <a:lnTo>
                  <a:pt x="3523001" y="24067"/>
                </a:lnTo>
                <a:lnTo>
                  <a:pt x="3570296" y="21609"/>
                </a:lnTo>
                <a:lnTo>
                  <a:pt x="3617880" y="19281"/>
                </a:lnTo>
                <a:lnTo>
                  <a:pt x="3665749" y="17084"/>
                </a:lnTo>
                <a:lnTo>
                  <a:pt x="3713896" y="15017"/>
                </a:lnTo>
                <a:lnTo>
                  <a:pt x="3762316" y="13081"/>
                </a:lnTo>
                <a:lnTo>
                  <a:pt x="3811004" y="11277"/>
                </a:lnTo>
                <a:lnTo>
                  <a:pt x="3859954" y="9605"/>
                </a:lnTo>
                <a:lnTo>
                  <a:pt x="3909160" y="8066"/>
                </a:lnTo>
                <a:lnTo>
                  <a:pt x="3958616" y="6659"/>
                </a:lnTo>
                <a:lnTo>
                  <a:pt x="4008318" y="5386"/>
                </a:lnTo>
                <a:lnTo>
                  <a:pt x="4058260" y="4247"/>
                </a:lnTo>
                <a:lnTo>
                  <a:pt x="4108435" y="3241"/>
                </a:lnTo>
                <a:lnTo>
                  <a:pt x="4158839" y="2371"/>
                </a:lnTo>
                <a:lnTo>
                  <a:pt x="4209466" y="1636"/>
                </a:lnTo>
                <a:lnTo>
                  <a:pt x="4260311" y="1036"/>
                </a:lnTo>
                <a:lnTo>
                  <a:pt x="4311367" y="572"/>
                </a:lnTo>
                <a:lnTo>
                  <a:pt x="4362629" y="244"/>
                </a:lnTo>
                <a:lnTo>
                  <a:pt x="4414092" y="53"/>
                </a:lnTo>
                <a:lnTo>
                  <a:pt x="4465750" y="0"/>
                </a:lnTo>
                <a:lnTo>
                  <a:pt x="4517598" y="83"/>
                </a:lnTo>
                <a:lnTo>
                  <a:pt x="4569630" y="305"/>
                </a:lnTo>
                <a:lnTo>
                  <a:pt x="4621840" y="666"/>
                </a:lnTo>
                <a:lnTo>
                  <a:pt x="4674223" y="1165"/>
                </a:lnTo>
                <a:lnTo>
                  <a:pt x="4726773" y="1804"/>
                </a:lnTo>
                <a:lnTo>
                  <a:pt x="4779485" y="2583"/>
                </a:lnTo>
                <a:lnTo>
                  <a:pt x="4832353" y="3501"/>
                </a:lnTo>
                <a:lnTo>
                  <a:pt x="4885372" y="4560"/>
                </a:lnTo>
                <a:lnTo>
                  <a:pt x="4938536" y="5761"/>
                </a:lnTo>
                <a:lnTo>
                  <a:pt x="4991839" y="7102"/>
                </a:lnTo>
                <a:lnTo>
                  <a:pt x="5045276" y="8586"/>
                </a:lnTo>
                <a:lnTo>
                  <a:pt x="5098841" y="10212"/>
                </a:lnTo>
                <a:lnTo>
                  <a:pt x="5152530" y="11981"/>
                </a:lnTo>
                <a:lnTo>
                  <a:pt x="5206335" y="13893"/>
                </a:lnTo>
                <a:lnTo>
                  <a:pt x="5260252" y="15948"/>
                </a:lnTo>
                <a:lnTo>
                  <a:pt x="5314275" y="18147"/>
                </a:lnTo>
                <a:lnTo>
                  <a:pt x="5368399" y="20491"/>
                </a:lnTo>
                <a:lnTo>
                  <a:pt x="5422617" y="22980"/>
                </a:lnTo>
                <a:lnTo>
                  <a:pt x="5476925" y="25614"/>
                </a:lnTo>
                <a:lnTo>
                  <a:pt x="5531317" y="28394"/>
                </a:lnTo>
                <a:lnTo>
                  <a:pt x="5585787" y="31320"/>
                </a:lnTo>
                <a:lnTo>
                  <a:pt x="5640330" y="34392"/>
                </a:lnTo>
                <a:lnTo>
                  <a:pt x="5694940" y="37612"/>
                </a:lnTo>
                <a:lnTo>
                  <a:pt x="5749611" y="40979"/>
                </a:lnTo>
                <a:lnTo>
                  <a:pt x="5804338" y="44493"/>
                </a:lnTo>
                <a:lnTo>
                  <a:pt x="5859116" y="48156"/>
                </a:lnTo>
                <a:lnTo>
                  <a:pt x="5913939" y="51968"/>
                </a:lnTo>
                <a:lnTo>
                  <a:pt x="5961554" y="55463"/>
                </a:lnTo>
                <a:lnTo>
                  <a:pt x="6010111" y="59261"/>
                </a:lnTo>
                <a:lnTo>
                  <a:pt x="6059569" y="63352"/>
                </a:lnTo>
                <a:lnTo>
                  <a:pt x="6109886" y="67727"/>
                </a:lnTo>
                <a:lnTo>
                  <a:pt x="6161021" y="72376"/>
                </a:lnTo>
                <a:lnTo>
                  <a:pt x="6212932" y="77290"/>
                </a:lnTo>
                <a:lnTo>
                  <a:pt x="6265580" y="82458"/>
                </a:lnTo>
                <a:lnTo>
                  <a:pt x="6318922" y="87870"/>
                </a:lnTo>
                <a:lnTo>
                  <a:pt x="6372918" y="93517"/>
                </a:lnTo>
                <a:lnTo>
                  <a:pt x="6427526" y="99389"/>
                </a:lnTo>
                <a:lnTo>
                  <a:pt x="6482705" y="105477"/>
                </a:lnTo>
                <a:lnTo>
                  <a:pt x="6538413" y="111770"/>
                </a:lnTo>
                <a:lnTo>
                  <a:pt x="6594611" y="118258"/>
                </a:lnTo>
                <a:lnTo>
                  <a:pt x="6651256" y="124933"/>
                </a:lnTo>
                <a:lnTo>
                  <a:pt x="6708307" y="131783"/>
                </a:lnTo>
                <a:lnTo>
                  <a:pt x="6765724" y="138800"/>
                </a:lnTo>
                <a:lnTo>
                  <a:pt x="6823464" y="145974"/>
                </a:lnTo>
                <a:lnTo>
                  <a:pt x="6881487" y="153294"/>
                </a:lnTo>
                <a:lnTo>
                  <a:pt x="6939752" y="160751"/>
                </a:lnTo>
                <a:lnTo>
                  <a:pt x="6998218" y="168336"/>
                </a:lnTo>
                <a:lnTo>
                  <a:pt x="7056842" y="176038"/>
                </a:lnTo>
                <a:lnTo>
                  <a:pt x="7115585" y="183847"/>
                </a:lnTo>
                <a:lnTo>
                  <a:pt x="7174404" y="191755"/>
                </a:lnTo>
                <a:lnTo>
                  <a:pt x="7233260" y="199750"/>
                </a:lnTo>
                <a:lnTo>
                  <a:pt x="7292110" y="207824"/>
                </a:lnTo>
                <a:lnTo>
                  <a:pt x="7350913" y="215966"/>
                </a:lnTo>
                <a:lnTo>
                  <a:pt x="7409628" y="224167"/>
                </a:lnTo>
                <a:lnTo>
                  <a:pt x="7468215" y="232416"/>
                </a:lnTo>
                <a:lnTo>
                  <a:pt x="7526631" y="240705"/>
                </a:lnTo>
                <a:lnTo>
                  <a:pt x="7584836" y="249024"/>
                </a:lnTo>
                <a:lnTo>
                  <a:pt x="7642789" y="257361"/>
                </a:lnTo>
                <a:lnTo>
                  <a:pt x="7700448" y="265709"/>
                </a:lnTo>
                <a:lnTo>
                  <a:pt x="7757772" y="274057"/>
                </a:lnTo>
                <a:lnTo>
                  <a:pt x="7814720" y="282395"/>
                </a:lnTo>
                <a:lnTo>
                  <a:pt x="7871250" y="290713"/>
                </a:lnTo>
                <a:lnTo>
                  <a:pt x="7927323" y="299002"/>
                </a:lnTo>
                <a:lnTo>
                  <a:pt x="7982895" y="307251"/>
                </a:lnTo>
                <a:lnTo>
                  <a:pt x="8037927" y="315452"/>
                </a:lnTo>
                <a:lnTo>
                  <a:pt x="8092377" y="323595"/>
                </a:lnTo>
                <a:lnTo>
                  <a:pt x="8146204" y="331668"/>
                </a:lnTo>
                <a:lnTo>
                  <a:pt x="8199367" y="339664"/>
                </a:lnTo>
                <a:lnTo>
                  <a:pt x="8251824" y="347571"/>
                </a:lnTo>
                <a:lnTo>
                  <a:pt x="8303535" y="355380"/>
                </a:lnTo>
                <a:lnTo>
                  <a:pt x="8354457" y="363082"/>
                </a:lnTo>
                <a:lnTo>
                  <a:pt x="8404551" y="370667"/>
                </a:lnTo>
                <a:lnTo>
                  <a:pt x="8453775" y="378124"/>
                </a:lnTo>
                <a:lnTo>
                  <a:pt x="8502087" y="385444"/>
                </a:lnTo>
                <a:lnTo>
                  <a:pt x="8549447" y="392618"/>
                </a:lnTo>
                <a:lnTo>
                  <a:pt x="8595813" y="399635"/>
                </a:lnTo>
                <a:lnTo>
                  <a:pt x="8641144" y="406485"/>
                </a:lnTo>
                <a:lnTo>
                  <a:pt x="8685399" y="413160"/>
                </a:lnTo>
                <a:lnTo>
                  <a:pt x="8728537" y="419648"/>
                </a:lnTo>
                <a:lnTo>
                  <a:pt x="8770516" y="425941"/>
                </a:lnTo>
                <a:lnTo>
                  <a:pt x="8811296" y="432029"/>
                </a:lnTo>
                <a:lnTo>
                  <a:pt x="8850835" y="437901"/>
                </a:lnTo>
                <a:lnTo>
                  <a:pt x="8889092" y="443548"/>
                </a:lnTo>
                <a:lnTo>
                  <a:pt x="8961595" y="454128"/>
                </a:lnTo>
                <a:lnTo>
                  <a:pt x="9028477" y="463691"/>
                </a:lnTo>
                <a:lnTo>
                  <a:pt x="9059707" y="468066"/>
                </a:lnTo>
                <a:lnTo>
                  <a:pt x="9078271" y="47062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53853" y="5640781"/>
            <a:ext cx="3004820" cy="1211580"/>
          </a:xfrm>
          <a:custGeom>
            <a:avLst/>
            <a:gdLst/>
            <a:ahLst/>
            <a:cxnLst/>
            <a:rect l="l" t="t" r="r" b="b"/>
            <a:pathLst>
              <a:path w="3004820" h="1211579">
                <a:moveTo>
                  <a:pt x="0" y="0"/>
                </a:moveTo>
                <a:lnTo>
                  <a:pt x="51721" y="23517"/>
                </a:lnTo>
                <a:lnTo>
                  <a:pt x="103435" y="47027"/>
                </a:lnTo>
                <a:lnTo>
                  <a:pt x="155135" y="70525"/>
                </a:lnTo>
                <a:lnTo>
                  <a:pt x="206815" y="94002"/>
                </a:lnTo>
                <a:lnTo>
                  <a:pt x="258466" y="117452"/>
                </a:lnTo>
                <a:lnTo>
                  <a:pt x="310083" y="140868"/>
                </a:lnTo>
                <a:lnTo>
                  <a:pt x="361657" y="164244"/>
                </a:lnTo>
                <a:lnTo>
                  <a:pt x="413183" y="187573"/>
                </a:lnTo>
                <a:lnTo>
                  <a:pt x="464653" y="210849"/>
                </a:lnTo>
                <a:lnTo>
                  <a:pt x="516059" y="234063"/>
                </a:lnTo>
                <a:lnTo>
                  <a:pt x="567396" y="257211"/>
                </a:lnTo>
                <a:lnTo>
                  <a:pt x="618656" y="280284"/>
                </a:lnTo>
                <a:lnTo>
                  <a:pt x="669832" y="303277"/>
                </a:lnTo>
                <a:lnTo>
                  <a:pt x="720917" y="326182"/>
                </a:lnTo>
                <a:lnTo>
                  <a:pt x="771904" y="348994"/>
                </a:lnTo>
                <a:lnTo>
                  <a:pt x="822786" y="371704"/>
                </a:lnTo>
                <a:lnTo>
                  <a:pt x="873556" y="394306"/>
                </a:lnTo>
                <a:lnTo>
                  <a:pt x="924207" y="416795"/>
                </a:lnTo>
                <a:lnTo>
                  <a:pt x="974732" y="439162"/>
                </a:lnTo>
                <a:lnTo>
                  <a:pt x="1025125" y="461401"/>
                </a:lnTo>
                <a:lnTo>
                  <a:pt x="1075377" y="483506"/>
                </a:lnTo>
                <a:lnTo>
                  <a:pt x="1125482" y="505470"/>
                </a:lnTo>
                <a:lnTo>
                  <a:pt x="1175433" y="527285"/>
                </a:lnTo>
                <a:lnTo>
                  <a:pt x="1225224" y="548946"/>
                </a:lnTo>
                <a:lnTo>
                  <a:pt x="1274846" y="570446"/>
                </a:lnTo>
                <a:lnTo>
                  <a:pt x="1324293" y="591777"/>
                </a:lnTo>
                <a:lnTo>
                  <a:pt x="1373558" y="612933"/>
                </a:lnTo>
                <a:lnTo>
                  <a:pt x="1422635" y="633908"/>
                </a:lnTo>
                <a:lnTo>
                  <a:pt x="1471515" y="654695"/>
                </a:lnTo>
                <a:lnTo>
                  <a:pt x="1520192" y="675286"/>
                </a:lnTo>
                <a:lnTo>
                  <a:pt x="1568660" y="695675"/>
                </a:lnTo>
                <a:lnTo>
                  <a:pt x="1616910" y="715856"/>
                </a:lnTo>
                <a:lnTo>
                  <a:pt x="1664936" y="735822"/>
                </a:lnTo>
                <a:lnTo>
                  <a:pt x="1712731" y="755566"/>
                </a:lnTo>
                <a:lnTo>
                  <a:pt x="1760289" y="775081"/>
                </a:lnTo>
                <a:lnTo>
                  <a:pt x="1807601" y="794360"/>
                </a:lnTo>
                <a:lnTo>
                  <a:pt x="1854661" y="813398"/>
                </a:lnTo>
                <a:lnTo>
                  <a:pt x="1901462" y="832186"/>
                </a:lnTo>
                <a:lnTo>
                  <a:pt x="1947997" y="850719"/>
                </a:lnTo>
                <a:lnTo>
                  <a:pt x="1994259" y="868989"/>
                </a:lnTo>
                <a:lnTo>
                  <a:pt x="2040242" y="886991"/>
                </a:lnTo>
                <a:lnTo>
                  <a:pt x="2085937" y="904716"/>
                </a:lnTo>
                <a:lnTo>
                  <a:pt x="2131338" y="922159"/>
                </a:lnTo>
                <a:lnTo>
                  <a:pt x="2176438" y="939313"/>
                </a:lnTo>
                <a:lnTo>
                  <a:pt x="2221229" y="956171"/>
                </a:lnTo>
                <a:lnTo>
                  <a:pt x="2265706" y="972726"/>
                </a:lnTo>
                <a:lnTo>
                  <a:pt x="2309861" y="988971"/>
                </a:lnTo>
                <a:lnTo>
                  <a:pt x="2353687" y="1004901"/>
                </a:lnTo>
                <a:lnTo>
                  <a:pt x="2397177" y="1020507"/>
                </a:lnTo>
                <a:lnTo>
                  <a:pt x="2440323" y="1035784"/>
                </a:lnTo>
                <a:lnTo>
                  <a:pt x="2483120" y="1050724"/>
                </a:lnTo>
                <a:lnTo>
                  <a:pt x="2525559" y="1065322"/>
                </a:lnTo>
                <a:lnTo>
                  <a:pt x="2567635" y="1079569"/>
                </a:lnTo>
                <a:lnTo>
                  <a:pt x="2609339" y="1093460"/>
                </a:lnTo>
                <a:lnTo>
                  <a:pt x="2650665" y="1106988"/>
                </a:lnTo>
                <a:lnTo>
                  <a:pt x="2691607" y="1120146"/>
                </a:lnTo>
                <a:lnTo>
                  <a:pt x="2732156" y="1132927"/>
                </a:lnTo>
                <a:lnTo>
                  <a:pt x="2772306" y="1145324"/>
                </a:lnTo>
                <a:lnTo>
                  <a:pt x="2812050" y="1157331"/>
                </a:lnTo>
                <a:lnTo>
                  <a:pt x="2851381" y="1168942"/>
                </a:lnTo>
                <a:lnTo>
                  <a:pt x="2890292" y="1180149"/>
                </a:lnTo>
                <a:lnTo>
                  <a:pt x="2928775" y="1190945"/>
                </a:lnTo>
                <a:lnTo>
                  <a:pt x="2966825" y="1201324"/>
                </a:lnTo>
                <a:lnTo>
                  <a:pt x="3004433" y="1211280"/>
                </a:lnTo>
              </a:path>
            </a:pathLst>
          </a:custGeom>
          <a:ln w="63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65728" y="5137796"/>
            <a:ext cx="9078595" cy="1714500"/>
          </a:xfrm>
          <a:custGeom>
            <a:avLst/>
            <a:gdLst/>
            <a:ahLst/>
            <a:cxnLst/>
            <a:rect l="l" t="t" r="r" b="b"/>
            <a:pathLst>
              <a:path w="9078595" h="1714500">
                <a:moveTo>
                  <a:pt x="0" y="146673"/>
                </a:moveTo>
                <a:lnTo>
                  <a:pt x="37324" y="159713"/>
                </a:lnTo>
                <a:lnTo>
                  <a:pt x="74769" y="172776"/>
                </a:lnTo>
                <a:lnTo>
                  <a:pt x="112458" y="185882"/>
                </a:lnTo>
                <a:lnTo>
                  <a:pt x="150511" y="199054"/>
                </a:lnTo>
                <a:lnTo>
                  <a:pt x="189051" y="212315"/>
                </a:lnTo>
                <a:lnTo>
                  <a:pt x="228197" y="225685"/>
                </a:lnTo>
                <a:lnTo>
                  <a:pt x="268073" y="239187"/>
                </a:lnTo>
                <a:lnTo>
                  <a:pt x="308800" y="252844"/>
                </a:lnTo>
                <a:lnTo>
                  <a:pt x="350499" y="266676"/>
                </a:lnTo>
                <a:lnTo>
                  <a:pt x="393291" y="280706"/>
                </a:lnTo>
                <a:lnTo>
                  <a:pt x="437298" y="294956"/>
                </a:lnTo>
                <a:lnTo>
                  <a:pt x="482643" y="309447"/>
                </a:lnTo>
                <a:lnTo>
                  <a:pt x="529445" y="324203"/>
                </a:lnTo>
                <a:lnTo>
                  <a:pt x="577828" y="339244"/>
                </a:lnTo>
                <a:lnTo>
                  <a:pt x="627911" y="354594"/>
                </a:lnTo>
                <a:lnTo>
                  <a:pt x="679818" y="370273"/>
                </a:lnTo>
                <a:lnTo>
                  <a:pt x="733668" y="386304"/>
                </a:lnTo>
                <a:lnTo>
                  <a:pt x="789585" y="402709"/>
                </a:lnTo>
                <a:lnTo>
                  <a:pt x="847689" y="419509"/>
                </a:lnTo>
                <a:lnTo>
                  <a:pt x="908102" y="436728"/>
                </a:lnTo>
                <a:lnTo>
                  <a:pt x="970946" y="454386"/>
                </a:lnTo>
                <a:lnTo>
                  <a:pt x="1036341" y="472506"/>
                </a:lnTo>
                <a:lnTo>
                  <a:pt x="1104411" y="491109"/>
                </a:lnTo>
                <a:lnTo>
                  <a:pt x="1142884" y="501558"/>
                </a:lnTo>
                <a:lnTo>
                  <a:pt x="1182229" y="512258"/>
                </a:lnTo>
                <a:lnTo>
                  <a:pt x="1222422" y="523198"/>
                </a:lnTo>
                <a:lnTo>
                  <a:pt x="1263437" y="534366"/>
                </a:lnTo>
                <a:lnTo>
                  <a:pt x="1305252" y="545750"/>
                </a:lnTo>
                <a:lnTo>
                  <a:pt x="1347842" y="557338"/>
                </a:lnTo>
                <a:lnTo>
                  <a:pt x="1391183" y="569121"/>
                </a:lnTo>
                <a:lnTo>
                  <a:pt x="1435251" y="581085"/>
                </a:lnTo>
                <a:lnTo>
                  <a:pt x="1480022" y="593219"/>
                </a:lnTo>
                <a:lnTo>
                  <a:pt x="1525472" y="605512"/>
                </a:lnTo>
                <a:lnTo>
                  <a:pt x="1571577" y="617952"/>
                </a:lnTo>
                <a:lnTo>
                  <a:pt x="1618313" y="630528"/>
                </a:lnTo>
                <a:lnTo>
                  <a:pt x="1665656" y="643228"/>
                </a:lnTo>
                <a:lnTo>
                  <a:pt x="1713581" y="656040"/>
                </a:lnTo>
                <a:lnTo>
                  <a:pt x="1762065" y="668954"/>
                </a:lnTo>
                <a:lnTo>
                  <a:pt x="1811084" y="681957"/>
                </a:lnTo>
                <a:lnTo>
                  <a:pt x="1860614" y="695038"/>
                </a:lnTo>
                <a:lnTo>
                  <a:pt x="1910630" y="708185"/>
                </a:lnTo>
                <a:lnTo>
                  <a:pt x="1961108" y="721387"/>
                </a:lnTo>
                <a:lnTo>
                  <a:pt x="2012026" y="734632"/>
                </a:lnTo>
                <a:lnTo>
                  <a:pt x="2063357" y="747910"/>
                </a:lnTo>
                <a:lnTo>
                  <a:pt x="2115080" y="761207"/>
                </a:lnTo>
                <a:lnTo>
                  <a:pt x="2167168" y="774513"/>
                </a:lnTo>
                <a:lnTo>
                  <a:pt x="2219599" y="787816"/>
                </a:lnTo>
                <a:lnTo>
                  <a:pt x="2272348" y="801105"/>
                </a:lnTo>
                <a:lnTo>
                  <a:pt x="2325392" y="814368"/>
                </a:lnTo>
                <a:lnTo>
                  <a:pt x="2378705" y="827593"/>
                </a:lnTo>
                <a:lnTo>
                  <a:pt x="2432265" y="840769"/>
                </a:lnTo>
                <a:lnTo>
                  <a:pt x="2486047" y="853885"/>
                </a:lnTo>
                <a:lnTo>
                  <a:pt x="2540027" y="866929"/>
                </a:lnTo>
                <a:lnTo>
                  <a:pt x="2594181" y="879889"/>
                </a:lnTo>
                <a:lnTo>
                  <a:pt x="2648486" y="892753"/>
                </a:lnTo>
                <a:lnTo>
                  <a:pt x="2702916" y="905511"/>
                </a:lnTo>
                <a:lnTo>
                  <a:pt x="2757448" y="918151"/>
                </a:lnTo>
                <a:lnTo>
                  <a:pt x="2812058" y="930661"/>
                </a:lnTo>
                <a:lnTo>
                  <a:pt x="2866721" y="943030"/>
                </a:lnTo>
                <a:lnTo>
                  <a:pt x="2921415" y="955245"/>
                </a:lnTo>
                <a:lnTo>
                  <a:pt x="2976114" y="967296"/>
                </a:lnTo>
                <a:lnTo>
                  <a:pt x="3030795" y="979171"/>
                </a:lnTo>
                <a:lnTo>
                  <a:pt x="3085434" y="990859"/>
                </a:lnTo>
                <a:lnTo>
                  <a:pt x="3140006" y="1002347"/>
                </a:lnTo>
                <a:lnTo>
                  <a:pt x="3194488" y="1013625"/>
                </a:lnTo>
                <a:lnTo>
                  <a:pt x="3240447" y="1023013"/>
                </a:lnTo>
                <a:lnTo>
                  <a:pt x="3286870" y="1032411"/>
                </a:lnTo>
                <a:lnTo>
                  <a:pt x="3333739" y="1041817"/>
                </a:lnTo>
                <a:lnTo>
                  <a:pt x="3381033" y="1051227"/>
                </a:lnTo>
                <a:lnTo>
                  <a:pt x="3428732" y="1060638"/>
                </a:lnTo>
                <a:lnTo>
                  <a:pt x="3476818" y="1070045"/>
                </a:lnTo>
                <a:lnTo>
                  <a:pt x="3525270" y="1079447"/>
                </a:lnTo>
                <a:lnTo>
                  <a:pt x="3574069" y="1088839"/>
                </a:lnTo>
                <a:lnTo>
                  <a:pt x="3623195" y="1098217"/>
                </a:lnTo>
                <a:lnTo>
                  <a:pt x="3672628" y="1107580"/>
                </a:lnTo>
                <a:lnTo>
                  <a:pt x="3722350" y="1116922"/>
                </a:lnTo>
                <a:lnTo>
                  <a:pt x="3772339" y="1126241"/>
                </a:lnTo>
                <a:lnTo>
                  <a:pt x="3822577" y="1135533"/>
                </a:lnTo>
                <a:lnTo>
                  <a:pt x="3873044" y="1144795"/>
                </a:lnTo>
                <a:lnTo>
                  <a:pt x="3923719" y="1154024"/>
                </a:lnTo>
                <a:lnTo>
                  <a:pt x="3974585" y="1163215"/>
                </a:lnTo>
                <a:lnTo>
                  <a:pt x="4025620" y="1172366"/>
                </a:lnTo>
                <a:lnTo>
                  <a:pt x="4076805" y="1181473"/>
                </a:lnTo>
                <a:lnTo>
                  <a:pt x="4128121" y="1190533"/>
                </a:lnTo>
                <a:lnTo>
                  <a:pt x="4179548" y="1199542"/>
                </a:lnTo>
                <a:lnTo>
                  <a:pt x="4231067" y="1208497"/>
                </a:lnTo>
                <a:lnTo>
                  <a:pt x="4282656" y="1217394"/>
                </a:lnTo>
                <a:lnTo>
                  <a:pt x="4334298" y="1226230"/>
                </a:lnTo>
                <a:lnTo>
                  <a:pt x="4385972" y="1235002"/>
                </a:lnTo>
                <a:lnTo>
                  <a:pt x="4437659" y="1243707"/>
                </a:lnTo>
                <a:lnTo>
                  <a:pt x="4489339" y="1252339"/>
                </a:lnTo>
                <a:lnTo>
                  <a:pt x="4540992" y="1260898"/>
                </a:lnTo>
                <a:lnTo>
                  <a:pt x="4592598" y="1269378"/>
                </a:lnTo>
                <a:lnTo>
                  <a:pt x="4644139" y="1277776"/>
                </a:lnTo>
                <a:lnTo>
                  <a:pt x="4695594" y="1286090"/>
                </a:lnTo>
                <a:lnTo>
                  <a:pt x="4746944" y="1294315"/>
                </a:lnTo>
                <a:lnTo>
                  <a:pt x="4798169" y="1302449"/>
                </a:lnTo>
                <a:lnTo>
                  <a:pt x="4849249" y="1310487"/>
                </a:lnTo>
                <a:lnTo>
                  <a:pt x="4900165" y="1318427"/>
                </a:lnTo>
                <a:lnTo>
                  <a:pt x="4950897" y="1326265"/>
                </a:lnTo>
                <a:lnTo>
                  <a:pt x="5001426" y="1333997"/>
                </a:lnTo>
                <a:lnTo>
                  <a:pt x="5051731" y="1341620"/>
                </a:lnTo>
                <a:lnTo>
                  <a:pt x="5101794" y="1349131"/>
                </a:lnTo>
                <a:lnTo>
                  <a:pt x="5151594" y="1356527"/>
                </a:lnTo>
                <a:lnTo>
                  <a:pt x="5201112" y="1363803"/>
                </a:lnTo>
                <a:lnTo>
                  <a:pt x="5250328" y="1370956"/>
                </a:lnTo>
                <a:lnTo>
                  <a:pt x="5299223" y="1377984"/>
                </a:lnTo>
                <a:lnTo>
                  <a:pt x="5347776" y="1384882"/>
                </a:lnTo>
                <a:lnTo>
                  <a:pt x="5395969" y="1391647"/>
                </a:lnTo>
                <a:lnTo>
                  <a:pt x="5443781" y="1398277"/>
                </a:lnTo>
                <a:lnTo>
                  <a:pt x="5491194" y="1404766"/>
                </a:lnTo>
                <a:lnTo>
                  <a:pt x="5538186" y="1411112"/>
                </a:lnTo>
                <a:lnTo>
                  <a:pt x="5584739" y="1417312"/>
                </a:lnTo>
                <a:lnTo>
                  <a:pt x="5630833" y="1423362"/>
                </a:lnTo>
                <a:lnTo>
                  <a:pt x="5676449" y="1429258"/>
                </a:lnTo>
                <a:lnTo>
                  <a:pt x="5731868" y="1436252"/>
                </a:lnTo>
                <a:lnTo>
                  <a:pt x="5787466" y="1443046"/>
                </a:lnTo>
                <a:lnTo>
                  <a:pt x="5843208" y="1449643"/>
                </a:lnTo>
                <a:lnTo>
                  <a:pt x="5899059" y="1456047"/>
                </a:lnTo>
                <a:lnTo>
                  <a:pt x="5954986" y="1462263"/>
                </a:lnTo>
                <a:lnTo>
                  <a:pt x="6010955" y="1468295"/>
                </a:lnTo>
                <a:lnTo>
                  <a:pt x="6066930" y="1474147"/>
                </a:lnTo>
                <a:lnTo>
                  <a:pt x="6122880" y="1479823"/>
                </a:lnTo>
                <a:lnTo>
                  <a:pt x="6178768" y="1485327"/>
                </a:lnTo>
                <a:lnTo>
                  <a:pt x="6234561" y="1490664"/>
                </a:lnTo>
                <a:lnTo>
                  <a:pt x="6290225" y="1495837"/>
                </a:lnTo>
                <a:lnTo>
                  <a:pt x="6345726" y="1500851"/>
                </a:lnTo>
                <a:lnTo>
                  <a:pt x="6401029" y="1505709"/>
                </a:lnTo>
                <a:lnTo>
                  <a:pt x="6456101" y="1510417"/>
                </a:lnTo>
                <a:lnTo>
                  <a:pt x="6510907" y="1514977"/>
                </a:lnTo>
                <a:lnTo>
                  <a:pt x="6565413" y="1519395"/>
                </a:lnTo>
                <a:lnTo>
                  <a:pt x="6619585" y="1523674"/>
                </a:lnTo>
                <a:lnTo>
                  <a:pt x="6673390" y="1527818"/>
                </a:lnTo>
                <a:lnTo>
                  <a:pt x="6726792" y="1531832"/>
                </a:lnTo>
                <a:lnTo>
                  <a:pt x="6779757" y="1535720"/>
                </a:lnTo>
                <a:lnTo>
                  <a:pt x="6832253" y="1539485"/>
                </a:lnTo>
                <a:lnTo>
                  <a:pt x="6884243" y="1543133"/>
                </a:lnTo>
                <a:lnTo>
                  <a:pt x="6935695" y="1546666"/>
                </a:lnTo>
                <a:lnTo>
                  <a:pt x="6986574" y="1550090"/>
                </a:lnTo>
                <a:lnTo>
                  <a:pt x="7036847" y="1553409"/>
                </a:lnTo>
                <a:lnTo>
                  <a:pt x="7086478" y="1556625"/>
                </a:lnTo>
                <a:lnTo>
                  <a:pt x="7135433" y="1559745"/>
                </a:lnTo>
                <a:lnTo>
                  <a:pt x="7183680" y="1562771"/>
                </a:lnTo>
                <a:lnTo>
                  <a:pt x="7231183" y="1565708"/>
                </a:lnTo>
                <a:lnTo>
                  <a:pt x="7277908" y="1568560"/>
                </a:lnTo>
                <a:lnTo>
                  <a:pt x="7323821" y="1571332"/>
                </a:lnTo>
                <a:lnTo>
                  <a:pt x="7368889" y="1574027"/>
                </a:lnTo>
                <a:lnTo>
                  <a:pt x="7413077" y="1576649"/>
                </a:lnTo>
                <a:lnTo>
                  <a:pt x="7456350" y="1579203"/>
                </a:lnTo>
                <a:lnTo>
                  <a:pt x="7498675" y="1581692"/>
                </a:lnTo>
                <a:lnTo>
                  <a:pt x="7540018" y="1584122"/>
                </a:lnTo>
                <a:lnTo>
                  <a:pt x="7580344" y="1586495"/>
                </a:lnTo>
                <a:lnTo>
                  <a:pt x="7619620" y="1588817"/>
                </a:lnTo>
                <a:lnTo>
                  <a:pt x="7657810" y="1591090"/>
                </a:lnTo>
                <a:lnTo>
                  <a:pt x="7694882" y="1593321"/>
                </a:lnTo>
                <a:lnTo>
                  <a:pt x="7730801" y="1595511"/>
                </a:lnTo>
                <a:lnTo>
                  <a:pt x="7812409" y="1600309"/>
                </a:lnTo>
                <a:lnTo>
                  <a:pt x="7887152" y="1604268"/>
                </a:lnTo>
                <a:lnTo>
                  <a:pt x="7955603" y="1607454"/>
                </a:lnTo>
                <a:lnTo>
                  <a:pt x="8018334" y="1609932"/>
                </a:lnTo>
                <a:lnTo>
                  <a:pt x="8075917" y="1611766"/>
                </a:lnTo>
                <a:lnTo>
                  <a:pt x="8128927" y="1613023"/>
                </a:lnTo>
                <a:lnTo>
                  <a:pt x="8177935" y="1613767"/>
                </a:lnTo>
                <a:lnTo>
                  <a:pt x="8223515" y="1614065"/>
                </a:lnTo>
                <a:lnTo>
                  <a:pt x="8266239" y="1613980"/>
                </a:lnTo>
                <a:lnTo>
                  <a:pt x="8306680" y="1613579"/>
                </a:lnTo>
                <a:lnTo>
                  <a:pt x="8345410" y="1612926"/>
                </a:lnTo>
                <a:lnTo>
                  <a:pt x="8420032" y="1611128"/>
                </a:lnTo>
                <a:lnTo>
                  <a:pt x="8457068" y="1610113"/>
                </a:lnTo>
                <a:lnTo>
                  <a:pt x="8494685" y="1609107"/>
                </a:lnTo>
                <a:lnTo>
                  <a:pt x="8533456" y="1608176"/>
                </a:lnTo>
                <a:lnTo>
                  <a:pt x="8573954" y="1607386"/>
                </a:lnTo>
                <a:lnTo>
                  <a:pt x="8636561" y="1606021"/>
                </a:lnTo>
                <a:lnTo>
                  <a:pt x="8696089" y="1604121"/>
                </a:lnTo>
                <a:lnTo>
                  <a:pt x="8752845" y="1601738"/>
                </a:lnTo>
                <a:lnTo>
                  <a:pt x="8807136" y="1598927"/>
                </a:lnTo>
                <a:lnTo>
                  <a:pt x="8859272" y="1595742"/>
                </a:lnTo>
                <a:lnTo>
                  <a:pt x="8909559" y="1592236"/>
                </a:lnTo>
                <a:lnTo>
                  <a:pt x="8958307" y="1588462"/>
                </a:lnTo>
                <a:lnTo>
                  <a:pt x="9005822" y="1584474"/>
                </a:lnTo>
                <a:lnTo>
                  <a:pt x="9052414" y="1580326"/>
                </a:lnTo>
                <a:lnTo>
                  <a:pt x="9078271" y="1577934"/>
                </a:lnTo>
              </a:path>
              <a:path w="9078595" h="1714500">
                <a:moveTo>
                  <a:pt x="2149405" y="1714264"/>
                </a:moveTo>
                <a:lnTo>
                  <a:pt x="2181883" y="1677653"/>
                </a:lnTo>
                <a:lnTo>
                  <a:pt x="2214468" y="1641069"/>
                </a:lnTo>
                <a:lnTo>
                  <a:pt x="2247264" y="1604537"/>
                </a:lnTo>
                <a:lnTo>
                  <a:pt x="2280377" y="1568084"/>
                </a:lnTo>
                <a:lnTo>
                  <a:pt x="2313912" y="1531737"/>
                </a:lnTo>
                <a:lnTo>
                  <a:pt x="2347976" y="1495521"/>
                </a:lnTo>
                <a:lnTo>
                  <a:pt x="2382674" y="1459464"/>
                </a:lnTo>
                <a:lnTo>
                  <a:pt x="2418111" y="1423592"/>
                </a:lnTo>
                <a:lnTo>
                  <a:pt x="2454394" y="1387931"/>
                </a:lnTo>
                <a:lnTo>
                  <a:pt x="2491627" y="1352508"/>
                </a:lnTo>
                <a:lnTo>
                  <a:pt x="2529918" y="1317348"/>
                </a:lnTo>
                <a:lnTo>
                  <a:pt x="2569370" y="1282480"/>
                </a:lnTo>
                <a:lnTo>
                  <a:pt x="2610091" y="1247928"/>
                </a:lnTo>
                <a:lnTo>
                  <a:pt x="2652185" y="1213720"/>
                </a:lnTo>
                <a:lnTo>
                  <a:pt x="2695759" y="1179881"/>
                </a:lnTo>
                <a:lnTo>
                  <a:pt x="2733460" y="1151726"/>
                </a:lnTo>
                <a:lnTo>
                  <a:pt x="2772599" y="1123387"/>
                </a:lnTo>
                <a:lnTo>
                  <a:pt x="2813034" y="1094938"/>
                </a:lnTo>
                <a:lnTo>
                  <a:pt x="2854626" y="1066452"/>
                </a:lnTo>
                <a:lnTo>
                  <a:pt x="2897232" y="1038004"/>
                </a:lnTo>
                <a:lnTo>
                  <a:pt x="2940713" y="1009665"/>
                </a:lnTo>
                <a:lnTo>
                  <a:pt x="2984928" y="981509"/>
                </a:lnTo>
                <a:lnTo>
                  <a:pt x="3029736" y="953610"/>
                </a:lnTo>
                <a:lnTo>
                  <a:pt x="3074997" y="926041"/>
                </a:lnTo>
                <a:lnTo>
                  <a:pt x="3120568" y="898876"/>
                </a:lnTo>
                <a:lnTo>
                  <a:pt x="3166311" y="872186"/>
                </a:lnTo>
                <a:lnTo>
                  <a:pt x="3212084" y="846047"/>
                </a:lnTo>
                <a:lnTo>
                  <a:pt x="3257747" y="820531"/>
                </a:lnTo>
                <a:lnTo>
                  <a:pt x="3303158" y="795711"/>
                </a:lnTo>
                <a:lnTo>
                  <a:pt x="3348177" y="771661"/>
                </a:lnTo>
                <a:lnTo>
                  <a:pt x="3392664" y="748454"/>
                </a:lnTo>
                <a:lnTo>
                  <a:pt x="3436477" y="726164"/>
                </a:lnTo>
                <a:lnTo>
                  <a:pt x="3479476" y="704863"/>
                </a:lnTo>
                <a:lnTo>
                  <a:pt x="3526249" y="682270"/>
                </a:lnTo>
                <a:lnTo>
                  <a:pt x="3571115" y="661143"/>
                </a:lnTo>
                <a:lnTo>
                  <a:pt x="3614482" y="641327"/>
                </a:lnTo>
                <a:lnTo>
                  <a:pt x="3656758" y="622665"/>
                </a:lnTo>
                <a:lnTo>
                  <a:pt x="3698351" y="605001"/>
                </a:lnTo>
                <a:lnTo>
                  <a:pt x="3739671" y="588177"/>
                </a:lnTo>
                <a:lnTo>
                  <a:pt x="3781125" y="572039"/>
                </a:lnTo>
                <a:lnTo>
                  <a:pt x="3823122" y="556429"/>
                </a:lnTo>
                <a:lnTo>
                  <a:pt x="3866069" y="541190"/>
                </a:lnTo>
                <a:lnTo>
                  <a:pt x="3910376" y="526167"/>
                </a:lnTo>
                <a:lnTo>
                  <a:pt x="3956451" y="511202"/>
                </a:lnTo>
                <a:lnTo>
                  <a:pt x="4004702" y="496140"/>
                </a:lnTo>
                <a:lnTo>
                  <a:pt x="4055537" y="480824"/>
                </a:lnTo>
                <a:lnTo>
                  <a:pt x="4109365" y="465098"/>
                </a:lnTo>
                <a:lnTo>
                  <a:pt x="4166594" y="448804"/>
                </a:lnTo>
                <a:lnTo>
                  <a:pt x="4227633" y="431788"/>
                </a:lnTo>
                <a:lnTo>
                  <a:pt x="4267648" y="420886"/>
                </a:lnTo>
                <a:lnTo>
                  <a:pt x="4309928" y="409688"/>
                </a:lnTo>
                <a:lnTo>
                  <a:pt x="4354279" y="398231"/>
                </a:lnTo>
                <a:lnTo>
                  <a:pt x="4400506" y="386550"/>
                </a:lnTo>
                <a:lnTo>
                  <a:pt x="4448414" y="374682"/>
                </a:lnTo>
                <a:lnTo>
                  <a:pt x="4497809" y="362664"/>
                </a:lnTo>
                <a:lnTo>
                  <a:pt x="4548496" y="350531"/>
                </a:lnTo>
                <a:lnTo>
                  <a:pt x="4600280" y="338320"/>
                </a:lnTo>
                <a:lnTo>
                  <a:pt x="4652968" y="326068"/>
                </a:lnTo>
                <a:lnTo>
                  <a:pt x="4706363" y="313811"/>
                </a:lnTo>
                <a:lnTo>
                  <a:pt x="4760273" y="301585"/>
                </a:lnTo>
                <a:lnTo>
                  <a:pt x="4814502" y="289426"/>
                </a:lnTo>
                <a:lnTo>
                  <a:pt x="4868856" y="277371"/>
                </a:lnTo>
                <a:lnTo>
                  <a:pt x="4923139" y="265457"/>
                </a:lnTo>
                <a:lnTo>
                  <a:pt x="4977159" y="253720"/>
                </a:lnTo>
                <a:lnTo>
                  <a:pt x="5030719" y="242195"/>
                </a:lnTo>
                <a:lnTo>
                  <a:pt x="5083626" y="230920"/>
                </a:lnTo>
                <a:lnTo>
                  <a:pt x="5135684" y="219931"/>
                </a:lnTo>
                <a:lnTo>
                  <a:pt x="5186700" y="209264"/>
                </a:lnTo>
                <a:lnTo>
                  <a:pt x="5236478" y="198956"/>
                </a:lnTo>
                <a:lnTo>
                  <a:pt x="5284824" y="189042"/>
                </a:lnTo>
                <a:lnTo>
                  <a:pt x="5331544" y="179560"/>
                </a:lnTo>
                <a:lnTo>
                  <a:pt x="5376443" y="170546"/>
                </a:lnTo>
                <a:lnTo>
                  <a:pt x="5419326" y="162035"/>
                </a:lnTo>
                <a:lnTo>
                  <a:pt x="5459999" y="154066"/>
                </a:lnTo>
                <a:lnTo>
                  <a:pt x="5498268" y="146673"/>
                </a:lnTo>
                <a:lnTo>
                  <a:pt x="5567684" y="133601"/>
                </a:lnTo>
                <a:lnTo>
                  <a:pt x="5628848" y="122537"/>
                </a:lnTo>
                <a:lnTo>
                  <a:pt x="5683140" y="113235"/>
                </a:lnTo>
                <a:lnTo>
                  <a:pt x="5731937" y="105452"/>
                </a:lnTo>
                <a:lnTo>
                  <a:pt x="5776620" y="98946"/>
                </a:lnTo>
                <a:lnTo>
                  <a:pt x="5818567" y="93472"/>
                </a:lnTo>
                <a:lnTo>
                  <a:pt x="5859157" y="88788"/>
                </a:lnTo>
                <a:lnTo>
                  <a:pt x="5899769" y="84648"/>
                </a:lnTo>
                <a:lnTo>
                  <a:pt x="5941782" y="80811"/>
                </a:lnTo>
                <a:lnTo>
                  <a:pt x="5986576" y="77033"/>
                </a:lnTo>
                <a:lnTo>
                  <a:pt x="6035529" y="73070"/>
                </a:lnTo>
                <a:lnTo>
                  <a:pt x="6090020" y="68678"/>
                </a:lnTo>
                <a:lnTo>
                  <a:pt x="6151429" y="63615"/>
                </a:lnTo>
                <a:lnTo>
                  <a:pt x="6192938" y="60210"/>
                </a:lnTo>
                <a:lnTo>
                  <a:pt x="6236492" y="56789"/>
                </a:lnTo>
                <a:lnTo>
                  <a:pt x="6281898" y="53364"/>
                </a:lnTo>
                <a:lnTo>
                  <a:pt x="6328964" y="49946"/>
                </a:lnTo>
                <a:lnTo>
                  <a:pt x="6377497" y="46547"/>
                </a:lnTo>
                <a:lnTo>
                  <a:pt x="6427305" y="43178"/>
                </a:lnTo>
                <a:lnTo>
                  <a:pt x="6478195" y="39851"/>
                </a:lnTo>
                <a:lnTo>
                  <a:pt x="6529974" y="36578"/>
                </a:lnTo>
                <a:lnTo>
                  <a:pt x="6582450" y="33370"/>
                </a:lnTo>
                <a:lnTo>
                  <a:pt x="6635429" y="30239"/>
                </a:lnTo>
                <a:lnTo>
                  <a:pt x="6688720" y="27196"/>
                </a:lnTo>
                <a:lnTo>
                  <a:pt x="6742130" y="24253"/>
                </a:lnTo>
                <a:lnTo>
                  <a:pt x="6795467" y="21421"/>
                </a:lnTo>
                <a:lnTo>
                  <a:pt x="6848536" y="18713"/>
                </a:lnTo>
                <a:lnTo>
                  <a:pt x="6901147" y="16140"/>
                </a:lnTo>
                <a:lnTo>
                  <a:pt x="6953106" y="13712"/>
                </a:lnTo>
                <a:lnTo>
                  <a:pt x="7004221" y="11443"/>
                </a:lnTo>
                <a:lnTo>
                  <a:pt x="7054299" y="9344"/>
                </a:lnTo>
                <a:lnTo>
                  <a:pt x="7103147" y="7425"/>
                </a:lnTo>
                <a:lnTo>
                  <a:pt x="7150573" y="5700"/>
                </a:lnTo>
                <a:lnTo>
                  <a:pt x="7196385" y="4179"/>
                </a:lnTo>
                <a:lnTo>
                  <a:pt x="7460894" y="0"/>
                </a:lnTo>
                <a:lnTo>
                  <a:pt x="7735976" y="464"/>
                </a:lnTo>
                <a:lnTo>
                  <a:pt x="7952051" y="2786"/>
                </a:lnTo>
                <a:lnTo>
                  <a:pt x="8039538" y="4179"/>
                </a:lnTo>
                <a:lnTo>
                  <a:pt x="8645201" y="4179"/>
                </a:lnTo>
                <a:lnTo>
                  <a:pt x="8707539" y="6090"/>
                </a:lnTo>
                <a:lnTo>
                  <a:pt x="8767881" y="8729"/>
                </a:lnTo>
                <a:lnTo>
                  <a:pt x="8825529" y="11883"/>
                </a:lnTo>
                <a:lnTo>
                  <a:pt x="8879786" y="15339"/>
                </a:lnTo>
                <a:lnTo>
                  <a:pt x="8929952" y="18884"/>
                </a:lnTo>
                <a:lnTo>
                  <a:pt x="8975331" y="22306"/>
                </a:lnTo>
                <a:lnTo>
                  <a:pt x="9015224" y="25391"/>
                </a:lnTo>
                <a:lnTo>
                  <a:pt x="9048934" y="27928"/>
                </a:lnTo>
                <a:lnTo>
                  <a:pt x="9078271" y="3014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317715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3177158" y="2750058"/>
            <a:ext cx="2118995" cy="2874010"/>
          </a:xfrm>
          <a:custGeom>
            <a:avLst/>
            <a:gdLst/>
            <a:ahLst/>
            <a:cxnLst/>
            <a:rect l="l" t="t" r="r" b="b"/>
            <a:pathLst>
              <a:path w="2118995" h="2874010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  <a:path w="2118995" h="2874010">
                <a:moveTo>
                  <a:pt x="727837" y="1669795"/>
                </a:moveTo>
                <a:lnTo>
                  <a:pt x="1417955" y="1266824"/>
                </a:lnTo>
                <a:lnTo>
                  <a:pt x="2118487" y="1671192"/>
                </a:lnTo>
                <a:lnTo>
                  <a:pt x="2114677" y="2470530"/>
                </a:lnTo>
                <a:lnTo>
                  <a:pt x="1424432" y="2873476"/>
                </a:lnTo>
                <a:lnTo>
                  <a:pt x="723900" y="2469006"/>
                </a:lnTo>
                <a:lnTo>
                  <a:pt x="727837" y="166979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4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1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4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1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77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77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694054" y="0"/>
                </a:moveTo>
                <a:lnTo>
                  <a:pt x="3937" y="402958"/>
                </a:lnTo>
                <a:lnTo>
                  <a:pt x="0" y="1202220"/>
                </a:lnTo>
                <a:lnTo>
                  <a:pt x="660968" y="1583815"/>
                </a:lnTo>
                <a:lnTo>
                  <a:pt x="739654" y="1583815"/>
                </a:lnTo>
                <a:lnTo>
                  <a:pt x="1390777" y="1203667"/>
                </a:lnTo>
                <a:lnTo>
                  <a:pt x="1394587" y="404406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3937" y="402958"/>
                </a:moveTo>
                <a:lnTo>
                  <a:pt x="694054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39654" y="1583815"/>
                </a:lnTo>
              </a:path>
              <a:path w="1395095" h="1584325">
                <a:moveTo>
                  <a:pt x="660968" y="15838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101349" y="0"/>
                </a:moveTo>
                <a:lnTo>
                  <a:pt x="0" y="62865"/>
                </a:lnTo>
                <a:lnTo>
                  <a:pt x="3425" y="1545971"/>
                </a:lnTo>
                <a:lnTo>
                  <a:pt x="107750" y="1606651"/>
                </a:lnTo>
                <a:lnTo>
                  <a:pt x="797982" y="1203706"/>
                </a:lnTo>
                <a:lnTo>
                  <a:pt x="801869" y="404368"/>
                </a:lnTo>
                <a:lnTo>
                  <a:pt x="10134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0" y="62865"/>
                </a:moveTo>
                <a:lnTo>
                  <a:pt x="101349" y="0"/>
                </a:lnTo>
                <a:lnTo>
                  <a:pt x="801869" y="404368"/>
                </a:lnTo>
                <a:lnTo>
                  <a:pt x="797982" y="1203706"/>
                </a:lnTo>
                <a:lnTo>
                  <a:pt x="107750" y="1606651"/>
                </a:lnTo>
                <a:lnTo>
                  <a:pt x="3425" y="1545971"/>
                </a:lnTo>
                <a:lnTo>
                  <a:pt x="0" y="6286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205358" y="5293233"/>
            <a:ext cx="1395095" cy="1565275"/>
          </a:xfrm>
          <a:custGeom>
            <a:avLst/>
            <a:gdLst/>
            <a:ahLst/>
            <a:cxnLst/>
            <a:rect l="l" t="t" r="r" b="b"/>
            <a:pathLst>
              <a:path w="1395095" h="1565275">
                <a:moveTo>
                  <a:pt x="3886" y="402958"/>
                </a:moveTo>
                <a:lnTo>
                  <a:pt x="69410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72263" y="1564765"/>
                </a:lnTo>
              </a:path>
              <a:path w="1395095" h="1565275">
                <a:moveTo>
                  <a:pt x="627946" y="1564765"/>
                </a:moveTo>
                <a:lnTo>
                  <a:pt x="0" y="1202220"/>
                </a:lnTo>
                <a:lnTo>
                  <a:pt x="3886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70"/>
                </a:lnTo>
                <a:lnTo>
                  <a:pt x="0" y="1202181"/>
                </a:lnTo>
                <a:lnTo>
                  <a:pt x="700506" y="1606677"/>
                </a:lnTo>
                <a:lnTo>
                  <a:pt x="1390777" y="1203705"/>
                </a:lnTo>
                <a:lnTo>
                  <a:pt x="1394586" y="404367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118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06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957834" y="40168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1"/>
                </a:moveTo>
                <a:lnTo>
                  <a:pt x="694054" y="0"/>
                </a:lnTo>
                <a:lnTo>
                  <a:pt x="1394586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886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691258" y="5302758"/>
            <a:ext cx="1395095" cy="1555750"/>
          </a:xfrm>
          <a:custGeom>
            <a:avLst/>
            <a:gdLst/>
            <a:ahLst/>
            <a:cxnLst/>
            <a:rect l="l" t="t" r="r" b="b"/>
            <a:pathLst>
              <a:path w="1395095" h="1555750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88598" y="1555240"/>
                </a:lnTo>
              </a:path>
              <a:path w="1395095" h="1555750">
                <a:moveTo>
                  <a:pt x="611473" y="1555240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976884" y="14546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054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51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7730109" y="5312283"/>
            <a:ext cx="1395095" cy="1546225"/>
          </a:xfrm>
          <a:custGeom>
            <a:avLst/>
            <a:gdLst/>
            <a:ahLst/>
            <a:cxnLst/>
            <a:rect l="l" t="t" r="r" b="b"/>
            <a:pathLst>
              <a:path w="1395095" h="1546225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804914" y="1545715"/>
                </a:lnTo>
              </a:path>
              <a:path w="1395095" h="1546225">
                <a:moveTo>
                  <a:pt x="594972" y="15457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8463534" y="4043867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680466" y="0"/>
                </a:moveTo>
                <a:lnTo>
                  <a:pt x="3937" y="395036"/>
                </a:lnTo>
                <a:lnTo>
                  <a:pt x="0" y="1194247"/>
                </a:lnTo>
                <a:lnTo>
                  <a:pt x="680466" y="1587131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8463534" y="1500692"/>
            <a:ext cx="680720" cy="4130675"/>
          </a:xfrm>
          <a:custGeom>
            <a:avLst/>
            <a:gdLst/>
            <a:ahLst/>
            <a:cxnLst/>
            <a:rect l="l" t="t" r="r" b="b"/>
            <a:pathLst>
              <a:path w="680720" h="4130675">
                <a:moveTo>
                  <a:pt x="3937" y="2938211"/>
                </a:moveTo>
                <a:lnTo>
                  <a:pt x="680466" y="2543174"/>
                </a:lnTo>
              </a:path>
              <a:path w="680720" h="4130675">
                <a:moveTo>
                  <a:pt x="680466" y="4130306"/>
                </a:moveTo>
                <a:lnTo>
                  <a:pt x="0" y="3737422"/>
                </a:lnTo>
                <a:lnTo>
                  <a:pt x="3937" y="2938211"/>
                </a:lnTo>
              </a:path>
              <a:path w="680720" h="4130675">
                <a:moveTo>
                  <a:pt x="3937" y="395036"/>
                </a:moveTo>
                <a:lnTo>
                  <a:pt x="680466" y="0"/>
                </a:lnTo>
              </a:path>
              <a:path w="680720" h="4130675">
                <a:moveTo>
                  <a:pt x="680466" y="1587155"/>
                </a:moveTo>
                <a:lnTo>
                  <a:pt x="0" y="1194247"/>
                </a:lnTo>
                <a:lnTo>
                  <a:pt x="3937" y="39503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457200" y="33347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8229600" y="0"/>
                </a:moveTo>
                <a:lnTo>
                  <a:pt x="0" y="0"/>
                </a:lnTo>
                <a:lnTo>
                  <a:pt x="0" y="6185661"/>
                </a:lnTo>
                <a:lnTo>
                  <a:pt x="8229600" y="6185661"/>
                </a:lnTo>
                <a:lnTo>
                  <a:pt x="822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457200" y="33347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661"/>
                </a:moveTo>
                <a:lnTo>
                  <a:pt x="8229600" y="6185661"/>
                </a:lnTo>
                <a:lnTo>
                  <a:pt x="8229600" y="0"/>
                </a:lnTo>
                <a:lnTo>
                  <a:pt x="0" y="0"/>
                </a:lnTo>
                <a:lnTo>
                  <a:pt x="0" y="618566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5" name="bg 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1" y="1447800"/>
            <a:ext cx="4037075" cy="5055108"/>
          </a:xfrm>
          <a:prstGeom prst="rect">
            <a:avLst/>
          </a:prstGeom>
        </p:spPr>
      </p:pic>
      <p:sp>
        <p:nvSpPr>
          <p:cNvPr id="56" name="bg object 56"/>
          <p:cNvSpPr/>
          <p:nvPr/>
        </p:nvSpPr>
        <p:spPr>
          <a:xfrm>
            <a:off x="4448301" y="1373187"/>
            <a:ext cx="4034790" cy="5051425"/>
          </a:xfrm>
          <a:custGeom>
            <a:avLst/>
            <a:gdLst/>
            <a:ahLst/>
            <a:cxnLst/>
            <a:rect l="l" t="t" r="r" b="b"/>
            <a:pathLst>
              <a:path w="4034790" h="5051425">
                <a:moveTo>
                  <a:pt x="4034536" y="0"/>
                </a:moveTo>
                <a:lnTo>
                  <a:pt x="0" y="0"/>
                </a:lnTo>
                <a:lnTo>
                  <a:pt x="0" y="5051425"/>
                </a:lnTo>
                <a:lnTo>
                  <a:pt x="4034536" y="5051425"/>
                </a:lnTo>
                <a:lnTo>
                  <a:pt x="4034536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bg object 5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300" y="1447800"/>
            <a:ext cx="3697224" cy="5055108"/>
          </a:xfrm>
          <a:prstGeom prst="rect">
            <a:avLst/>
          </a:prstGeom>
        </p:spPr>
      </p:pic>
      <p:sp>
        <p:nvSpPr>
          <p:cNvPr id="58" name="bg object 58"/>
          <p:cNvSpPr/>
          <p:nvPr/>
        </p:nvSpPr>
        <p:spPr>
          <a:xfrm>
            <a:off x="572287" y="1373187"/>
            <a:ext cx="3695065" cy="5051425"/>
          </a:xfrm>
          <a:custGeom>
            <a:avLst/>
            <a:gdLst/>
            <a:ahLst/>
            <a:cxnLst/>
            <a:rect l="l" t="t" r="r" b="b"/>
            <a:pathLst>
              <a:path w="3695065" h="5051425">
                <a:moveTo>
                  <a:pt x="3694938" y="0"/>
                </a:moveTo>
                <a:lnTo>
                  <a:pt x="0" y="0"/>
                </a:lnTo>
                <a:lnTo>
                  <a:pt x="0" y="5051425"/>
                </a:lnTo>
                <a:lnTo>
                  <a:pt x="3694938" y="5051425"/>
                </a:lnTo>
                <a:lnTo>
                  <a:pt x="3694938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bg object 5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239" y="463296"/>
            <a:ext cx="3710940" cy="740663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4675" y="463296"/>
            <a:ext cx="3044952" cy="740663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26124" y="463296"/>
            <a:ext cx="2072639" cy="7406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93C5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92009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199" y="0"/>
                </a:moveTo>
                <a:lnTo>
                  <a:pt x="0" y="0"/>
                </a:lnTo>
                <a:lnTo>
                  <a:pt x="0" y="6858000"/>
                </a:lnTo>
                <a:lnTo>
                  <a:pt x="1600199" y="6858000"/>
                </a:lnTo>
                <a:lnTo>
                  <a:pt x="160019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706996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973197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5728" y="3486886"/>
            <a:ext cx="9078595" cy="2715260"/>
          </a:xfrm>
          <a:custGeom>
            <a:avLst/>
            <a:gdLst/>
            <a:ahLst/>
            <a:cxnLst/>
            <a:rect l="l" t="t" r="r" b="b"/>
            <a:pathLst>
              <a:path w="9078595" h="2715260">
                <a:moveTo>
                  <a:pt x="0" y="2664523"/>
                </a:moveTo>
                <a:lnTo>
                  <a:pt x="44898" y="2667221"/>
                </a:lnTo>
                <a:lnTo>
                  <a:pt x="89828" y="2669913"/>
                </a:lnTo>
                <a:lnTo>
                  <a:pt x="134823" y="2672590"/>
                </a:lnTo>
                <a:lnTo>
                  <a:pt x="179914" y="2675246"/>
                </a:lnTo>
                <a:lnTo>
                  <a:pt x="225134" y="2677875"/>
                </a:lnTo>
                <a:lnTo>
                  <a:pt x="270515" y="2680469"/>
                </a:lnTo>
                <a:lnTo>
                  <a:pt x="316090" y="2683022"/>
                </a:lnTo>
                <a:lnTo>
                  <a:pt x="361890" y="2685526"/>
                </a:lnTo>
                <a:lnTo>
                  <a:pt x="407948" y="2687974"/>
                </a:lnTo>
                <a:lnTo>
                  <a:pt x="454295" y="2690360"/>
                </a:lnTo>
                <a:lnTo>
                  <a:pt x="500965" y="2692676"/>
                </a:lnTo>
                <a:lnTo>
                  <a:pt x="547990" y="2694916"/>
                </a:lnTo>
                <a:lnTo>
                  <a:pt x="595400" y="2697073"/>
                </a:lnTo>
                <a:lnTo>
                  <a:pt x="643230" y="2699140"/>
                </a:lnTo>
                <a:lnTo>
                  <a:pt x="691511" y="2701109"/>
                </a:lnTo>
                <a:lnTo>
                  <a:pt x="740275" y="2702975"/>
                </a:lnTo>
                <a:lnTo>
                  <a:pt x="789554" y="2704729"/>
                </a:lnTo>
                <a:lnTo>
                  <a:pt x="839382" y="2706365"/>
                </a:lnTo>
                <a:lnTo>
                  <a:pt x="889789" y="2707877"/>
                </a:lnTo>
                <a:lnTo>
                  <a:pt x="940808" y="2709256"/>
                </a:lnTo>
                <a:lnTo>
                  <a:pt x="992472" y="2710497"/>
                </a:lnTo>
                <a:lnTo>
                  <a:pt x="1044812" y="2711592"/>
                </a:lnTo>
                <a:lnTo>
                  <a:pt x="1097861" y="2712535"/>
                </a:lnTo>
                <a:lnTo>
                  <a:pt x="1151651" y="2713317"/>
                </a:lnTo>
                <a:lnTo>
                  <a:pt x="1206215" y="2713933"/>
                </a:lnTo>
                <a:lnTo>
                  <a:pt x="1261583" y="2714376"/>
                </a:lnTo>
                <a:lnTo>
                  <a:pt x="1317790" y="2714638"/>
                </a:lnTo>
                <a:lnTo>
                  <a:pt x="1374866" y="2714713"/>
                </a:lnTo>
                <a:lnTo>
                  <a:pt x="1432845" y="2714594"/>
                </a:lnTo>
                <a:lnTo>
                  <a:pt x="1491758" y="2714273"/>
                </a:lnTo>
                <a:lnTo>
                  <a:pt x="1551637" y="2713744"/>
                </a:lnTo>
                <a:lnTo>
                  <a:pt x="1612515" y="2713000"/>
                </a:lnTo>
                <a:lnTo>
                  <a:pt x="1674425" y="2712034"/>
                </a:lnTo>
                <a:lnTo>
                  <a:pt x="1717553" y="2711288"/>
                </a:lnTo>
                <a:lnTo>
                  <a:pt x="1761085" y="2710534"/>
                </a:lnTo>
                <a:lnTo>
                  <a:pt x="1805014" y="2709765"/>
                </a:lnTo>
                <a:lnTo>
                  <a:pt x="1849338" y="2708979"/>
                </a:lnTo>
                <a:lnTo>
                  <a:pt x="1894050" y="2708171"/>
                </a:lnTo>
                <a:lnTo>
                  <a:pt x="1939146" y="2707337"/>
                </a:lnTo>
                <a:lnTo>
                  <a:pt x="1984623" y="2706473"/>
                </a:lnTo>
                <a:lnTo>
                  <a:pt x="2030476" y="2705574"/>
                </a:lnTo>
                <a:lnTo>
                  <a:pt x="2076699" y="2704637"/>
                </a:lnTo>
                <a:lnTo>
                  <a:pt x="2123289" y="2703656"/>
                </a:lnTo>
                <a:lnTo>
                  <a:pt x="2170241" y="2702629"/>
                </a:lnTo>
                <a:lnTo>
                  <a:pt x="2217550" y="2701550"/>
                </a:lnTo>
                <a:lnTo>
                  <a:pt x="2265212" y="2700416"/>
                </a:lnTo>
                <a:lnTo>
                  <a:pt x="2313223" y="2699223"/>
                </a:lnTo>
                <a:lnTo>
                  <a:pt x="2361578" y="2697965"/>
                </a:lnTo>
                <a:lnTo>
                  <a:pt x="2410272" y="2696640"/>
                </a:lnTo>
                <a:lnTo>
                  <a:pt x="2459301" y="2695242"/>
                </a:lnTo>
                <a:lnTo>
                  <a:pt x="2508661" y="2693769"/>
                </a:lnTo>
                <a:lnTo>
                  <a:pt x="2558346" y="2692214"/>
                </a:lnTo>
                <a:lnTo>
                  <a:pt x="2608353" y="2690575"/>
                </a:lnTo>
                <a:lnTo>
                  <a:pt x="2658676" y="2688847"/>
                </a:lnTo>
                <a:lnTo>
                  <a:pt x="2709312" y="2687026"/>
                </a:lnTo>
                <a:lnTo>
                  <a:pt x="2760256" y="2685107"/>
                </a:lnTo>
                <a:lnTo>
                  <a:pt x="2811503" y="2683087"/>
                </a:lnTo>
                <a:lnTo>
                  <a:pt x="2863049" y="2680962"/>
                </a:lnTo>
                <a:lnTo>
                  <a:pt x="2914889" y="2678726"/>
                </a:lnTo>
                <a:lnTo>
                  <a:pt x="2967020" y="2676377"/>
                </a:lnTo>
                <a:lnTo>
                  <a:pt x="3019435" y="2673909"/>
                </a:lnTo>
                <a:lnTo>
                  <a:pt x="3072131" y="2671319"/>
                </a:lnTo>
                <a:lnTo>
                  <a:pt x="3125103" y="2668602"/>
                </a:lnTo>
                <a:lnTo>
                  <a:pt x="3178347" y="2665754"/>
                </a:lnTo>
                <a:lnTo>
                  <a:pt x="3231859" y="2662772"/>
                </a:lnTo>
                <a:lnTo>
                  <a:pt x="3285633" y="2659650"/>
                </a:lnTo>
                <a:lnTo>
                  <a:pt x="3339665" y="2656385"/>
                </a:lnTo>
                <a:lnTo>
                  <a:pt x="3393951" y="2652973"/>
                </a:lnTo>
                <a:lnTo>
                  <a:pt x="3448486" y="2649408"/>
                </a:lnTo>
                <a:lnTo>
                  <a:pt x="3503265" y="2645688"/>
                </a:lnTo>
                <a:lnTo>
                  <a:pt x="3558285" y="2641807"/>
                </a:lnTo>
                <a:lnTo>
                  <a:pt x="3613541" y="2637763"/>
                </a:lnTo>
                <a:lnTo>
                  <a:pt x="3669027" y="2633550"/>
                </a:lnTo>
                <a:lnTo>
                  <a:pt x="3724740" y="2629164"/>
                </a:lnTo>
                <a:lnTo>
                  <a:pt x="3780676" y="2624601"/>
                </a:lnTo>
                <a:lnTo>
                  <a:pt x="3836829" y="2619857"/>
                </a:lnTo>
                <a:lnTo>
                  <a:pt x="3893195" y="2614928"/>
                </a:lnTo>
                <a:lnTo>
                  <a:pt x="3949769" y="2609810"/>
                </a:lnTo>
                <a:lnTo>
                  <a:pt x="4006548" y="2604498"/>
                </a:lnTo>
                <a:lnTo>
                  <a:pt x="4063526" y="2598988"/>
                </a:lnTo>
                <a:lnTo>
                  <a:pt x="4120699" y="2593276"/>
                </a:lnTo>
                <a:lnTo>
                  <a:pt x="4166073" y="2588638"/>
                </a:lnTo>
                <a:lnTo>
                  <a:pt x="4212041" y="2583873"/>
                </a:lnTo>
                <a:lnTo>
                  <a:pt x="4258581" y="2578986"/>
                </a:lnTo>
                <a:lnTo>
                  <a:pt x="4305669" y="2573976"/>
                </a:lnTo>
                <a:lnTo>
                  <a:pt x="4353284" y="2568847"/>
                </a:lnTo>
                <a:lnTo>
                  <a:pt x="4401403" y="2563601"/>
                </a:lnTo>
                <a:lnTo>
                  <a:pt x="4450004" y="2558240"/>
                </a:lnTo>
                <a:lnTo>
                  <a:pt x="4499066" y="2552765"/>
                </a:lnTo>
                <a:lnTo>
                  <a:pt x="4548564" y="2547178"/>
                </a:lnTo>
                <a:lnTo>
                  <a:pt x="4598478" y="2541483"/>
                </a:lnTo>
                <a:lnTo>
                  <a:pt x="4648785" y="2535680"/>
                </a:lnTo>
                <a:lnTo>
                  <a:pt x="4699462" y="2529772"/>
                </a:lnTo>
                <a:lnTo>
                  <a:pt x="4750488" y="2523761"/>
                </a:lnTo>
                <a:lnTo>
                  <a:pt x="4801840" y="2517649"/>
                </a:lnTo>
                <a:lnTo>
                  <a:pt x="4853496" y="2511437"/>
                </a:lnTo>
                <a:lnTo>
                  <a:pt x="4905433" y="2505129"/>
                </a:lnTo>
                <a:lnTo>
                  <a:pt x="4957629" y="2498725"/>
                </a:lnTo>
                <a:lnTo>
                  <a:pt x="5010063" y="2492229"/>
                </a:lnTo>
                <a:lnTo>
                  <a:pt x="5062711" y="2485642"/>
                </a:lnTo>
                <a:lnTo>
                  <a:pt x="5115551" y="2478965"/>
                </a:lnTo>
                <a:lnTo>
                  <a:pt x="5168562" y="2472202"/>
                </a:lnTo>
                <a:lnTo>
                  <a:pt x="5221720" y="2465355"/>
                </a:lnTo>
                <a:lnTo>
                  <a:pt x="5275004" y="2458424"/>
                </a:lnTo>
                <a:lnTo>
                  <a:pt x="5328391" y="2451413"/>
                </a:lnTo>
                <a:lnTo>
                  <a:pt x="5381859" y="2444323"/>
                </a:lnTo>
                <a:lnTo>
                  <a:pt x="5435386" y="2437156"/>
                </a:lnTo>
                <a:lnTo>
                  <a:pt x="5488949" y="2429915"/>
                </a:lnTo>
                <a:lnTo>
                  <a:pt x="5542527" y="2422601"/>
                </a:lnTo>
                <a:lnTo>
                  <a:pt x="5596096" y="2415217"/>
                </a:lnTo>
                <a:lnTo>
                  <a:pt x="5649634" y="2407764"/>
                </a:lnTo>
                <a:lnTo>
                  <a:pt x="5703120" y="2400245"/>
                </a:lnTo>
                <a:lnTo>
                  <a:pt x="5756531" y="2392661"/>
                </a:lnTo>
                <a:lnTo>
                  <a:pt x="5809844" y="2385015"/>
                </a:lnTo>
                <a:lnTo>
                  <a:pt x="5863038" y="2377309"/>
                </a:lnTo>
                <a:lnTo>
                  <a:pt x="5916090" y="2369545"/>
                </a:lnTo>
                <a:lnTo>
                  <a:pt x="5968978" y="2361724"/>
                </a:lnTo>
                <a:lnTo>
                  <a:pt x="6021680" y="2353849"/>
                </a:lnTo>
                <a:lnTo>
                  <a:pt x="6074172" y="2345922"/>
                </a:lnTo>
                <a:lnTo>
                  <a:pt x="6126434" y="2337944"/>
                </a:lnTo>
                <a:lnTo>
                  <a:pt x="6178442" y="2329919"/>
                </a:lnTo>
                <a:lnTo>
                  <a:pt x="6230175" y="2321848"/>
                </a:lnTo>
                <a:lnTo>
                  <a:pt x="6281610" y="2313732"/>
                </a:lnTo>
                <a:lnTo>
                  <a:pt x="6332724" y="2305575"/>
                </a:lnTo>
                <a:lnTo>
                  <a:pt x="6383496" y="2297378"/>
                </a:lnTo>
                <a:lnTo>
                  <a:pt x="6433904" y="2289143"/>
                </a:lnTo>
                <a:lnTo>
                  <a:pt x="6483924" y="2280872"/>
                </a:lnTo>
                <a:lnTo>
                  <a:pt x="6533536" y="2272567"/>
                </a:lnTo>
                <a:lnTo>
                  <a:pt x="6582715" y="2264230"/>
                </a:lnTo>
                <a:lnTo>
                  <a:pt x="6631441" y="2255864"/>
                </a:lnTo>
                <a:lnTo>
                  <a:pt x="6679690" y="2247470"/>
                </a:lnTo>
                <a:lnTo>
                  <a:pt x="6727441" y="2239051"/>
                </a:lnTo>
                <a:lnTo>
                  <a:pt x="6774672" y="2230608"/>
                </a:lnTo>
                <a:lnTo>
                  <a:pt x="6821359" y="2222143"/>
                </a:lnTo>
                <a:lnTo>
                  <a:pt x="6867481" y="2213659"/>
                </a:lnTo>
                <a:lnTo>
                  <a:pt x="6913016" y="2205157"/>
                </a:lnTo>
                <a:lnTo>
                  <a:pt x="6957940" y="2196640"/>
                </a:lnTo>
                <a:lnTo>
                  <a:pt x="7002233" y="2188109"/>
                </a:lnTo>
                <a:lnTo>
                  <a:pt x="7045871" y="2179568"/>
                </a:lnTo>
                <a:lnTo>
                  <a:pt x="7088832" y="2171016"/>
                </a:lnTo>
                <a:lnTo>
                  <a:pt x="7131095" y="2162458"/>
                </a:lnTo>
                <a:lnTo>
                  <a:pt x="7172636" y="2153894"/>
                </a:lnTo>
                <a:lnTo>
                  <a:pt x="7233929" y="2140968"/>
                </a:lnTo>
                <a:lnTo>
                  <a:pt x="7295240" y="2127694"/>
                </a:lnTo>
                <a:lnTo>
                  <a:pt x="7356517" y="2114092"/>
                </a:lnTo>
                <a:lnTo>
                  <a:pt x="7417708" y="2100182"/>
                </a:lnTo>
                <a:lnTo>
                  <a:pt x="7478760" y="2085982"/>
                </a:lnTo>
                <a:lnTo>
                  <a:pt x="7539621" y="2071514"/>
                </a:lnTo>
                <a:lnTo>
                  <a:pt x="7600240" y="2056797"/>
                </a:lnTo>
                <a:lnTo>
                  <a:pt x="7660563" y="2041849"/>
                </a:lnTo>
                <a:lnTo>
                  <a:pt x="7720539" y="2026691"/>
                </a:lnTo>
                <a:lnTo>
                  <a:pt x="7780116" y="2011343"/>
                </a:lnTo>
                <a:lnTo>
                  <a:pt x="7839241" y="1995824"/>
                </a:lnTo>
                <a:lnTo>
                  <a:pt x="7897862" y="1980154"/>
                </a:lnTo>
                <a:lnTo>
                  <a:pt x="7955927" y="1964352"/>
                </a:lnTo>
                <a:lnTo>
                  <a:pt x="8013384" y="1948439"/>
                </a:lnTo>
                <a:lnTo>
                  <a:pt x="8070180" y="1932433"/>
                </a:lnTo>
                <a:lnTo>
                  <a:pt x="8126263" y="1916354"/>
                </a:lnTo>
                <a:lnTo>
                  <a:pt x="8181582" y="1900223"/>
                </a:lnTo>
                <a:lnTo>
                  <a:pt x="8236083" y="1884058"/>
                </a:lnTo>
                <a:lnTo>
                  <a:pt x="8289716" y="1867880"/>
                </a:lnTo>
                <a:lnTo>
                  <a:pt x="8342426" y="1851708"/>
                </a:lnTo>
                <a:lnTo>
                  <a:pt x="8394164" y="1835561"/>
                </a:lnTo>
                <a:lnTo>
                  <a:pt x="8444875" y="1819460"/>
                </a:lnTo>
                <a:lnTo>
                  <a:pt x="8494508" y="1803424"/>
                </a:lnTo>
                <a:lnTo>
                  <a:pt x="8543011" y="1787472"/>
                </a:lnTo>
                <a:lnTo>
                  <a:pt x="8590332" y="1771624"/>
                </a:lnTo>
                <a:lnTo>
                  <a:pt x="8636418" y="1755901"/>
                </a:lnTo>
                <a:lnTo>
                  <a:pt x="8681217" y="1740321"/>
                </a:lnTo>
                <a:lnTo>
                  <a:pt x="8724677" y="1724904"/>
                </a:lnTo>
                <a:lnTo>
                  <a:pt x="8766746" y="1709670"/>
                </a:lnTo>
                <a:lnTo>
                  <a:pt x="8807371" y="1694639"/>
                </a:lnTo>
                <a:lnTo>
                  <a:pt x="8846501" y="1679830"/>
                </a:lnTo>
                <a:lnTo>
                  <a:pt x="8884083" y="1665263"/>
                </a:lnTo>
                <a:lnTo>
                  <a:pt x="8920065" y="1650957"/>
                </a:lnTo>
                <a:lnTo>
                  <a:pt x="8987020" y="1623208"/>
                </a:lnTo>
                <a:lnTo>
                  <a:pt x="9046949" y="1596742"/>
                </a:lnTo>
                <a:lnTo>
                  <a:pt x="9074148" y="1584038"/>
                </a:lnTo>
                <a:lnTo>
                  <a:pt x="9078271" y="1582028"/>
                </a:lnTo>
              </a:path>
              <a:path w="9078595" h="2715260">
                <a:moveTo>
                  <a:pt x="0" y="871372"/>
                </a:moveTo>
                <a:lnTo>
                  <a:pt x="35920" y="852340"/>
                </a:lnTo>
                <a:lnTo>
                  <a:pt x="71984" y="833309"/>
                </a:lnTo>
                <a:lnTo>
                  <a:pt x="108335" y="814282"/>
                </a:lnTo>
                <a:lnTo>
                  <a:pt x="145119" y="795260"/>
                </a:lnTo>
                <a:lnTo>
                  <a:pt x="182477" y="776244"/>
                </a:lnTo>
                <a:lnTo>
                  <a:pt x="220555" y="757238"/>
                </a:lnTo>
                <a:lnTo>
                  <a:pt x="259496" y="738241"/>
                </a:lnTo>
                <a:lnTo>
                  <a:pt x="299444" y="719257"/>
                </a:lnTo>
                <a:lnTo>
                  <a:pt x="340543" y="700287"/>
                </a:lnTo>
                <a:lnTo>
                  <a:pt x="382937" y="681331"/>
                </a:lnTo>
                <a:lnTo>
                  <a:pt x="426770" y="662394"/>
                </a:lnTo>
                <a:lnTo>
                  <a:pt x="472184" y="643474"/>
                </a:lnTo>
                <a:lnTo>
                  <a:pt x="519326" y="624576"/>
                </a:lnTo>
                <a:lnTo>
                  <a:pt x="568338" y="605700"/>
                </a:lnTo>
                <a:lnTo>
                  <a:pt x="619363" y="586848"/>
                </a:lnTo>
                <a:lnTo>
                  <a:pt x="672547" y="568022"/>
                </a:lnTo>
                <a:lnTo>
                  <a:pt x="728033" y="549223"/>
                </a:lnTo>
                <a:lnTo>
                  <a:pt x="785964" y="530453"/>
                </a:lnTo>
                <a:lnTo>
                  <a:pt x="846485" y="511714"/>
                </a:lnTo>
                <a:lnTo>
                  <a:pt x="909740" y="493008"/>
                </a:lnTo>
                <a:lnTo>
                  <a:pt x="975872" y="474337"/>
                </a:lnTo>
                <a:lnTo>
                  <a:pt x="1045025" y="455701"/>
                </a:lnTo>
                <a:lnTo>
                  <a:pt x="1082432" y="445844"/>
                </a:lnTo>
                <a:lnTo>
                  <a:pt x="1120567" y="435788"/>
                </a:lnTo>
                <a:lnTo>
                  <a:pt x="1159420" y="425547"/>
                </a:lnTo>
                <a:lnTo>
                  <a:pt x="1198980" y="415139"/>
                </a:lnTo>
                <a:lnTo>
                  <a:pt x="1239234" y="404578"/>
                </a:lnTo>
                <a:lnTo>
                  <a:pt x="1280171" y="393882"/>
                </a:lnTo>
                <a:lnTo>
                  <a:pt x="1321780" y="383065"/>
                </a:lnTo>
                <a:lnTo>
                  <a:pt x="1364049" y="372143"/>
                </a:lnTo>
                <a:lnTo>
                  <a:pt x="1406966" y="361133"/>
                </a:lnTo>
                <a:lnTo>
                  <a:pt x="1450520" y="350050"/>
                </a:lnTo>
                <a:lnTo>
                  <a:pt x="1494699" y="338911"/>
                </a:lnTo>
                <a:lnTo>
                  <a:pt x="1539492" y="327730"/>
                </a:lnTo>
                <a:lnTo>
                  <a:pt x="1584887" y="316524"/>
                </a:lnTo>
                <a:lnTo>
                  <a:pt x="1630872" y="305310"/>
                </a:lnTo>
                <a:lnTo>
                  <a:pt x="1677437" y="294101"/>
                </a:lnTo>
                <a:lnTo>
                  <a:pt x="1724569" y="282915"/>
                </a:lnTo>
                <a:lnTo>
                  <a:pt x="1772257" y="271768"/>
                </a:lnTo>
                <a:lnTo>
                  <a:pt x="1820489" y="260675"/>
                </a:lnTo>
                <a:lnTo>
                  <a:pt x="1869254" y="249651"/>
                </a:lnTo>
                <a:lnTo>
                  <a:pt x="1918540" y="238714"/>
                </a:lnTo>
                <a:lnTo>
                  <a:pt x="1968336" y="227879"/>
                </a:lnTo>
                <a:lnTo>
                  <a:pt x="2018630" y="217161"/>
                </a:lnTo>
                <a:lnTo>
                  <a:pt x="2069410" y="206577"/>
                </a:lnTo>
                <a:lnTo>
                  <a:pt x="2120666" y="196143"/>
                </a:lnTo>
                <a:lnTo>
                  <a:pt x="2172385" y="185873"/>
                </a:lnTo>
                <a:lnTo>
                  <a:pt x="2224555" y="175785"/>
                </a:lnTo>
                <a:lnTo>
                  <a:pt x="2277166" y="165894"/>
                </a:lnTo>
                <a:lnTo>
                  <a:pt x="2330206" y="156216"/>
                </a:lnTo>
                <a:lnTo>
                  <a:pt x="2383663" y="146767"/>
                </a:lnTo>
                <a:lnTo>
                  <a:pt x="2437525" y="137562"/>
                </a:lnTo>
                <a:lnTo>
                  <a:pt x="2491782" y="128618"/>
                </a:lnTo>
                <a:lnTo>
                  <a:pt x="2546421" y="119951"/>
                </a:lnTo>
                <a:lnTo>
                  <a:pt x="2601431" y="111575"/>
                </a:lnTo>
                <a:lnTo>
                  <a:pt x="2656800" y="103508"/>
                </a:lnTo>
                <a:lnTo>
                  <a:pt x="2712517" y="95765"/>
                </a:lnTo>
                <a:lnTo>
                  <a:pt x="2768570" y="88361"/>
                </a:lnTo>
                <a:lnTo>
                  <a:pt x="2824948" y="81314"/>
                </a:lnTo>
                <a:lnTo>
                  <a:pt x="2881639" y="74638"/>
                </a:lnTo>
                <a:lnTo>
                  <a:pt x="2938631" y="68350"/>
                </a:lnTo>
                <a:lnTo>
                  <a:pt x="2995914" y="62465"/>
                </a:lnTo>
                <a:lnTo>
                  <a:pt x="3053475" y="56999"/>
                </a:lnTo>
                <a:lnTo>
                  <a:pt x="3111303" y="51968"/>
                </a:lnTo>
                <a:lnTo>
                  <a:pt x="3155740" y="48359"/>
                </a:lnTo>
                <a:lnTo>
                  <a:pt x="3200516" y="44877"/>
                </a:lnTo>
                <a:lnTo>
                  <a:pt x="3245628" y="41521"/>
                </a:lnTo>
                <a:lnTo>
                  <a:pt x="3291067" y="38292"/>
                </a:lnTo>
                <a:lnTo>
                  <a:pt x="3336830" y="35191"/>
                </a:lnTo>
                <a:lnTo>
                  <a:pt x="3382910" y="32217"/>
                </a:lnTo>
                <a:lnTo>
                  <a:pt x="3429303" y="29372"/>
                </a:lnTo>
                <a:lnTo>
                  <a:pt x="3476001" y="26655"/>
                </a:lnTo>
                <a:lnTo>
                  <a:pt x="3523001" y="24067"/>
                </a:lnTo>
                <a:lnTo>
                  <a:pt x="3570296" y="21609"/>
                </a:lnTo>
                <a:lnTo>
                  <a:pt x="3617880" y="19281"/>
                </a:lnTo>
                <a:lnTo>
                  <a:pt x="3665749" y="17084"/>
                </a:lnTo>
                <a:lnTo>
                  <a:pt x="3713896" y="15017"/>
                </a:lnTo>
                <a:lnTo>
                  <a:pt x="3762316" y="13081"/>
                </a:lnTo>
                <a:lnTo>
                  <a:pt x="3811004" y="11277"/>
                </a:lnTo>
                <a:lnTo>
                  <a:pt x="3859954" y="9605"/>
                </a:lnTo>
                <a:lnTo>
                  <a:pt x="3909160" y="8066"/>
                </a:lnTo>
                <a:lnTo>
                  <a:pt x="3958616" y="6659"/>
                </a:lnTo>
                <a:lnTo>
                  <a:pt x="4008318" y="5386"/>
                </a:lnTo>
                <a:lnTo>
                  <a:pt x="4058260" y="4247"/>
                </a:lnTo>
                <a:lnTo>
                  <a:pt x="4108435" y="3241"/>
                </a:lnTo>
                <a:lnTo>
                  <a:pt x="4158839" y="2371"/>
                </a:lnTo>
                <a:lnTo>
                  <a:pt x="4209466" y="1636"/>
                </a:lnTo>
                <a:lnTo>
                  <a:pt x="4260311" y="1036"/>
                </a:lnTo>
                <a:lnTo>
                  <a:pt x="4311367" y="572"/>
                </a:lnTo>
                <a:lnTo>
                  <a:pt x="4362629" y="244"/>
                </a:lnTo>
                <a:lnTo>
                  <a:pt x="4414092" y="53"/>
                </a:lnTo>
                <a:lnTo>
                  <a:pt x="4465750" y="0"/>
                </a:lnTo>
                <a:lnTo>
                  <a:pt x="4517598" y="83"/>
                </a:lnTo>
                <a:lnTo>
                  <a:pt x="4569630" y="305"/>
                </a:lnTo>
                <a:lnTo>
                  <a:pt x="4621840" y="666"/>
                </a:lnTo>
                <a:lnTo>
                  <a:pt x="4674223" y="1165"/>
                </a:lnTo>
                <a:lnTo>
                  <a:pt x="4726773" y="1804"/>
                </a:lnTo>
                <a:lnTo>
                  <a:pt x="4779485" y="2583"/>
                </a:lnTo>
                <a:lnTo>
                  <a:pt x="4832353" y="3501"/>
                </a:lnTo>
                <a:lnTo>
                  <a:pt x="4885372" y="4560"/>
                </a:lnTo>
                <a:lnTo>
                  <a:pt x="4938536" y="5761"/>
                </a:lnTo>
                <a:lnTo>
                  <a:pt x="4991839" y="7102"/>
                </a:lnTo>
                <a:lnTo>
                  <a:pt x="5045276" y="8586"/>
                </a:lnTo>
                <a:lnTo>
                  <a:pt x="5098841" y="10212"/>
                </a:lnTo>
                <a:lnTo>
                  <a:pt x="5152530" y="11981"/>
                </a:lnTo>
                <a:lnTo>
                  <a:pt x="5206335" y="13893"/>
                </a:lnTo>
                <a:lnTo>
                  <a:pt x="5260252" y="15948"/>
                </a:lnTo>
                <a:lnTo>
                  <a:pt x="5314275" y="18147"/>
                </a:lnTo>
                <a:lnTo>
                  <a:pt x="5368399" y="20491"/>
                </a:lnTo>
                <a:lnTo>
                  <a:pt x="5422617" y="22980"/>
                </a:lnTo>
                <a:lnTo>
                  <a:pt x="5476925" y="25614"/>
                </a:lnTo>
                <a:lnTo>
                  <a:pt x="5531317" y="28394"/>
                </a:lnTo>
                <a:lnTo>
                  <a:pt x="5585787" y="31320"/>
                </a:lnTo>
                <a:lnTo>
                  <a:pt x="5640330" y="34392"/>
                </a:lnTo>
                <a:lnTo>
                  <a:pt x="5694940" y="37612"/>
                </a:lnTo>
                <a:lnTo>
                  <a:pt x="5749611" y="40979"/>
                </a:lnTo>
                <a:lnTo>
                  <a:pt x="5804338" y="44493"/>
                </a:lnTo>
                <a:lnTo>
                  <a:pt x="5859116" y="48156"/>
                </a:lnTo>
                <a:lnTo>
                  <a:pt x="5913939" y="51968"/>
                </a:lnTo>
                <a:lnTo>
                  <a:pt x="5961554" y="55463"/>
                </a:lnTo>
                <a:lnTo>
                  <a:pt x="6010111" y="59261"/>
                </a:lnTo>
                <a:lnTo>
                  <a:pt x="6059569" y="63352"/>
                </a:lnTo>
                <a:lnTo>
                  <a:pt x="6109886" y="67727"/>
                </a:lnTo>
                <a:lnTo>
                  <a:pt x="6161021" y="72376"/>
                </a:lnTo>
                <a:lnTo>
                  <a:pt x="6212932" y="77290"/>
                </a:lnTo>
                <a:lnTo>
                  <a:pt x="6265580" y="82458"/>
                </a:lnTo>
                <a:lnTo>
                  <a:pt x="6318922" y="87870"/>
                </a:lnTo>
                <a:lnTo>
                  <a:pt x="6372918" y="93517"/>
                </a:lnTo>
                <a:lnTo>
                  <a:pt x="6427526" y="99389"/>
                </a:lnTo>
                <a:lnTo>
                  <a:pt x="6482705" y="105477"/>
                </a:lnTo>
                <a:lnTo>
                  <a:pt x="6538413" y="111770"/>
                </a:lnTo>
                <a:lnTo>
                  <a:pt x="6594611" y="118258"/>
                </a:lnTo>
                <a:lnTo>
                  <a:pt x="6651256" y="124933"/>
                </a:lnTo>
                <a:lnTo>
                  <a:pt x="6708307" y="131783"/>
                </a:lnTo>
                <a:lnTo>
                  <a:pt x="6765724" y="138800"/>
                </a:lnTo>
                <a:lnTo>
                  <a:pt x="6823464" y="145974"/>
                </a:lnTo>
                <a:lnTo>
                  <a:pt x="6881487" y="153294"/>
                </a:lnTo>
                <a:lnTo>
                  <a:pt x="6939752" y="160751"/>
                </a:lnTo>
                <a:lnTo>
                  <a:pt x="6998218" y="168336"/>
                </a:lnTo>
                <a:lnTo>
                  <a:pt x="7056842" y="176038"/>
                </a:lnTo>
                <a:lnTo>
                  <a:pt x="7115585" y="183847"/>
                </a:lnTo>
                <a:lnTo>
                  <a:pt x="7174404" y="191755"/>
                </a:lnTo>
                <a:lnTo>
                  <a:pt x="7233260" y="199750"/>
                </a:lnTo>
                <a:lnTo>
                  <a:pt x="7292110" y="207824"/>
                </a:lnTo>
                <a:lnTo>
                  <a:pt x="7350913" y="215966"/>
                </a:lnTo>
                <a:lnTo>
                  <a:pt x="7409628" y="224167"/>
                </a:lnTo>
                <a:lnTo>
                  <a:pt x="7468215" y="232416"/>
                </a:lnTo>
                <a:lnTo>
                  <a:pt x="7526631" y="240705"/>
                </a:lnTo>
                <a:lnTo>
                  <a:pt x="7584836" y="249024"/>
                </a:lnTo>
                <a:lnTo>
                  <a:pt x="7642789" y="257361"/>
                </a:lnTo>
                <a:lnTo>
                  <a:pt x="7700448" y="265709"/>
                </a:lnTo>
                <a:lnTo>
                  <a:pt x="7757772" y="274057"/>
                </a:lnTo>
                <a:lnTo>
                  <a:pt x="7814720" y="282395"/>
                </a:lnTo>
                <a:lnTo>
                  <a:pt x="7871250" y="290713"/>
                </a:lnTo>
                <a:lnTo>
                  <a:pt x="7927323" y="299002"/>
                </a:lnTo>
                <a:lnTo>
                  <a:pt x="7982895" y="307251"/>
                </a:lnTo>
                <a:lnTo>
                  <a:pt x="8037927" y="315452"/>
                </a:lnTo>
                <a:lnTo>
                  <a:pt x="8092377" y="323595"/>
                </a:lnTo>
                <a:lnTo>
                  <a:pt x="8146204" y="331668"/>
                </a:lnTo>
                <a:lnTo>
                  <a:pt x="8199367" y="339664"/>
                </a:lnTo>
                <a:lnTo>
                  <a:pt x="8251824" y="347571"/>
                </a:lnTo>
                <a:lnTo>
                  <a:pt x="8303535" y="355380"/>
                </a:lnTo>
                <a:lnTo>
                  <a:pt x="8354457" y="363082"/>
                </a:lnTo>
                <a:lnTo>
                  <a:pt x="8404551" y="370667"/>
                </a:lnTo>
                <a:lnTo>
                  <a:pt x="8453775" y="378124"/>
                </a:lnTo>
                <a:lnTo>
                  <a:pt x="8502087" y="385444"/>
                </a:lnTo>
                <a:lnTo>
                  <a:pt x="8549447" y="392618"/>
                </a:lnTo>
                <a:lnTo>
                  <a:pt x="8595813" y="399635"/>
                </a:lnTo>
                <a:lnTo>
                  <a:pt x="8641144" y="406485"/>
                </a:lnTo>
                <a:lnTo>
                  <a:pt x="8685399" y="413160"/>
                </a:lnTo>
                <a:lnTo>
                  <a:pt x="8728537" y="419648"/>
                </a:lnTo>
                <a:lnTo>
                  <a:pt x="8770516" y="425941"/>
                </a:lnTo>
                <a:lnTo>
                  <a:pt x="8811296" y="432029"/>
                </a:lnTo>
                <a:lnTo>
                  <a:pt x="8850835" y="437901"/>
                </a:lnTo>
                <a:lnTo>
                  <a:pt x="8889092" y="443548"/>
                </a:lnTo>
                <a:lnTo>
                  <a:pt x="8961595" y="454128"/>
                </a:lnTo>
                <a:lnTo>
                  <a:pt x="9028477" y="463691"/>
                </a:lnTo>
                <a:lnTo>
                  <a:pt x="9059707" y="468066"/>
                </a:lnTo>
                <a:lnTo>
                  <a:pt x="9078271" y="47062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53853" y="5640781"/>
            <a:ext cx="3004820" cy="1211580"/>
          </a:xfrm>
          <a:custGeom>
            <a:avLst/>
            <a:gdLst/>
            <a:ahLst/>
            <a:cxnLst/>
            <a:rect l="l" t="t" r="r" b="b"/>
            <a:pathLst>
              <a:path w="3004820" h="1211579">
                <a:moveTo>
                  <a:pt x="0" y="0"/>
                </a:moveTo>
                <a:lnTo>
                  <a:pt x="51721" y="23517"/>
                </a:lnTo>
                <a:lnTo>
                  <a:pt x="103435" y="47027"/>
                </a:lnTo>
                <a:lnTo>
                  <a:pt x="155135" y="70525"/>
                </a:lnTo>
                <a:lnTo>
                  <a:pt x="206815" y="94002"/>
                </a:lnTo>
                <a:lnTo>
                  <a:pt x="258466" y="117452"/>
                </a:lnTo>
                <a:lnTo>
                  <a:pt x="310083" y="140868"/>
                </a:lnTo>
                <a:lnTo>
                  <a:pt x="361657" y="164244"/>
                </a:lnTo>
                <a:lnTo>
                  <a:pt x="413183" y="187573"/>
                </a:lnTo>
                <a:lnTo>
                  <a:pt x="464653" y="210849"/>
                </a:lnTo>
                <a:lnTo>
                  <a:pt x="516059" y="234063"/>
                </a:lnTo>
                <a:lnTo>
                  <a:pt x="567396" y="257211"/>
                </a:lnTo>
                <a:lnTo>
                  <a:pt x="618656" y="280284"/>
                </a:lnTo>
                <a:lnTo>
                  <a:pt x="669832" y="303277"/>
                </a:lnTo>
                <a:lnTo>
                  <a:pt x="720917" y="326182"/>
                </a:lnTo>
                <a:lnTo>
                  <a:pt x="771904" y="348994"/>
                </a:lnTo>
                <a:lnTo>
                  <a:pt x="822786" y="371704"/>
                </a:lnTo>
                <a:lnTo>
                  <a:pt x="873556" y="394306"/>
                </a:lnTo>
                <a:lnTo>
                  <a:pt x="924207" y="416795"/>
                </a:lnTo>
                <a:lnTo>
                  <a:pt x="974732" y="439162"/>
                </a:lnTo>
                <a:lnTo>
                  <a:pt x="1025125" y="461401"/>
                </a:lnTo>
                <a:lnTo>
                  <a:pt x="1075377" y="483506"/>
                </a:lnTo>
                <a:lnTo>
                  <a:pt x="1125482" y="505470"/>
                </a:lnTo>
                <a:lnTo>
                  <a:pt x="1175433" y="527285"/>
                </a:lnTo>
                <a:lnTo>
                  <a:pt x="1225224" y="548946"/>
                </a:lnTo>
                <a:lnTo>
                  <a:pt x="1274846" y="570446"/>
                </a:lnTo>
                <a:lnTo>
                  <a:pt x="1324293" y="591777"/>
                </a:lnTo>
                <a:lnTo>
                  <a:pt x="1373558" y="612933"/>
                </a:lnTo>
                <a:lnTo>
                  <a:pt x="1422635" y="633908"/>
                </a:lnTo>
                <a:lnTo>
                  <a:pt x="1471515" y="654695"/>
                </a:lnTo>
                <a:lnTo>
                  <a:pt x="1520192" y="675286"/>
                </a:lnTo>
                <a:lnTo>
                  <a:pt x="1568660" y="695675"/>
                </a:lnTo>
                <a:lnTo>
                  <a:pt x="1616910" y="715856"/>
                </a:lnTo>
                <a:lnTo>
                  <a:pt x="1664936" y="735822"/>
                </a:lnTo>
                <a:lnTo>
                  <a:pt x="1712731" y="755566"/>
                </a:lnTo>
                <a:lnTo>
                  <a:pt x="1760289" y="775081"/>
                </a:lnTo>
                <a:lnTo>
                  <a:pt x="1807601" y="794360"/>
                </a:lnTo>
                <a:lnTo>
                  <a:pt x="1854661" y="813398"/>
                </a:lnTo>
                <a:lnTo>
                  <a:pt x="1901462" y="832186"/>
                </a:lnTo>
                <a:lnTo>
                  <a:pt x="1947997" y="850719"/>
                </a:lnTo>
                <a:lnTo>
                  <a:pt x="1994259" y="868989"/>
                </a:lnTo>
                <a:lnTo>
                  <a:pt x="2040242" y="886991"/>
                </a:lnTo>
                <a:lnTo>
                  <a:pt x="2085937" y="904716"/>
                </a:lnTo>
                <a:lnTo>
                  <a:pt x="2131338" y="922159"/>
                </a:lnTo>
                <a:lnTo>
                  <a:pt x="2176438" y="939313"/>
                </a:lnTo>
                <a:lnTo>
                  <a:pt x="2221229" y="956171"/>
                </a:lnTo>
                <a:lnTo>
                  <a:pt x="2265706" y="972726"/>
                </a:lnTo>
                <a:lnTo>
                  <a:pt x="2309861" y="988971"/>
                </a:lnTo>
                <a:lnTo>
                  <a:pt x="2353687" y="1004901"/>
                </a:lnTo>
                <a:lnTo>
                  <a:pt x="2397177" y="1020507"/>
                </a:lnTo>
                <a:lnTo>
                  <a:pt x="2440323" y="1035784"/>
                </a:lnTo>
                <a:lnTo>
                  <a:pt x="2483120" y="1050724"/>
                </a:lnTo>
                <a:lnTo>
                  <a:pt x="2525559" y="1065322"/>
                </a:lnTo>
                <a:lnTo>
                  <a:pt x="2567635" y="1079569"/>
                </a:lnTo>
                <a:lnTo>
                  <a:pt x="2609339" y="1093460"/>
                </a:lnTo>
                <a:lnTo>
                  <a:pt x="2650665" y="1106988"/>
                </a:lnTo>
                <a:lnTo>
                  <a:pt x="2691607" y="1120146"/>
                </a:lnTo>
                <a:lnTo>
                  <a:pt x="2732156" y="1132927"/>
                </a:lnTo>
                <a:lnTo>
                  <a:pt x="2772306" y="1145324"/>
                </a:lnTo>
                <a:lnTo>
                  <a:pt x="2812050" y="1157331"/>
                </a:lnTo>
                <a:lnTo>
                  <a:pt x="2851381" y="1168942"/>
                </a:lnTo>
                <a:lnTo>
                  <a:pt x="2890292" y="1180149"/>
                </a:lnTo>
                <a:lnTo>
                  <a:pt x="2928775" y="1190945"/>
                </a:lnTo>
                <a:lnTo>
                  <a:pt x="2966825" y="1201324"/>
                </a:lnTo>
                <a:lnTo>
                  <a:pt x="3004433" y="1211280"/>
                </a:lnTo>
              </a:path>
            </a:pathLst>
          </a:custGeom>
          <a:ln w="63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65728" y="5137796"/>
            <a:ext cx="9078595" cy="1714500"/>
          </a:xfrm>
          <a:custGeom>
            <a:avLst/>
            <a:gdLst/>
            <a:ahLst/>
            <a:cxnLst/>
            <a:rect l="l" t="t" r="r" b="b"/>
            <a:pathLst>
              <a:path w="9078595" h="1714500">
                <a:moveTo>
                  <a:pt x="0" y="146673"/>
                </a:moveTo>
                <a:lnTo>
                  <a:pt x="37324" y="159713"/>
                </a:lnTo>
                <a:lnTo>
                  <a:pt x="74769" y="172776"/>
                </a:lnTo>
                <a:lnTo>
                  <a:pt x="112458" y="185882"/>
                </a:lnTo>
                <a:lnTo>
                  <a:pt x="150511" y="199054"/>
                </a:lnTo>
                <a:lnTo>
                  <a:pt x="189051" y="212315"/>
                </a:lnTo>
                <a:lnTo>
                  <a:pt x="228197" y="225685"/>
                </a:lnTo>
                <a:lnTo>
                  <a:pt x="268073" y="239187"/>
                </a:lnTo>
                <a:lnTo>
                  <a:pt x="308800" y="252844"/>
                </a:lnTo>
                <a:lnTo>
                  <a:pt x="350499" y="266676"/>
                </a:lnTo>
                <a:lnTo>
                  <a:pt x="393291" y="280706"/>
                </a:lnTo>
                <a:lnTo>
                  <a:pt x="437298" y="294956"/>
                </a:lnTo>
                <a:lnTo>
                  <a:pt x="482643" y="309447"/>
                </a:lnTo>
                <a:lnTo>
                  <a:pt x="529445" y="324203"/>
                </a:lnTo>
                <a:lnTo>
                  <a:pt x="577828" y="339244"/>
                </a:lnTo>
                <a:lnTo>
                  <a:pt x="627911" y="354594"/>
                </a:lnTo>
                <a:lnTo>
                  <a:pt x="679818" y="370273"/>
                </a:lnTo>
                <a:lnTo>
                  <a:pt x="733668" y="386304"/>
                </a:lnTo>
                <a:lnTo>
                  <a:pt x="789585" y="402709"/>
                </a:lnTo>
                <a:lnTo>
                  <a:pt x="847689" y="419509"/>
                </a:lnTo>
                <a:lnTo>
                  <a:pt x="908102" y="436728"/>
                </a:lnTo>
                <a:lnTo>
                  <a:pt x="970946" y="454386"/>
                </a:lnTo>
                <a:lnTo>
                  <a:pt x="1036341" y="472506"/>
                </a:lnTo>
                <a:lnTo>
                  <a:pt x="1104411" y="491109"/>
                </a:lnTo>
                <a:lnTo>
                  <a:pt x="1142884" y="501558"/>
                </a:lnTo>
                <a:lnTo>
                  <a:pt x="1182229" y="512258"/>
                </a:lnTo>
                <a:lnTo>
                  <a:pt x="1222422" y="523198"/>
                </a:lnTo>
                <a:lnTo>
                  <a:pt x="1263437" y="534366"/>
                </a:lnTo>
                <a:lnTo>
                  <a:pt x="1305252" y="545750"/>
                </a:lnTo>
                <a:lnTo>
                  <a:pt x="1347842" y="557338"/>
                </a:lnTo>
                <a:lnTo>
                  <a:pt x="1391183" y="569121"/>
                </a:lnTo>
                <a:lnTo>
                  <a:pt x="1435251" y="581085"/>
                </a:lnTo>
                <a:lnTo>
                  <a:pt x="1480022" y="593219"/>
                </a:lnTo>
                <a:lnTo>
                  <a:pt x="1525472" y="605512"/>
                </a:lnTo>
                <a:lnTo>
                  <a:pt x="1571577" y="617952"/>
                </a:lnTo>
                <a:lnTo>
                  <a:pt x="1618313" y="630528"/>
                </a:lnTo>
                <a:lnTo>
                  <a:pt x="1665656" y="643228"/>
                </a:lnTo>
                <a:lnTo>
                  <a:pt x="1713581" y="656040"/>
                </a:lnTo>
                <a:lnTo>
                  <a:pt x="1762065" y="668954"/>
                </a:lnTo>
                <a:lnTo>
                  <a:pt x="1811084" y="681957"/>
                </a:lnTo>
                <a:lnTo>
                  <a:pt x="1860614" y="695038"/>
                </a:lnTo>
                <a:lnTo>
                  <a:pt x="1910630" y="708185"/>
                </a:lnTo>
                <a:lnTo>
                  <a:pt x="1961108" y="721387"/>
                </a:lnTo>
                <a:lnTo>
                  <a:pt x="2012026" y="734632"/>
                </a:lnTo>
                <a:lnTo>
                  <a:pt x="2063357" y="747910"/>
                </a:lnTo>
                <a:lnTo>
                  <a:pt x="2115080" y="761207"/>
                </a:lnTo>
                <a:lnTo>
                  <a:pt x="2167168" y="774513"/>
                </a:lnTo>
                <a:lnTo>
                  <a:pt x="2219599" y="787816"/>
                </a:lnTo>
                <a:lnTo>
                  <a:pt x="2272348" y="801105"/>
                </a:lnTo>
                <a:lnTo>
                  <a:pt x="2325392" y="814368"/>
                </a:lnTo>
                <a:lnTo>
                  <a:pt x="2378705" y="827593"/>
                </a:lnTo>
                <a:lnTo>
                  <a:pt x="2432265" y="840769"/>
                </a:lnTo>
                <a:lnTo>
                  <a:pt x="2486047" y="853885"/>
                </a:lnTo>
                <a:lnTo>
                  <a:pt x="2540027" y="866929"/>
                </a:lnTo>
                <a:lnTo>
                  <a:pt x="2594181" y="879889"/>
                </a:lnTo>
                <a:lnTo>
                  <a:pt x="2648486" y="892753"/>
                </a:lnTo>
                <a:lnTo>
                  <a:pt x="2702916" y="905511"/>
                </a:lnTo>
                <a:lnTo>
                  <a:pt x="2757448" y="918151"/>
                </a:lnTo>
                <a:lnTo>
                  <a:pt x="2812058" y="930661"/>
                </a:lnTo>
                <a:lnTo>
                  <a:pt x="2866721" y="943030"/>
                </a:lnTo>
                <a:lnTo>
                  <a:pt x="2921415" y="955245"/>
                </a:lnTo>
                <a:lnTo>
                  <a:pt x="2976114" y="967296"/>
                </a:lnTo>
                <a:lnTo>
                  <a:pt x="3030795" y="979171"/>
                </a:lnTo>
                <a:lnTo>
                  <a:pt x="3085434" y="990859"/>
                </a:lnTo>
                <a:lnTo>
                  <a:pt x="3140006" y="1002347"/>
                </a:lnTo>
                <a:lnTo>
                  <a:pt x="3194488" y="1013625"/>
                </a:lnTo>
                <a:lnTo>
                  <a:pt x="3240447" y="1023013"/>
                </a:lnTo>
                <a:lnTo>
                  <a:pt x="3286870" y="1032411"/>
                </a:lnTo>
                <a:lnTo>
                  <a:pt x="3333739" y="1041817"/>
                </a:lnTo>
                <a:lnTo>
                  <a:pt x="3381033" y="1051227"/>
                </a:lnTo>
                <a:lnTo>
                  <a:pt x="3428732" y="1060638"/>
                </a:lnTo>
                <a:lnTo>
                  <a:pt x="3476818" y="1070045"/>
                </a:lnTo>
                <a:lnTo>
                  <a:pt x="3525270" y="1079447"/>
                </a:lnTo>
                <a:lnTo>
                  <a:pt x="3574069" y="1088839"/>
                </a:lnTo>
                <a:lnTo>
                  <a:pt x="3623195" y="1098217"/>
                </a:lnTo>
                <a:lnTo>
                  <a:pt x="3672628" y="1107580"/>
                </a:lnTo>
                <a:lnTo>
                  <a:pt x="3722350" y="1116922"/>
                </a:lnTo>
                <a:lnTo>
                  <a:pt x="3772339" y="1126241"/>
                </a:lnTo>
                <a:lnTo>
                  <a:pt x="3822577" y="1135533"/>
                </a:lnTo>
                <a:lnTo>
                  <a:pt x="3873044" y="1144795"/>
                </a:lnTo>
                <a:lnTo>
                  <a:pt x="3923719" y="1154024"/>
                </a:lnTo>
                <a:lnTo>
                  <a:pt x="3974585" y="1163215"/>
                </a:lnTo>
                <a:lnTo>
                  <a:pt x="4025620" y="1172366"/>
                </a:lnTo>
                <a:lnTo>
                  <a:pt x="4076805" y="1181473"/>
                </a:lnTo>
                <a:lnTo>
                  <a:pt x="4128121" y="1190533"/>
                </a:lnTo>
                <a:lnTo>
                  <a:pt x="4179548" y="1199542"/>
                </a:lnTo>
                <a:lnTo>
                  <a:pt x="4231067" y="1208497"/>
                </a:lnTo>
                <a:lnTo>
                  <a:pt x="4282656" y="1217394"/>
                </a:lnTo>
                <a:lnTo>
                  <a:pt x="4334298" y="1226230"/>
                </a:lnTo>
                <a:lnTo>
                  <a:pt x="4385972" y="1235002"/>
                </a:lnTo>
                <a:lnTo>
                  <a:pt x="4437659" y="1243707"/>
                </a:lnTo>
                <a:lnTo>
                  <a:pt x="4489339" y="1252339"/>
                </a:lnTo>
                <a:lnTo>
                  <a:pt x="4540992" y="1260898"/>
                </a:lnTo>
                <a:lnTo>
                  <a:pt x="4592598" y="1269378"/>
                </a:lnTo>
                <a:lnTo>
                  <a:pt x="4644139" y="1277776"/>
                </a:lnTo>
                <a:lnTo>
                  <a:pt x="4695594" y="1286090"/>
                </a:lnTo>
                <a:lnTo>
                  <a:pt x="4746944" y="1294315"/>
                </a:lnTo>
                <a:lnTo>
                  <a:pt x="4798169" y="1302449"/>
                </a:lnTo>
                <a:lnTo>
                  <a:pt x="4849249" y="1310487"/>
                </a:lnTo>
                <a:lnTo>
                  <a:pt x="4900165" y="1318427"/>
                </a:lnTo>
                <a:lnTo>
                  <a:pt x="4950897" y="1326265"/>
                </a:lnTo>
                <a:lnTo>
                  <a:pt x="5001426" y="1333997"/>
                </a:lnTo>
                <a:lnTo>
                  <a:pt x="5051731" y="1341620"/>
                </a:lnTo>
                <a:lnTo>
                  <a:pt x="5101794" y="1349131"/>
                </a:lnTo>
                <a:lnTo>
                  <a:pt x="5151594" y="1356527"/>
                </a:lnTo>
                <a:lnTo>
                  <a:pt x="5201112" y="1363803"/>
                </a:lnTo>
                <a:lnTo>
                  <a:pt x="5250328" y="1370956"/>
                </a:lnTo>
                <a:lnTo>
                  <a:pt x="5299223" y="1377984"/>
                </a:lnTo>
                <a:lnTo>
                  <a:pt x="5347776" y="1384882"/>
                </a:lnTo>
                <a:lnTo>
                  <a:pt x="5395969" y="1391647"/>
                </a:lnTo>
                <a:lnTo>
                  <a:pt x="5443781" y="1398277"/>
                </a:lnTo>
                <a:lnTo>
                  <a:pt x="5491194" y="1404766"/>
                </a:lnTo>
                <a:lnTo>
                  <a:pt x="5538186" y="1411112"/>
                </a:lnTo>
                <a:lnTo>
                  <a:pt x="5584739" y="1417312"/>
                </a:lnTo>
                <a:lnTo>
                  <a:pt x="5630833" y="1423362"/>
                </a:lnTo>
                <a:lnTo>
                  <a:pt x="5676449" y="1429258"/>
                </a:lnTo>
                <a:lnTo>
                  <a:pt x="5731868" y="1436252"/>
                </a:lnTo>
                <a:lnTo>
                  <a:pt x="5787466" y="1443046"/>
                </a:lnTo>
                <a:lnTo>
                  <a:pt x="5843208" y="1449643"/>
                </a:lnTo>
                <a:lnTo>
                  <a:pt x="5899059" y="1456047"/>
                </a:lnTo>
                <a:lnTo>
                  <a:pt x="5954986" y="1462263"/>
                </a:lnTo>
                <a:lnTo>
                  <a:pt x="6010955" y="1468295"/>
                </a:lnTo>
                <a:lnTo>
                  <a:pt x="6066930" y="1474147"/>
                </a:lnTo>
                <a:lnTo>
                  <a:pt x="6122880" y="1479823"/>
                </a:lnTo>
                <a:lnTo>
                  <a:pt x="6178768" y="1485327"/>
                </a:lnTo>
                <a:lnTo>
                  <a:pt x="6234561" y="1490664"/>
                </a:lnTo>
                <a:lnTo>
                  <a:pt x="6290225" y="1495837"/>
                </a:lnTo>
                <a:lnTo>
                  <a:pt x="6345726" y="1500851"/>
                </a:lnTo>
                <a:lnTo>
                  <a:pt x="6401029" y="1505709"/>
                </a:lnTo>
                <a:lnTo>
                  <a:pt x="6456101" y="1510417"/>
                </a:lnTo>
                <a:lnTo>
                  <a:pt x="6510907" y="1514977"/>
                </a:lnTo>
                <a:lnTo>
                  <a:pt x="6565413" y="1519395"/>
                </a:lnTo>
                <a:lnTo>
                  <a:pt x="6619585" y="1523674"/>
                </a:lnTo>
                <a:lnTo>
                  <a:pt x="6673390" y="1527818"/>
                </a:lnTo>
                <a:lnTo>
                  <a:pt x="6726792" y="1531832"/>
                </a:lnTo>
                <a:lnTo>
                  <a:pt x="6779757" y="1535720"/>
                </a:lnTo>
                <a:lnTo>
                  <a:pt x="6832253" y="1539485"/>
                </a:lnTo>
                <a:lnTo>
                  <a:pt x="6884243" y="1543133"/>
                </a:lnTo>
                <a:lnTo>
                  <a:pt x="6935695" y="1546666"/>
                </a:lnTo>
                <a:lnTo>
                  <a:pt x="6986574" y="1550090"/>
                </a:lnTo>
                <a:lnTo>
                  <a:pt x="7036847" y="1553409"/>
                </a:lnTo>
                <a:lnTo>
                  <a:pt x="7086478" y="1556625"/>
                </a:lnTo>
                <a:lnTo>
                  <a:pt x="7135433" y="1559745"/>
                </a:lnTo>
                <a:lnTo>
                  <a:pt x="7183680" y="1562771"/>
                </a:lnTo>
                <a:lnTo>
                  <a:pt x="7231183" y="1565708"/>
                </a:lnTo>
                <a:lnTo>
                  <a:pt x="7277908" y="1568560"/>
                </a:lnTo>
                <a:lnTo>
                  <a:pt x="7323821" y="1571332"/>
                </a:lnTo>
                <a:lnTo>
                  <a:pt x="7368889" y="1574027"/>
                </a:lnTo>
                <a:lnTo>
                  <a:pt x="7413077" y="1576649"/>
                </a:lnTo>
                <a:lnTo>
                  <a:pt x="7456350" y="1579203"/>
                </a:lnTo>
                <a:lnTo>
                  <a:pt x="7498675" y="1581692"/>
                </a:lnTo>
                <a:lnTo>
                  <a:pt x="7540018" y="1584122"/>
                </a:lnTo>
                <a:lnTo>
                  <a:pt x="7580344" y="1586495"/>
                </a:lnTo>
                <a:lnTo>
                  <a:pt x="7619620" y="1588817"/>
                </a:lnTo>
                <a:lnTo>
                  <a:pt x="7657810" y="1591090"/>
                </a:lnTo>
                <a:lnTo>
                  <a:pt x="7694882" y="1593321"/>
                </a:lnTo>
                <a:lnTo>
                  <a:pt x="7730801" y="1595511"/>
                </a:lnTo>
                <a:lnTo>
                  <a:pt x="7812409" y="1600309"/>
                </a:lnTo>
                <a:lnTo>
                  <a:pt x="7887152" y="1604268"/>
                </a:lnTo>
                <a:lnTo>
                  <a:pt x="7955603" y="1607454"/>
                </a:lnTo>
                <a:lnTo>
                  <a:pt x="8018334" y="1609932"/>
                </a:lnTo>
                <a:lnTo>
                  <a:pt x="8075917" y="1611766"/>
                </a:lnTo>
                <a:lnTo>
                  <a:pt x="8128927" y="1613023"/>
                </a:lnTo>
                <a:lnTo>
                  <a:pt x="8177935" y="1613767"/>
                </a:lnTo>
                <a:lnTo>
                  <a:pt x="8223515" y="1614065"/>
                </a:lnTo>
                <a:lnTo>
                  <a:pt x="8266239" y="1613980"/>
                </a:lnTo>
                <a:lnTo>
                  <a:pt x="8306680" y="1613579"/>
                </a:lnTo>
                <a:lnTo>
                  <a:pt x="8345410" y="1612926"/>
                </a:lnTo>
                <a:lnTo>
                  <a:pt x="8420032" y="1611128"/>
                </a:lnTo>
                <a:lnTo>
                  <a:pt x="8457068" y="1610113"/>
                </a:lnTo>
                <a:lnTo>
                  <a:pt x="8494685" y="1609107"/>
                </a:lnTo>
                <a:lnTo>
                  <a:pt x="8533456" y="1608176"/>
                </a:lnTo>
                <a:lnTo>
                  <a:pt x="8573954" y="1607386"/>
                </a:lnTo>
                <a:lnTo>
                  <a:pt x="8636561" y="1606021"/>
                </a:lnTo>
                <a:lnTo>
                  <a:pt x="8696089" y="1604121"/>
                </a:lnTo>
                <a:lnTo>
                  <a:pt x="8752845" y="1601738"/>
                </a:lnTo>
                <a:lnTo>
                  <a:pt x="8807136" y="1598927"/>
                </a:lnTo>
                <a:lnTo>
                  <a:pt x="8859272" y="1595742"/>
                </a:lnTo>
                <a:lnTo>
                  <a:pt x="8909559" y="1592236"/>
                </a:lnTo>
                <a:lnTo>
                  <a:pt x="8958307" y="1588462"/>
                </a:lnTo>
                <a:lnTo>
                  <a:pt x="9005822" y="1584474"/>
                </a:lnTo>
                <a:lnTo>
                  <a:pt x="9052414" y="1580326"/>
                </a:lnTo>
                <a:lnTo>
                  <a:pt x="9078271" y="1577934"/>
                </a:lnTo>
              </a:path>
              <a:path w="9078595" h="1714500">
                <a:moveTo>
                  <a:pt x="2149405" y="1714264"/>
                </a:moveTo>
                <a:lnTo>
                  <a:pt x="2181883" y="1677653"/>
                </a:lnTo>
                <a:lnTo>
                  <a:pt x="2214468" y="1641069"/>
                </a:lnTo>
                <a:lnTo>
                  <a:pt x="2247264" y="1604537"/>
                </a:lnTo>
                <a:lnTo>
                  <a:pt x="2280377" y="1568084"/>
                </a:lnTo>
                <a:lnTo>
                  <a:pt x="2313912" y="1531737"/>
                </a:lnTo>
                <a:lnTo>
                  <a:pt x="2347976" y="1495521"/>
                </a:lnTo>
                <a:lnTo>
                  <a:pt x="2382674" y="1459464"/>
                </a:lnTo>
                <a:lnTo>
                  <a:pt x="2418111" y="1423592"/>
                </a:lnTo>
                <a:lnTo>
                  <a:pt x="2454394" y="1387931"/>
                </a:lnTo>
                <a:lnTo>
                  <a:pt x="2491627" y="1352508"/>
                </a:lnTo>
                <a:lnTo>
                  <a:pt x="2529918" y="1317348"/>
                </a:lnTo>
                <a:lnTo>
                  <a:pt x="2569370" y="1282480"/>
                </a:lnTo>
                <a:lnTo>
                  <a:pt x="2610091" y="1247928"/>
                </a:lnTo>
                <a:lnTo>
                  <a:pt x="2652185" y="1213720"/>
                </a:lnTo>
                <a:lnTo>
                  <a:pt x="2695759" y="1179881"/>
                </a:lnTo>
                <a:lnTo>
                  <a:pt x="2733460" y="1151726"/>
                </a:lnTo>
                <a:lnTo>
                  <a:pt x="2772599" y="1123387"/>
                </a:lnTo>
                <a:lnTo>
                  <a:pt x="2813034" y="1094938"/>
                </a:lnTo>
                <a:lnTo>
                  <a:pt x="2854626" y="1066452"/>
                </a:lnTo>
                <a:lnTo>
                  <a:pt x="2897232" y="1038004"/>
                </a:lnTo>
                <a:lnTo>
                  <a:pt x="2940713" y="1009665"/>
                </a:lnTo>
                <a:lnTo>
                  <a:pt x="2984928" y="981509"/>
                </a:lnTo>
                <a:lnTo>
                  <a:pt x="3029736" y="953610"/>
                </a:lnTo>
                <a:lnTo>
                  <a:pt x="3074997" y="926041"/>
                </a:lnTo>
                <a:lnTo>
                  <a:pt x="3120568" y="898876"/>
                </a:lnTo>
                <a:lnTo>
                  <a:pt x="3166311" y="872186"/>
                </a:lnTo>
                <a:lnTo>
                  <a:pt x="3212084" y="846047"/>
                </a:lnTo>
                <a:lnTo>
                  <a:pt x="3257747" y="820531"/>
                </a:lnTo>
                <a:lnTo>
                  <a:pt x="3303158" y="795711"/>
                </a:lnTo>
                <a:lnTo>
                  <a:pt x="3348177" y="771661"/>
                </a:lnTo>
                <a:lnTo>
                  <a:pt x="3392664" y="748454"/>
                </a:lnTo>
                <a:lnTo>
                  <a:pt x="3436477" y="726164"/>
                </a:lnTo>
                <a:lnTo>
                  <a:pt x="3479476" y="704863"/>
                </a:lnTo>
                <a:lnTo>
                  <a:pt x="3526249" y="682270"/>
                </a:lnTo>
                <a:lnTo>
                  <a:pt x="3571115" y="661143"/>
                </a:lnTo>
                <a:lnTo>
                  <a:pt x="3614482" y="641327"/>
                </a:lnTo>
                <a:lnTo>
                  <a:pt x="3656758" y="622665"/>
                </a:lnTo>
                <a:lnTo>
                  <a:pt x="3698351" y="605001"/>
                </a:lnTo>
                <a:lnTo>
                  <a:pt x="3739671" y="588177"/>
                </a:lnTo>
                <a:lnTo>
                  <a:pt x="3781125" y="572039"/>
                </a:lnTo>
                <a:lnTo>
                  <a:pt x="3823122" y="556429"/>
                </a:lnTo>
                <a:lnTo>
                  <a:pt x="3866069" y="541190"/>
                </a:lnTo>
                <a:lnTo>
                  <a:pt x="3910376" y="526167"/>
                </a:lnTo>
                <a:lnTo>
                  <a:pt x="3956451" y="511202"/>
                </a:lnTo>
                <a:lnTo>
                  <a:pt x="4004702" y="496140"/>
                </a:lnTo>
                <a:lnTo>
                  <a:pt x="4055537" y="480824"/>
                </a:lnTo>
                <a:lnTo>
                  <a:pt x="4109365" y="465098"/>
                </a:lnTo>
                <a:lnTo>
                  <a:pt x="4166594" y="448804"/>
                </a:lnTo>
                <a:lnTo>
                  <a:pt x="4227633" y="431788"/>
                </a:lnTo>
                <a:lnTo>
                  <a:pt x="4267648" y="420886"/>
                </a:lnTo>
                <a:lnTo>
                  <a:pt x="4309928" y="409688"/>
                </a:lnTo>
                <a:lnTo>
                  <a:pt x="4354279" y="398231"/>
                </a:lnTo>
                <a:lnTo>
                  <a:pt x="4400506" y="386550"/>
                </a:lnTo>
                <a:lnTo>
                  <a:pt x="4448414" y="374682"/>
                </a:lnTo>
                <a:lnTo>
                  <a:pt x="4497809" y="362664"/>
                </a:lnTo>
                <a:lnTo>
                  <a:pt x="4548496" y="350531"/>
                </a:lnTo>
                <a:lnTo>
                  <a:pt x="4600280" y="338320"/>
                </a:lnTo>
                <a:lnTo>
                  <a:pt x="4652968" y="326068"/>
                </a:lnTo>
                <a:lnTo>
                  <a:pt x="4706363" y="313811"/>
                </a:lnTo>
                <a:lnTo>
                  <a:pt x="4760273" y="301585"/>
                </a:lnTo>
                <a:lnTo>
                  <a:pt x="4814502" y="289426"/>
                </a:lnTo>
                <a:lnTo>
                  <a:pt x="4868856" y="277371"/>
                </a:lnTo>
                <a:lnTo>
                  <a:pt x="4923139" y="265457"/>
                </a:lnTo>
                <a:lnTo>
                  <a:pt x="4977159" y="253720"/>
                </a:lnTo>
                <a:lnTo>
                  <a:pt x="5030719" y="242195"/>
                </a:lnTo>
                <a:lnTo>
                  <a:pt x="5083626" y="230920"/>
                </a:lnTo>
                <a:lnTo>
                  <a:pt x="5135684" y="219931"/>
                </a:lnTo>
                <a:lnTo>
                  <a:pt x="5186700" y="209264"/>
                </a:lnTo>
                <a:lnTo>
                  <a:pt x="5236478" y="198956"/>
                </a:lnTo>
                <a:lnTo>
                  <a:pt x="5284824" y="189042"/>
                </a:lnTo>
                <a:lnTo>
                  <a:pt x="5331544" y="179560"/>
                </a:lnTo>
                <a:lnTo>
                  <a:pt x="5376443" y="170546"/>
                </a:lnTo>
                <a:lnTo>
                  <a:pt x="5419326" y="162035"/>
                </a:lnTo>
                <a:lnTo>
                  <a:pt x="5459999" y="154066"/>
                </a:lnTo>
                <a:lnTo>
                  <a:pt x="5498268" y="146673"/>
                </a:lnTo>
                <a:lnTo>
                  <a:pt x="5567684" y="133601"/>
                </a:lnTo>
                <a:lnTo>
                  <a:pt x="5628848" y="122537"/>
                </a:lnTo>
                <a:lnTo>
                  <a:pt x="5683140" y="113235"/>
                </a:lnTo>
                <a:lnTo>
                  <a:pt x="5731937" y="105452"/>
                </a:lnTo>
                <a:lnTo>
                  <a:pt x="5776620" y="98946"/>
                </a:lnTo>
                <a:lnTo>
                  <a:pt x="5818567" y="93472"/>
                </a:lnTo>
                <a:lnTo>
                  <a:pt x="5859157" y="88788"/>
                </a:lnTo>
                <a:lnTo>
                  <a:pt x="5899769" y="84648"/>
                </a:lnTo>
                <a:lnTo>
                  <a:pt x="5941782" y="80811"/>
                </a:lnTo>
                <a:lnTo>
                  <a:pt x="5986576" y="77033"/>
                </a:lnTo>
                <a:lnTo>
                  <a:pt x="6035529" y="73070"/>
                </a:lnTo>
                <a:lnTo>
                  <a:pt x="6090020" y="68678"/>
                </a:lnTo>
                <a:lnTo>
                  <a:pt x="6151429" y="63615"/>
                </a:lnTo>
                <a:lnTo>
                  <a:pt x="6192938" y="60210"/>
                </a:lnTo>
                <a:lnTo>
                  <a:pt x="6236492" y="56789"/>
                </a:lnTo>
                <a:lnTo>
                  <a:pt x="6281898" y="53364"/>
                </a:lnTo>
                <a:lnTo>
                  <a:pt x="6328964" y="49946"/>
                </a:lnTo>
                <a:lnTo>
                  <a:pt x="6377497" y="46547"/>
                </a:lnTo>
                <a:lnTo>
                  <a:pt x="6427305" y="43178"/>
                </a:lnTo>
                <a:lnTo>
                  <a:pt x="6478195" y="39851"/>
                </a:lnTo>
                <a:lnTo>
                  <a:pt x="6529974" y="36578"/>
                </a:lnTo>
                <a:lnTo>
                  <a:pt x="6582450" y="33370"/>
                </a:lnTo>
                <a:lnTo>
                  <a:pt x="6635429" y="30239"/>
                </a:lnTo>
                <a:lnTo>
                  <a:pt x="6688720" y="27196"/>
                </a:lnTo>
                <a:lnTo>
                  <a:pt x="6742130" y="24253"/>
                </a:lnTo>
                <a:lnTo>
                  <a:pt x="6795467" y="21421"/>
                </a:lnTo>
                <a:lnTo>
                  <a:pt x="6848536" y="18713"/>
                </a:lnTo>
                <a:lnTo>
                  <a:pt x="6901147" y="16140"/>
                </a:lnTo>
                <a:lnTo>
                  <a:pt x="6953106" y="13712"/>
                </a:lnTo>
                <a:lnTo>
                  <a:pt x="7004221" y="11443"/>
                </a:lnTo>
                <a:lnTo>
                  <a:pt x="7054299" y="9344"/>
                </a:lnTo>
                <a:lnTo>
                  <a:pt x="7103147" y="7425"/>
                </a:lnTo>
                <a:lnTo>
                  <a:pt x="7150573" y="5700"/>
                </a:lnTo>
                <a:lnTo>
                  <a:pt x="7196385" y="4179"/>
                </a:lnTo>
                <a:lnTo>
                  <a:pt x="7460894" y="0"/>
                </a:lnTo>
                <a:lnTo>
                  <a:pt x="7735976" y="464"/>
                </a:lnTo>
                <a:lnTo>
                  <a:pt x="7952051" y="2786"/>
                </a:lnTo>
                <a:lnTo>
                  <a:pt x="8039538" y="4179"/>
                </a:lnTo>
                <a:lnTo>
                  <a:pt x="8645201" y="4179"/>
                </a:lnTo>
                <a:lnTo>
                  <a:pt x="8707539" y="6090"/>
                </a:lnTo>
                <a:lnTo>
                  <a:pt x="8767881" y="8729"/>
                </a:lnTo>
                <a:lnTo>
                  <a:pt x="8825529" y="11883"/>
                </a:lnTo>
                <a:lnTo>
                  <a:pt x="8879786" y="15339"/>
                </a:lnTo>
                <a:lnTo>
                  <a:pt x="8929952" y="18884"/>
                </a:lnTo>
                <a:lnTo>
                  <a:pt x="8975331" y="22306"/>
                </a:lnTo>
                <a:lnTo>
                  <a:pt x="9015224" y="25391"/>
                </a:lnTo>
                <a:lnTo>
                  <a:pt x="9048934" y="27928"/>
                </a:lnTo>
                <a:lnTo>
                  <a:pt x="9078271" y="3014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317715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3177158" y="2750058"/>
            <a:ext cx="2118995" cy="2874010"/>
          </a:xfrm>
          <a:custGeom>
            <a:avLst/>
            <a:gdLst/>
            <a:ahLst/>
            <a:cxnLst/>
            <a:rect l="l" t="t" r="r" b="b"/>
            <a:pathLst>
              <a:path w="2118995" h="2874010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  <a:path w="2118995" h="2874010">
                <a:moveTo>
                  <a:pt x="727837" y="1669795"/>
                </a:moveTo>
                <a:lnTo>
                  <a:pt x="1417955" y="1266824"/>
                </a:lnTo>
                <a:lnTo>
                  <a:pt x="2118487" y="1671192"/>
                </a:lnTo>
                <a:lnTo>
                  <a:pt x="2114677" y="2470530"/>
                </a:lnTo>
                <a:lnTo>
                  <a:pt x="1424432" y="2873476"/>
                </a:lnTo>
                <a:lnTo>
                  <a:pt x="723900" y="2469006"/>
                </a:lnTo>
                <a:lnTo>
                  <a:pt x="727837" y="166979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4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1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4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1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77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77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694054" y="0"/>
                </a:moveTo>
                <a:lnTo>
                  <a:pt x="3937" y="402958"/>
                </a:lnTo>
                <a:lnTo>
                  <a:pt x="0" y="1202220"/>
                </a:lnTo>
                <a:lnTo>
                  <a:pt x="660968" y="1583815"/>
                </a:lnTo>
                <a:lnTo>
                  <a:pt x="739654" y="1583815"/>
                </a:lnTo>
                <a:lnTo>
                  <a:pt x="1390777" y="1203667"/>
                </a:lnTo>
                <a:lnTo>
                  <a:pt x="1394587" y="404406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3937" y="402958"/>
                </a:moveTo>
                <a:lnTo>
                  <a:pt x="694054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39654" y="1583815"/>
                </a:lnTo>
              </a:path>
              <a:path w="1395095" h="1584325">
                <a:moveTo>
                  <a:pt x="660968" y="15838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101349" y="0"/>
                </a:moveTo>
                <a:lnTo>
                  <a:pt x="0" y="62865"/>
                </a:lnTo>
                <a:lnTo>
                  <a:pt x="3425" y="1545971"/>
                </a:lnTo>
                <a:lnTo>
                  <a:pt x="107750" y="1606651"/>
                </a:lnTo>
                <a:lnTo>
                  <a:pt x="797982" y="1203706"/>
                </a:lnTo>
                <a:lnTo>
                  <a:pt x="801869" y="404368"/>
                </a:lnTo>
                <a:lnTo>
                  <a:pt x="10134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0" y="62865"/>
                </a:moveTo>
                <a:lnTo>
                  <a:pt x="101349" y="0"/>
                </a:lnTo>
                <a:lnTo>
                  <a:pt x="801869" y="404368"/>
                </a:lnTo>
                <a:lnTo>
                  <a:pt x="797982" y="1203706"/>
                </a:lnTo>
                <a:lnTo>
                  <a:pt x="107750" y="1606651"/>
                </a:lnTo>
                <a:lnTo>
                  <a:pt x="3425" y="1545971"/>
                </a:lnTo>
                <a:lnTo>
                  <a:pt x="0" y="6286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205358" y="5293233"/>
            <a:ext cx="1395095" cy="1565275"/>
          </a:xfrm>
          <a:custGeom>
            <a:avLst/>
            <a:gdLst/>
            <a:ahLst/>
            <a:cxnLst/>
            <a:rect l="l" t="t" r="r" b="b"/>
            <a:pathLst>
              <a:path w="1395095" h="1565275">
                <a:moveTo>
                  <a:pt x="3886" y="402958"/>
                </a:moveTo>
                <a:lnTo>
                  <a:pt x="69410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72263" y="1564765"/>
                </a:lnTo>
              </a:path>
              <a:path w="1395095" h="1565275">
                <a:moveTo>
                  <a:pt x="627946" y="1564765"/>
                </a:moveTo>
                <a:lnTo>
                  <a:pt x="0" y="1202220"/>
                </a:lnTo>
                <a:lnTo>
                  <a:pt x="3886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70"/>
                </a:lnTo>
                <a:lnTo>
                  <a:pt x="0" y="1202181"/>
                </a:lnTo>
                <a:lnTo>
                  <a:pt x="700506" y="1606677"/>
                </a:lnTo>
                <a:lnTo>
                  <a:pt x="1390777" y="1203705"/>
                </a:lnTo>
                <a:lnTo>
                  <a:pt x="1394586" y="404367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118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06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957834" y="40168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1"/>
                </a:moveTo>
                <a:lnTo>
                  <a:pt x="694054" y="0"/>
                </a:lnTo>
                <a:lnTo>
                  <a:pt x="1394586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886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691258" y="5302758"/>
            <a:ext cx="1395095" cy="1555750"/>
          </a:xfrm>
          <a:custGeom>
            <a:avLst/>
            <a:gdLst/>
            <a:ahLst/>
            <a:cxnLst/>
            <a:rect l="l" t="t" r="r" b="b"/>
            <a:pathLst>
              <a:path w="1395095" h="1555750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88598" y="1555240"/>
                </a:lnTo>
              </a:path>
              <a:path w="1395095" h="1555750">
                <a:moveTo>
                  <a:pt x="611473" y="1555240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976884" y="14546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054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51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7730109" y="5312283"/>
            <a:ext cx="1395095" cy="1546225"/>
          </a:xfrm>
          <a:custGeom>
            <a:avLst/>
            <a:gdLst/>
            <a:ahLst/>
            <a:cxnLst/>
            <a:rect l="l" t="t" r="r" b="b"/>
            <a:pathLst>
              <a:path w="1395095" h="1546225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804914" y="1545715"/>
                </a:lnTo>
              </a:path>
              <a:path w="1395095" h="1546225">
                <a:moveTo>
                  <a:pt x="594972" y="15457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8463534" y="4043867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680466" y="0"/>
                </a:moveTo>
                <a:lnTo>
                  <a:pt x="3937" y="395036"/>
                </a:lnTo>
                <a:lnTo>
                  <a:pt x="0" y="1194247"/>
                </a:lnTo>
                <a:lnTo>
                  <a:pt x="680466" y="1587131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8463534" y="1500692"/>
            <a:ext cx="680720" cy="4130675"/>
          </a:xfrm>
          <a:custGeom>
            <a:avLst/>
            <a:gdLst/>
            <a:ahLst/>
            <a:cxnLst/>
            <a:rect l="l" t="t" r="r" b="b"/>
            <a:pathLst>
              <a:path w="680720" h="4130675">
                <a:moveTo>
                  <a:pt x="3937" y="2938211"/>
                </a:moveTo>
                <a:lnTo>
                  <a:pt x="680466" y="2543174"/>
                </a:lnTo>
              </a:path>
              <a:path w="680720" h="4130675">
                <a:moveTo>
                  <a:pt x="680466" y="4130306"/>
                </a:moveTo>
                <a:lnTo>
                  <a:pt x="0" y="3737422"/>
                </a:lnTo>
                <a:lnTo>
                  <a:pt x="3937" y="2938211"/>
                </a:lnTo>
              </a:path>
              <a:path w="680720" h="4130675">
                <a:moveTo>
                  <a:pt x="3937" y="395036"/>
                </a:moveTo>
                <a:lnTo>
                  <a:pt x="680466" y="0"/>
                </a:lnTo>
              </a:path>
              <a:path w="680720" h="4130675">
                <a:moveTo>
                  <a:pt x="680466" y="1587155"/>
                </a:moveTo>
                <a:lnTo>
                  <a:pt x="0" y="1194247"/>
                </a:lnTo>
                <a:lnTo>
                  <a:pt x="3937" y="39503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457200" y="33347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8229600" y="0"/>
                </a:moveTo>
                <a:lnTo>
                  <a:pt x="0" y="0"/>
                </a:lnTo>
                <a:lnTo>
                  <a:pt x="0" y="6185661"/>
                </a:lnTo>
                <a:lnTo>
                  <a:pt x="8229600" y="6185661"/>
                </a:lnTo>
                <a:lnTo>
                  <a:pt x="822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457200" y="33347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661"/>
                </a:moveTo>
                <a:lnTo>
                  <a:pt x="8229600" y="6185661"/>
                </a:lnTo>
                <a:lnTo>
                  <a:pt x="8229600" y="0"/>
                </a:lnTo>
                <a:lnTo>
                  <a:pt x="0" y="0"/>
                </a:lnTo>
                <a:lnTo>
                  <a:pt x="0" y="618566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93C5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92009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199" y="0"/>
                </a:moveTo>
                <a:lnTo>
                  <a:pt x="0" y="0"/>
                </a:lnTo>
                <a:lnTo>
                  <a:pt x="0" y="6858000"/>
                </a:lnTo>
                <a:lnTo>
                  <a:pt x="1600199" y="6858000"/>
                </a:lnTo>
                <a:lnTo>
                  <a:pt x="160019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706996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973197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5728" y="3486886"/>
            <a:ext cx="9078595" cy="2715260"/>
          </a:xfrm>
          <a:custGeom>
            <a:avLst/>
            <a:gdLst/>
            <a:ahLst/>
            <a:cxnLst/>
            <a:rect l="l" t="t" r="r" b="b"/>
            <a:pathLst>
              <a:path w="9078595" h="2715260">
                <a:moveTo>
                  <a:pt x="0" y="2664523"/>
                </a:moveTo>
                <a:lnTo>
                  <a:pt x="44898" y="2667221"/>
                </a:lnTo>
                <a:lnTo>
                  <a:pt x="89828" y="2669913"/>
                </a:lnTo>
                <a:lnTo>
                  <a:pt x="134823" y="2672590"/>
                </a:lnTo>
                <a:lnTo>
                  <a:pt x="179914" y="2675246"/>
                </a:lnTo>
                <a:lnTo>
                  <a:pt x="225134" y="2677875"/>
                </a:lnTo>
                <a:lnTo>
                  <a:pt x="270515" y="2680469"/>
                </a:lnTo>
                <a:lnTo>
                  <a:pt x="316090" y="2683022"/>
                </a:lnTo>
                <a:lnTo>
                  <a:pt x="361890" y="2685526"/>
                </a:lnTo>
                <a:lnTo>
                  <a:pt x="407948" y="2687974"/>
                </a:lnTo>
                <a:lnTo>
                  <a:pt x="454295" y="2690360"/>
                </a:lnTo>
                <a:lnTo>
                  <a:pt x="500965" y="2692676"/>
                </a:lnTo>
                <a:lnTo>
                  <a:pt x="547990" y="2694916"/>
                </a:lnTo>
                <a:lnTo>
                  <a:pt x="595400" y="2697073"/>
                </a:lnTo>
                <a:lnTo>
                  <a:pt x="643230" y="2699140"/>
                </a:lnTo>
                <a:lnTo>
                  <a:pt x="691511" y="2701109"/>
                </a:lnTo>
                <a:lnTo>
                  <a:pt x="740275" y="2702975"/>
                </a:lnTo>
                <a:lnTo>
                  <a:pt x="789554" y="2704729"/>
                </a:lnTo>
                <a:lnTo>
                  <a:pt x="839382" y="2706365"/>
                </a:lnTo>
                <a:lnTo>
                  <a:pt x="889789" y="2707877"/>
                </a:lnTo>
                <a:lnTo>
                  <a:pt x="940808" y="2709256"/>
                </a:lnTo>
                <a:lnTo>
                  <a:pt x="992472" y="2710497"/>
                </a:lnTo>
                <a:lnTo>
                  <a:pt x="1044812" y="2711592"/>
                </a:lnTo>
                <a:lnTo>
                  <a:pt x="1097861" y="2712535"/>
                </a:lnTo>
                <a:lnTo>
                  <a:pt x="1151651" y="2713317"/>
                </a:lnTo>
                <a:lnTo>
                  <a:pt x="1206215" y="2713933"/>
                </a:lnTo>
                <a:lnTo>
                  <a:pt x="1261583" y="2714376"/>
                </a:lnTo>
                <a:lnTo>
                  <a:pt x="1317790" y="2714638"/>
                </a:lnTo>
                <a:lnTo>
                  <a:pt x="1374866" y="2714713"/>
                </a:lnTo>
                <a:lnTo>
                  <a:pt x="1432845" y="2714594"/>
                </a:lnTo>
                <a:lnTo>
                  <a:pt x="1491758" y="2714273"/>
                </a:lnTo>
                <a:lnTo>
                  <a:pt x="1551637" y="2713744"/>
                </a:lnTo>
                <a:lnTo>
                  <a:pt x="1612515" y="2713000"/>
                </a:lnTo>
                <a:lnTo>
                  <a:pt x="1674425" y="2712034"/>
                </a:lnTo>
                <a:lnTo>
                  <a:pt x="1717553" y="2711288"/>
                </a:lnTo>
                <a:lnTo>
                  <a:pt x="1761085" y="2710534"/>
                </a:lnTo>
                <a:lnTo>
                  <a:pt x="1805014" y="2709765"/>
                </a:lnTo>
                <a:lnTo>
                  <a:pt x="1849338" y="2708979"/>
                </a:lnTo>
                <a:lnTo>
                  <a:pt x="1894050" y="2708171"/>
                </a:lnTo>
                <a:lnTo>
                  <a:pt x="1939146" y="2707337"/>
                </a:lnTo>
                <a:lnTo>
                  <a:pt x="1984623" y="2706473"/>
                </a:lnTo>
                <a:lnTo>
                  <a:pt x="2030476" y="2705574"/>
                </a:lnTo>
                <a:lnTo>
                  <a:pt x="2076699" y="2704637"/>
                </a:lnTo>
                <a:lnTo>
                  <a:pt x="2123289" y="2703656"/>
                </a:lnTo>
                <a:lnTo>
                  <a:pt x="2170241" y="2702629"/>
                </a:lnTo>
                <a:lnTo>
                  <a:pt x="2217550" y="2701550"/>
                </a:lnTo>
                <a:lnTo>
                  <a:pt x="2265212" y="2700416"/>
                </a:lnTo>
                <a:lnTo>
                  <a:pt x="2313223" y="2699223"/>
                </a:lnTo>
                <a:lnTo>
                  <a:pt x="2361578" y="2697965"/>
                </a:lnTo>
                <a:lnTo>
                  <a:pt x="2410272" y="2696640"/>
                </a:lnTo>
                <a:lnTo>
                  <a:pt x="2459301" y="2695242"/>
                </a:lnTo>
                <a:lnTo>
                  <a:pt x="2508661" y="2693769"/>
                </a:lnTo>
                <a:lnTo>
                  <a:pt x="2558346" y="2692214"/>
                </a:lnTo>
                <a:lnTo>
                  <a:pt x="2608353" y="2690575"/>
                </a:lnTo>
                <a:lnTo>
                  <a:pt x="2658676" y="2688847"/>
                </a:lnTo>
                <a:lnTo>
                  <a:pt x="2709312" y="2687026"/>
                </a:lnTo>
                <a:lnTo>
                  <a:pt x="2760256" y="2685107"/>
                </a:lnTo>
                <a:lnTo>
                  <a:pt x="2811503" y="2683087"/>
                </a:lnTo>
                <a:lnTo>
                  <a:pt x="2863049" y="2680962"/>
                </a:lnTo>
                <a:lnTo>
                  <a:pt x="2914889" y="2678726"/>
                </a:lnTo>
                <a:lnTo>
                  <a:pt x="2967020" y="2676377"/>
                </a:lnTo>
                <a:lnTo>
                  <a:pt x="3019435" y="2673909"/>
                </a:lnTo>
                <a:lnTo>
                  <a:pt x="3072131" y="2671319"/>
                </a:lnTo>
                <a:lnTo>
                  <a:pt x="3125103" y="2668602"/>
                </a:lnTo>
                <a:lnTo>
                  <a:pt x="3178347" y="2665754"/>
                </a:lnTo>
                <a:lnTo>
                  <a:pt x="3231859" y="2662772"/>
                </a:lnTo>
                <a:lnTo>
                  <a:pt x="3285633" y="2659650"/>
                </a:lnTo>
                <a:lnTo>
                  <a:pt x="3339665" y="2656385"/>
                </a:lnTo>
                <a:lnTo>
                  <a:pt x="3393951" y="2652973"/>
                </a:lnTo>
                <a:lnTo>
                  <a:pt x="3448486" y="2649408"/>
                </a:lnTo>
                <a:lnTo>
                  <a:pt x="3503265" y="2645688"/>
                </a:lnTo>
                <a:lnTo>
                  <a:pt x="3558285" y="2641807"/>
                </a:lnTo>
                <a:lnTo>
                  <a:pt x="3613541" y="2637763"/>
                </a:lnTo>
                <a:lnTo>
                  <a:pt x="3669027" y="2633550"/>
                </a:lnTo>
                <a:lnTo>
                  <a:pt x="3724740" y="2629164"/>
                </a:lnTo>
                <a:lnTo>
                  <a:pt x="3780676" y="2624601"/>
                </a:lnTo>
                <a:lnTo>
                  <a:pt x="3836829" y="2619857"/>
                </a:lnTo>
                <a:lnTo>
                  <a:pt x="3893195" y="2614928"/>
                </a:lnTo>
                <a:lnTo>
                  <a:pt x="3949769" y="2609810"/>
                </a:lnTo>
                <a:lnTo>
                  <a:pt x="4006548" y="2604498"/>
                </a:lnTo>
                <a:lnTo>
                  <a:pt x="4063526" y="2598988"/>
                </a:lnTo>
                <a:lnTo>
                  <a:pt x="4120699" y="2593276"/>
                </a:lnTo>
                <a:lnTo>
                  <a:pt x="4166073" y="2588638"/>
                </a:lnTo>
                <a:lnTo>
                  <a:pt x="4212041" y="2583873"/>
                </a:lnTo>
                <a:lnTo>
                  <a:pt x="4258581" y="2578986"/>
                </a:lnTo>
                <a:lnTo>
                  <a:pt x="4305669" y="2573976"/>
                </a:lnTo>
                <a:lnTo>
                  <a:pt x="4353284" y="2568847"/>
                </a:lnTo>
                <a:lnTo>
                  <a:pt x="4401403" y="2563601"/>
                </a:lnTo>
                <a:lnTo>
                  <a:pt x="4450004" y="2558240"/>
                </a:lnTo>
                <a:lnTo>
                  <a:pt x="4499066" y="2552765"/>
                </a:lnTo>
                <a:lnTo>
                  <a:pt x="4548564" y="2547178"/>
                </a:lnTo>
                <a:lnTo>
                  <a:pt x="4598478" y="2541483"/>
                </a:lnTo>
                <a:lnTo>
                  <a:pt x="4648785" y="2535680"/>
                </a:lnTo>
                <a:lnTo>
                  <a:pt x="4699462" y="2529772"/>
                </a:lnTo>
                <a:lnTo>
                  <a:pt x="4750488" y="2523761"/>
                </a:lnTo>
                <a:lnTo>
                  <a:pt x="4801840" y="2517649"/>
                </a:lnTo>
                <a:lnTo>
                  <a:pt x="4853496" y="2511437"/>
                </a:lnTo>
                <a:lnTo>
                  <a:pt x="4905433" y="2505129"/>
                </a:lnTo>
                <a:lnTo>
                  <a:pt x="4957629" y="2498725"/>
                </a:lnTo>
                <a:lnTo>
                  <a:pt x="5010063" y="2492229"/>
                </a:lnTo>
                <a:lnTo>
                  <a:pt x="5062711" y="2485642"/>
                </a:lnTo>
                <a:lnTo>
                  <a:pt x="5115551" y="2478965"/>
                </a:lnTo>
                <a:lnTo>
                  <a:pt x="5168562" y="2472202"/>
                </a:lnTo>
                <a:lnTo>
                  <a:pt x="5221720" y="2465355"/>
                </a:lnTo>
                <a:lnTo>
                  <a:pt x="5275004" y="2458424"/>
                </a:lnTo>
                <a:lnTo>
                  <a:pt x="5328391" y="2451413"/>
                </a:lnTo>
                <a:lnTo>
                  <a:pt x="5381859" y="2444323"/>
                </a:lnTo>
                <a:lnTo>
                  <a:pt x="5435386" y="2437156"/>
                </a:lnTo>
                <a:lnTo>
                  <a:pt x="5488949" y="2429915"/>
                </a:lnTo>
                <a:lnTo>
                  <a:pt x="5542527" y="2422601"/>
                </a:lnTo>
                <a:lnTo>
                  <a:pt x="5596096" y="2415217"/>
                </a:lnTo>
                <a:lnTo>
                  <a:pt x="5649634" y="2407764"/>
                </a:lnTo>
                <a:lnTo>
                  <a:pt x="5703120" y="2400245"/>
                </a:lnTo>
                <a:lnTo>
                  <a:pt x="5756531" y="2392661"/>
                </a:lnTo>
                <a:lnTo>
                  <a:pt x="5809844" y="2385015"/>
                </a:lnTo>
                <a:lnTo>
                  <a:pt x="5863038" y="2377309"/>
                </a:lnTo>
                <a:lnTo>
                  <a:pt x="5916090" y="2369545"/>
                </a:lnTo>
                <a:lnTo>
                  <a:pt x="5968978" y="2361724"/>
                </a:lnTo>
                <a:lnTo>
                  <a:pt x="6021680" y="2353849"/>
                </a:lnTo>
                <a:lnTo>
                  <a:pt x="6074172" y="2345922"/>
                </a:lnTo>
                <a:lnTo>
                  <a:pt x="6126434" y="2337944"/>
                </a:lnTo>
                <a:lnTo>
                  <a:pt x="6178442" y="2329919"/>
                </a:lnTo>
                <a:lnTo>
                  <a:pt x="6230175" y="2321848"/>
                </a:lnTo>
                <a:lnTo>
                  <a:pt x="6281610" y="2313732"/>
                </a:lnTo>
                <a:lnTo>
                  <a:pt x="6332724" y="2305575"/>
                </a:lnTo>
                <a:lnTo>
                  <a:pt x="6383496" y="2297378"/>
                </a:lnTo>
                <a:lnTo>
                  <a:pt x="6433904" y="2289143"/>
                </a:lnTo>
                <a:lnTo>
                  <a:pt x="6483924" y="2280872"/>
                </a:lnTo>
                <a:lnTo>
                  <a:pt x="6533536" y="2272567"/>
                </a:lnTo>
                <a:lnTo>
                  <a:pt x="6582715" y="2264230"/>
                </a:lnTo>
                <a:lnTo>
                  <a:pt x="6631441" y="2255864"/>
                </a:lnTo>
                <a:lnTo>
                  <a:pt x="6679690" y="2247470"/>
                </a:lnTo>
                <a:lnTo>
                  <a:pt x="6727441" y="2239051"/>
                </a:lnTo>
                <a:lnTo>
                  <a:pt x="6774672" y="2230608"/>
                </a:lnTo>
                <a:lnTo>
                  <a:pt x="6821359" y="2222143"/>
                </a:lnTo>
                <a:lnTo>
                  <a:pt x="6867481" y="2213659"/>
                </a:lnTo>
                <a:lnTo>
                  <a:pt x="6913016" y="2205157"/>
                </a:lnTo>
                <a:lnTo>
                  <a:pt x="6957940" y="2196640"/>
                </a:lnTo>
                <a:lnTo>
                  <a:pt x="7002233" y="2188109"/>
                </a:lnTo>
                <a:lnTo>
                  <a:pt x="7045871" y="2179568"/>
                </a:lnTo>
                <a:lnTo>
                  <a:pt x="7088832" y="2171016"/>
                </a:lnTo>
                <a:lnTo>
                  <a:pt x="7131095" y="2162458"/>
                </a:lnTo>
                <a:lnTo>
                  <a:pt x="7172636" y="2153894"/>
                </a:lnTo>
                <a:lnTo>
                  <a:pt x="7233929" y="2140968"/>
                </a:lnTo>
                <a:lnTo>
                  <a:pt x="7295240" y="2127694"/>
                </a:lnTo>
                <a:lnTo>
                  <a:pt x="7356517" y="2114092"/>
                </a:lnTo>
                <a:lnTo>
                  <a:pt x="7417708" y="2100182"/>
                </a:lnTo>
                <a:lnTo>
                  <a:pt x="7478760" y="2085982"/>
                </a:lnTo>
                <a:lnTo>
                  <a:pt x="7539621" y="2071514"/>
                </a:lnTo>
                <a:lnTo>
                  <a:pt x="7600240" y="2056797"/>
                </a:lnTo>
                <a:lnTo>
                  <a:pt x="7660563" y="2041849"/>
                </a:lnTo>
                <a:lnTo>
                  <a:pt x="7720539" y="2026691"/>
                </a:lnTo>
                <a:lnTo>
                  <a:pt x="7780116" y="2011343"/>
                </a:lnTo>
                <a:lnTo>
                  <a:pt x="7839241" y="1995824"/>
                </a:lnTo>
                <a:lnTo>
                  <a:pt x="7897862" y="1980154"/>
                </a:lnTo>
                <a:lnTo>
                  <a:pt x="7955927" y="1964352"/>
                </a:lnTo>
                <a:lnTo>
                  <a:pt x="8013384" y="1948439"/>
                </a:lnTo>
                <a:lnTo>
                  <a:pt x="8070180" y="1932433"/>
                </a:lnTo>
                <a:lnTo>
                  <a:pt x="8126263" y="1916354"/>
                </a:lnTo>
                <a:lnTo>
                  <a:pt x="8181582" y="1900223"/>
                </a:lnTo>
                <a:lnTo>
                  <a:pt x="8236083" y="1884058"/>
                </a:lnTo>
                <a:lnTo>
                  <a:pt x="8289716" y="1867880"/>
                </a:lnTo>
                <a:lnTo>
                  <a:pt x="8342426" y="1851708"/>
                </a:lnTo>
                <a:lnTo>
                  <a:pt x="8394164" y="1835561"/>
                </a:lnTo>
                <a:lnTo>
                  <a:pt x="8444875" y="1819460"/>
                </a:lnTo>
                <a:lnTo>
                  <a:pt x="8494508" y="1803424"/>
                </a:lnTo>
                <a:lnTo>
                  <a:pt x="8543011" y="1787472"/>
                </a:lnTo>
                <a:lnTo>
                  <a:pt x="8590332" y="1771624"/>
                </a:lnTo>
                <a:lnTo>
                  <a:pt x="8636418" y="1755901"/>
                </a:lnTo>
                <a:lnTo>
                  <a:pt x="8681217" y="1740321"/>
                </a:lnTo>
                <a:lnTo>
                  <a:pt x="8724677" y="1724904"/>
                </a:lnTo>
                <a:lnTo>
                  <a:pt x="8766746" y="1709670"/>
                </a:lnTo>
                <a:lnTo>
                  <a:pt x="8807371" y="1694639"/>
                </a:lnTo>
                <a:lnTo>
                  <a:pt x="8846501" y="1679830"/>
                </a:lnTo>
                <a:lnTo>
                  <a:pt x="8884083" y="1665263"/>
                </a:lnTo>
                <a:lnTo>
                  <a:pt x="8920065" y="1650957"/>
                </a:lnTo>
                <a:lnTo>
                  <a:pt x="8987020" y="1623208"/>
                </a:lnTo>
                <a:lnTo>
                  <a:pt x="9046949" y="1596742"/>
                </a:lnTo>
                <a:lnTo>
                  <a:pt x="9074148" y="1584038"/>
                </a:lnTo>
                <a:lnTo>
                  <a:pt x="9078271" y="1582028"/>
                </a:lnTo>
              </a:path>
              <a:path w="9078595" h="2715260">
                <a:moveTo>
                  <a:pt x="0" y="871372"/>
                </a:moveTo>
                <a:lnTo>
                  <a:pt x="35920" y="852340"/>
                </a:lnTo>
                <a:lnTo>
                  <a:pt x="71984" y="833309"/>
                </a:lnTo>
                <a:lnTo>
                  <a:pt x="108335" y="814282"/>
                </a:lnTo>
                <a:lnTo>
                  <a:pt x="145119" y="795260"/>
                </a:lnTo>
                <a:lnTo>
                  <a:pt x="182477" y="776244"/>
                </a:lnTo>
                <a:lnTo>
                  <a:pt x="220555" y="757238"/>
                </a:lnTo>
                <a:lnTo>
                  <a:pt x="259496" y="738241"/>
                </a:lnTo>
                <a:lnTo>
                  <a:pt x="299444" y="719257"/>
                </a:lnTo>
                <a:lnTo>
                  <a:pt x="340543" y="700287"/>
                </a:lnTo>
                <a:lnTo>
                  <a:pt x="382937" y="681331"/>
                </a:lnTo>
                <a:lnTo>
                  <a:pt x="426770" y="662394"/>
                </a:lnTo>
                <a:lnTo>
                  <a:pt x="472184" y="643474"/>
                </a:lnTo>
                <a:lnTo>
                  <a:pt x="519326" y="624576"/>
                </a:lnTo>
                <a:lnTo>
                  <a:pt x="568338" y="605700"/>
                </a:lnTo>
                <a:lnTo>
                  <a:pt x="619363" y="586848"/>
                </a:lnTo>
                <a:lnTo>
                  <a:pt x="672547" y="568022"/>
                </a:lnTo>
                <a:lnTo>
                  <a:pt x="728033" y="549223"/>
                </a:lnTo>
                <a:lnTo>
                  <a:pt x="785964" y="530453"/>
                </a:lnTo>
                <a:lnTo>
                  <a:pt x="846485" y="511714"/>
                </a:lnTo>
                <a:lnTo>
                  <a:pt x="909740" y="493008"/>
                </a:lnTo>
                <a:lnTo>
                  <a:pt x="975872" y="474337"/>
                </a:lnTo>
                <a:lnTo>
                  <a:pt x="1045025" y="455701"/>
                </a:lnTo>
                <a:lnTo>
                  <a:pt x="1082432" y="445844"/>
                </a:lnTo>
                <a:lnTo>
                  <a:pt x="1120567" y="435788"/>
                </a:lnTo>
                <a:lnTo>
                  <a:pt x="1159420" y="425547"/>
                </a:lnTo>
                <a:lnTo>
                  <a:pt x="1198980" y="415139"/>
                </a:lnTo>
                <a:lnTo>
                  <a:pt x="1239234" y="404578"/>
                </a:lnTo>
                <a:lnTo>
                  <a:pt x="1280171" y="393882"/>
                </a:lnTo>
                <a:lnTo>
                  <a:pt x="1321780" y="383065"/>
                </a:lnTo>
                <a:lnTo>
                  <a:pt x="1364049" y="372143"/>
                </a:lnTo>
                <a:lnTo>
                  <a:pt x="1406966" y="361133"/>
                </a:lnTo>
                <a:lnTo>
                  <a:pt x="1450520" y="350050"/>
                </a:lnTo>
                <a:lnTo>
                  <a:pt x="1494699" y="338911"/>
                </a:lnTo>
                <a:lnTo>
                  <a:pt x="1539492" y="327730"/>
                </a:lnTo>
                <a:lnTo>
                  <a:pt x="1584887" y="316524"/>
                </a:lnTo>
                <a:lnTo>
                  <a:pt x="1630872" y="305310"/>
                </a:lnTo>
                <a:lnTo>
                  <a:pt x="1677437" y="294101"/>
                </a:lnTo>
                <a:lnTo>
                  <a:pt x="1724569" y="282915"/>
                </a:lnTo>
                <a:lnTo>
                  <a:pt x="1772257" y="271768"/>
                </a:lnTo>
                <a:lnTo>
                  <a:pt x="1820489" y="260675"/>
                </a:lnTo>
                <a:lnTo>
                  <a:pt x="1869254" y="249651"/>
                </a:lnTo>
                <a:lnTo>
                  <a:pt x="1918540" y="238714"/>
                </a:lnTo>
                <a:lnTo>
                  <a:pt x="1968336" y="227879"/>
                </a:lnTo>
                <a:lnTo>
                  <a:pt x="2018630" y="217161"/>
                </a:lnTo>
                <a:lnTo>
                  <a:pt x="2069410" y="206577"/>
                </a:lnTo>
                <a:lnTo>
                  <a:pt x="2120666" y="196143"/>
                </a:lnTo>
                <a:lnTo>
                  <a:pt x="2172385" y="185873"/>
                </a:lnTo>
                <a:lnTo>
                  <a:pt x="2224555" y="175785"/>
                </a:lnTo>
                <a:lnTo>
                  <a:pt x="2277166" y="165894"/>
                </a:lnTo>
                <a:lnTo>
                  <a:pt x="2330206" y="156216"/>
                </a:lnTo>
                <a:lnTo>
                  <a:pt x="2383663" y="146767"/>
                </a:lnTo>
                <a:lnTo>
                  <a:pt x="2437525" y="137562"/>
                </a:lnTo>
                <a:lnTo>
                  <a:pt x="2491782" y="128618"/>
                </a:lnTo>
                <a:lnTo>
                  <a:pt x="2546421" y="119951"/>
                </a:lnTo>
                <a:lnTo>
                  <a:pt x="2601431" y="111575"/>
                </a:lnTo>
                <a:lnTo>
                  <a:pt x="2656800" y="103508"/>
                </a:lnTo>
                <a:lnTo>
                  <a:pt x="2712517" y="95765"/>
                </a:lnTo>
                <a:lnTo>
                  <a:pt x="2768570" y="88361"/>
                </a:lnTo>
                <a:lnTo>
                  <a:pt x="2824948" y="81314"/>
                </a:lnTo>
                <a:lnTo>
                  <a:pt x="2881639" y="74638"/>
                </a:lnTo>
                <a:lnTo>
                  <a:pt x="2938631" y="68350"/>
                </a:lnTo>
                <a:lnTo>
                  <a:pt x="2995914" y="62465"/>
                </a:lnTo>
                <a:lnTo>
                  <a:pt x="3053475" y="56999"/>
                </a:lnTo>
                <a:lnTo>
                  <a:pt x="3111303" y="51968"/>
                </a:lnTo>
                <a:lnTo>
                  <a:pt x="3155740" y="48359"/>
                </a:lnTo>
                <a:lnTo>
                  <a:pt x="3200516" y="44877"/>
                </a:lnTo>
                <a:lnTo>
                  <a:pt x="3245628" y="41521"/>
                </a:lnTo>
                <a:lnTo>
                  <a:pt x="3291067" y="38292"/>
                </a:lnTo>
                <a:lnTo>
                  <a:pt x="3336830" y="35191"/>
                </a:lnTo>
                <a:lnTo>
                  <a:pt x="3382910" y="32217"/>
                </a:lnTo>
                <a:lnTo>
                  <a:pt x="3429303" y="29372"/>
                </a:lnTo>
                <a:lnTo>
                  <a:pt x="3476001" y="26655"/>
                </a:lnTo>
                <a:lnTo>
                  <a:pt x="3523001" y="24067"/>
                </a:lnTo>
                <a:lnTo>
                  <a:pt x="3570296" y="21609"/>
                </a:lnTo>
                <a:lnTo>
                  <a:pt x="3617880" y="19281"/>
                </a:lnTo>
                <a:lnTo>
                  <a:pt x="3665749" y="17084"/>
                </a:lnTo>
                <a:lnTo>
                  <a:pt x="3713896" y="15017"/>
                </a:lnTo>
                <a:lnTo>
                  <a:pt x="3762316" y="13081"/>
                </a:lnTo>
                <a:lnTo>
                  <a:pt x="3811004" y="11277"/>
                </a:lnTo>
                <a:lnTo>
                  <a:pt x="3859954" y="9605"/>
                </a:lnTo>
                <a:lnTo>
                  <a:pt x="3909160" y="8066"/>
                </a:lnTo>
                <a:lnTo>
                  <a:pt x="3958616" y="6659"/>
                </a:lnTo>
                <a:lnTo>
                  <a:pt x="4008318" y="5386"/>
                </a:lnTo>
                <a:lnTo>
                  <a:pt x="4058260" y="4247"/>
                </a:lnTo>
                <a:lnTo>
                  <a:pt x="4108435" y="3241"/>
                </a:lnTo>
                <a:lnTo>
                  <a:pt x="4158839" y="2371"/>
                </a:lnTo>
                <a:lnTo>
                  <a:pt x="4209466" y="1636"/>
                </a:lnTo>
                <a:lnTo>
                  <a:pt x="4260311" y="1036"/>
                </a:lnTo>
                <a:lnTo>
                  <a:pt x="4311367" y="572"/>
                </a:lnTo>
                <a:lnTo>
                  <a:pt x="4362629" y="244"/>
                </a:lnTo>
                <a:lnTo>
                  <a:pt x="4414092" y="53"/>
                </a:lnTo>
                <a:lnTo>
                  <a:pt x="4465750" y="0"/>
                </a:lnTo>
                <a:lnTo>
                  <a:pt x="4517598" y="83"/>
                </a:lnTo>
                <a:lnTo>
                  <a:pt x="4569630" y="305"/>
                </a:lnTo>
                <a:lnTo>
                  <a:pt x="4621840" y="666"/>
                </a:lnTo>
                <a:lnTo>
                  <a:pt x="4674223" y="1165"/>
                </a:lnTo>
                <a:lnTo>
                  <a:pt x="4726773" y="1804"/>
                </a:lnTo>
                <a:lnTo>
                  <a:pt x="4779485" y="2583"/>
                </a:lnTo>
                <a:lnTo>
                  <a:pt x="4832353" y="3501"/>
                </a:lnTo>
                <a:lnTo>
                  <a:pt x="4885372" y="4560"/>
                </a:lnTo>
                <a:lnTo>
                  <a:pt x="4938536" y="5761"/>
                </a:lnTo>
                <a:lnTo>
                  <a:pt x="4991839" y="7102"/>
                </a:lnTo>
                <a:lnTo>
                  <a:pt x="5045276" y="8586"/>
                </a:lnTo>
                <a:lnTo>
                  <a:pt x="5098841" y="10212"/>
                </a:lnTo>
                <a:lnTo>
                  <a:pt x="5152530" y="11981"/>
                </a:lnTo>
                <a:lnTo>
                  <a:pt x="5206335" y="13893"/>
                </a:lnTo>
                <a:lnTo>
                  <a:pt x="5260252" y="15948"/>
                </a:lnTo>
                <a:lnTo>
                  <a:pt x="5314275" y="18147"/>
                </a:lnTo>
                <a:lnTo>
                  <a:pt x="5368399" y="20491"/>
                </a:lnTo>
                <a:lnTo>
                  <a:pt x="5422617" y="22980"/>
                </a:lnTo>
                <a:lnTo>
                  <a:pt x="5476925" y="25614"/>
                </a:lnTo>
                <a:lnTo>
                  <a:pt x="5531317" y="28394"/>
                </a:lnTo>
                <a:lnTo>
                  <a:pt x="5585787" y="31320"/>
                </a:lnTo>
                <a:lnTo>
                  <a:pt x="5640330" y="34392"/>
                </a:lnTo>
                <a:lnTo>
                  <a:pt x="5694940" y="37612"/>
                </a:lnTo>
                <a:lnTo>
                  <a:pt x="5749611" y="40979"/>
                </a:lnTo>
                <a:lnTo>
                  <a:pt x="5804338" y="44493"/>
                </a:lnTo>
                <a:lnTo>
                  <a:pt x="5859116" y="48156"/>
                </a:lnTo>
                <a:lnTo>
                  <a:pt x="5913939" y="51968"/>
                </a:lnTo>
                <a:lnTo>
                  <a:pt x="5961554" y="55463"/>
                </a:lnTo>
                <a:lnTo>
                  <a:pt x="6010111" y="59261"/>
                </a:lnTo>
                <a:lnTo>
                  <a:pt x="6059569" y="63352"/>
                </a:lnTo>
                <a:lnTo>
                  <a:pt x="6109886" y="67727"/>
                </a:lnTo>
                <a:lnTo>
                  <a:pt x="6161021" y="72376"/>
                </a:lnTo>
                <a:lnTo>
                  <a:pt x="6212932" y="77290"/>
                </a:lnTo>
                <a:lnTo>
                  <a:pt x="6265580" y="82458"/>
                </a:lnTo>
                <a:lnTo>
                  <a:pt x="6318922" y="87870"/>
                </a:lnTo>
                <a:lnTo>
                  <a:pt x="6372918" y="93517"/>
                </a:lnTo>
                <a:lnTo>
                  <a:pt x="6427526" y="99389"/>
                </a:lnTo>
                <a:lnTo>
                  <a:pt x="6482705" y="105477"/>
                </a:lnTo>
                <a:lnTo>
                  <a:pt x="6538413" y="111770"/>
                </a:lnTo>
                <a:lnTo>
                  <a:pt x="6594611" y="118258"/>
                </a:lnTo>
                <a:lnTo>
                  <a:pt x="6651256" y="124933"/>
                </a:lnTo>
                <a:lnTo>
                  <a:pt x="6708307" y="131783"/>
                </a:lnTo>
                <a:lnTo>
                  <a:pt x="6765724" y="138800"/>
                </a:lnTo>
                <a:lnTo>
                  <a:pt x="6823464" y="145974"/>
                </a:lnTo>
                <a:lnTo>
                  <a:pt x="6881487" y="153294"/>
                </a:lnTo>
                <a:lnTo>
                  <a:pt x="6939752" y="160751"/>
                </a:lnTo>
                <a:lnTo>
                  <a:pt x="6998218" y="168336"/>
                </a:lnTo>
                <a:lnTo>
                  <a:pt x="7056842" y="176038"/>
                </a:lnTo>
                <a:lnTo>
                  <a:pt x="7115585" y="183847"/>
                </a:lnTo>
                <a:lnTo>
                  <a:pt x="7174404" y="191755"/>
                </a:lnTo>
                <a:lnTo>
                  <a:pt x="7233260" y="199750"/>
                </a:lnTo>
                <a:lnTo>
                  <a:pt x="7292110" y="207824"/>
                </a:lnTo>
                <a:lnTo>
                  <a:pt x="7350913" y="215966"/>
                </a:lnTo>
                <a:lnTo>
                  <a:pt x="7409628" y="224167"/>
                </a:lnTo>
                <a:lnTo>
                  <a:pt x="7468215" y="232416"/>
                </a:lnTo>
                <a:lnTo>
                  <a:pt x="7526631" y="240705"/>
                </a:lnTo>
                <a:lnTo>
                  <a:pt x="7584836" y="249024"/>
                </a:lnTo>
                <a:lnTo>
                  <a:pt x="7642789" y="257361"/>
                </a:lnTo>
                <a:lnTo>
                  <a:pt x="7700448" y="265709"/>
                </a:lnTo>
                <a:lnTo>
                  <a:pt x="7757772" y="274057"/>
                </a:lnTo>
                <a:lnTo>
                  <a:pt x="7814720" y="282395"/>
                </a:lnTo>
                <a:lnTo>
                  <a:pt x="7871250" y="290713"/>
                </a:lnTo>
                <a:lnTo>
                  <a:pt x="7927323" y="299002"/>
                </a:lnTo>
                <a:lnTo>
                  <a:pt x="7982895" y="307251"/>
                </a:lnTo>
                <a:lnTo>
                  <a:pt x="8037927" y="315452"/>
                </a:lnTo>
                <a:lnTo>
                  <a:pt x="8092377" y="323595"/>
                </a:lnTo>
                <a:lnTo>
                  <a:pt x="8146204" y="331668"/>
                </a:lnTo>
                <a:lnTo>
                  <a:pt x="8199367" y="339664"/>
                </a:lnTo>
                <a:lnTo>
                  <a:pt x="8251824" y="347571"/>
                </a:lnTo>
                <a:lnTo>
                  <a:pt x="8303535" y="355380"/>
                </a:lnTo>
                <a:lnTo>
                  <a:pt x="8354457" y="363082"/>
                </a:lnTo>
                <a:lnTo>
                  <a:pt x="8404551" y="370667"/>
                </a:lnTo>
                <a:lnTo>
                  <a:pt x="8453775" y="378124"/>
                </a:lnTo>
                <a:lnTo>
                  <a:pt x="8502087" y="385444"/>
                </a:lnTo>
                <a:lnTo>
                  <a:pt x="8549447" y="392618"/>
                </a:lnTo>
                <a:lnTo>
                  <a:pt x="8595813" y="399635"/>
                </a:lnTo>
                <a:lnTo>
                  <a:pt x="8641144" y="406485"/>
                </a:lnTo>
                <a:lnTo>
                  <a:pt x="8685399" y="413160"/>
                </a:lnTo>
                <a:lnTo>
                  <a:pt x="8728537" y="419648"/>
                </a:lnTo>
                <a:lnTo>
                  <a:pt x="8770516" y="425941"/>
                </a:lnTo>
                <a:lnTo>
                  <a:pt x="8811296" y="432029"/>
                </a:lnTo>
                <a:lnTo>
                  <a:pt x="8850835" y="437901"/>
                </a:lnTo>
                <a:lnTo>
                  <a:pt x="8889092" y="443548"/>
                </a:lnTo>
                <a:lnTo>
                  <a:pt x="8961595" y="454128"/>
                </a:lnTo>
                <a:lnTo>
                  <a:pt x="9028477" y="463691"/>
                </a:lnTo>
                <a:lnTo>
                  <a:pt x="9059707" y="468066"/>
                </a:lnTo>
                <a:lnTo>
                  <a:pt x="9078271" y="47062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53853" y="5640781"/>
            <a:ext cx="3004820" cy="1211580"/>
          </a:xfrm>
          <a:custGeom>
            <a:avLst/>
            <a:gdLst/>
            <a:ahLst/>
            <a:cxnLst/>
            <a:rect l="l" t="t" r="r" b="b"/>
            <a:pathLst>
              <a:path w="3004820" h="1211579">
                <a:moveTo>
                  <a:pt x="0" y="0"/>
                </a:moveTo>
                <a:lnTo>
                  <a:pt x="51721" y="23517"/>
                </a:lnTo>
                <a:lnTo>
                  <a:pt x="103435" y="47027"/>
                </a:lnTo>
                <a:lnTo>
                  <a:pt x="155135" y="70525"/>
                </a:lnTo>
                <a:lnTo>
                  <a:pt x="206815" y="94002"/>
                </a:lnTo>
                <a:lnTo>
                  <a:pt x="258466" y="117452"/>
                </a:lnTo>
                <a:lnTo>
                  <a:pt x="310083" y="140868"/>
                </a:lnTo>
                <a:lnTo>
                  <a:pt x="361657" y="164244"/>
                </a:lnTo>
                <a:lnTo>
                  <a:pt x="413183" y="187573"/>
                </a:lnTo>
                <a:lnTo>
                  <a:pt x="464653" y="210849"/>
                </a:lnTo>
                <a:lnTo>
                  <a:pt x="516059" y="234063"/>
                </a:lnTo>
                <a:lnTo>
                  <a:pt x="567396" y="257211"/>
                </a:lnTo>
                <a:lnTo>
                  <a:pt x="618656" y="280284"/>
                </a:lnTo>
                <a:lnTo>
                  <a:pt x="669832" y="303277"/>
                </a:lnTo>
                <a:lnTo>
                  <a:pt x="720917" y="326182"/>
                </a:lnTo>
                <a:lnTo>
                  <a:pt x="771904" y="348994"/>
                </a:lnTo>
                <a:lnTo>
                  <a:pt x="822786" y="371704"/>
                </a:lnTo>
                <a:lnTo>
                  <a:pt x="873556" y="394306"/>
                </a:lnTo>
                <a:lnTo>
                  <a:pt x="924207" y="416795"/>
                </a:lnTo>
                <a:lnTo>
                  <a:pt x="974732" y="439162"/>
                </a:lnTo>
                <a:lnTo>
                  <a:pt x="1025125" y="461401"/>
                </a:lnTo>
                <a:lnTo>
                  <a:pt x="1075377" y="483506"/>
                </a:lnTo>
                <a:lnTo>
                  <a:pt x="1125482" y="505470"/>
                </a:lnTo>
                <a:lnTo>
                  <a:pt x="1175433" y="527285"/>
                </a:lnTo>
                <a:lnTo>
                  <a:pt x="1225224" y="548946"/>
                </a:lnTo>
                <a:lnTo>
                  <a:pt x="1274846" y="570446"/>
                </a:lnTo>
                <a:lnTo>
                  <a:pt x="1324293" y="591777"/>
                </a:lnTo>
                <a:lnTo>
                  <a:pt x="1373558" y="612933"/>
                </a:lnTo>
                <a:lnTo>
                  <a:pt x="1422635" y="633908"/>
                </a:lnTo>
                <a:lnTo>
                  <a:pt x="1471515" y="654695"/>
                </a:lnTo>
                <a:lnTo>
                  <a:pt x="1520192" y="675286"/>
                </a:lnTo>
                <a:lnTo>
                  <a:pt x="1568660" y="695675"/>
                </a:lnTo>
                <a:lnTo>
                  <a:pt x="1616910" y="715856"/>
                </a:lnTo>
                <a:lnTo>
                  <a:pt x="1664936" y="735822"/>
                </a:lnTo>
                <a:lnTo>
                  <a:pt x="1712731" y="755566"/>
                </a:lnTo>
                <a:lnTo>
                  <a:pt x="1760289" y="775081"/>
                </a:lnTo>
                <a:lnTo>
                  <a:pt x="1807601" y="794360"/>
                </a:lnTo>
                <a:lnTo>
                  <a:pt x="1854661" y="813398"/>
                </a:lnTo>
                <a:lnTo>
                  <a:pt x="1901462" y="832186"/>
                </a:lnTo>
                <a:lnTo>
                  <a:pt x="1947997" y="850719"/>
                </a:lnTo>
                <a:lnTo>
                  <a:pt x="1994259" y="868989"/>
                </a:lnTo>
                <a:lnTo>
                  <a:pt x="2040242" y="886991"/>
                </a:lnTo>
                <a:lnTo>
                  <a:pt x="2085937" y="904716"/>
                </a:lnTo>
                <a:lnTo>
                  <a:pt x="2131338" y="922159"/>
                </a:lnTo>
                <a:lnTo>
                  <a:pt x="2176438" y="939313"/>
                </a:lnTo>
                <a:lnTo>
                  <a:pt x="2221229" y="956171"/>
                </a:lnTo>
                <a:lnTo>
                  <a:pt x="2265706" y="972726"/>
                </a:lnTo>
                <a:lnTo>
                  <a:pt x="2309861" y="988971"/>
                </a:lnTo>
                <a:lnTo>
                  <a:pt x="2353687" y="1004901"/>
                </a:lnTo>
                <a:lnTo>
                  <a:pt x="2397177" y="1020507"/>
                </a:lnTo>
                <a:lnTo>
                  <a:pt x="2440323" y="1035784"/>
                </a:lnTo>
                <a:lnTo>
                  <a:pt x="2483120" y="1050724"/>
                </a:lnTo>
                <a:lnTo>
                  <a:pt x="2525559" y="1065322"/>
                </a:lnTo>
                <a:lnTo>
                  <a:pt x="2567635" y="1079569"/>
                </a:lnTo>
                <a:lnTo>
                  <a:pt x="2609339" y="1093460"/>
                </a:lnTo>
                <a:lnTo>
                  <a:pt x="2650665" y="1106988"/>
                </a:lnTo>
                <a:lnTo>
                  <a:pt x="2691607" y="1120146"/>
                </a:lnTo>
                <a:lnTo>
                  <a:pt x="2732156" y="1132927"/>
                </a:lnTo>
                <a:lnTo>
                  <a:pt x="2772306" y="1145324"/>
                </a:lnTo>
                <a:lnTo>
                  <a:pt x="2812050" y="1157331"/>
                </a:lnTo>
                <a:lnTo>
                  <a:pt x="2851381" y="1168942"/>
                </a:lnTo>
                <a:lnTo>
                  <a:pt x="2890292" y="1180149"/>
                </a:lnTo>
                <a:lnTo>
                  <a:pt x="2928775" y="1190945"/>
                </a:lnTo>
                <a:lnTo>
                  <a:pt x="2966825" y="1201324"/>
                </a:lnTo>
                <a:lnTo>
                  <a:pt x="3004433" y="1211280"/>
                </a:lnTo>
              </a:path>
            </a:pathLst>
          </a:custGeom>
          <a:ln w="63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65728" y="5137796"/>
            <a:ext cx="9078595" cy="1714500"/>
          </a:xfrm>
          <a:custGeom>
            <a:avLst/>
            <a:gdLst/>
            <a:ahLst/>
            <a:cxnLst/>
            <a:rect l="l" t="t" r="r" b="b"/>
            <a:pathLst>
              <a:path w="9078595" h="1714500">
                <a:moveTo>
                  <a:pt x="0" y="146673"/>
                </a:moveTo>
                <a:lnTo>
                  <a:pt x="37324" y="159713"/>
                </a:lnTo>
                <a:lnTo>
                  <a:pt x="74769" y="172776"/>
                </a:lnTo>
                <a:lnTo>
                  <a:pt x="112458" y="185882"/>
                </a:lnTo>
                <a:lnTo>
                  <a:pt x="150511" y="199054"/>
                </a:lnTo>
                <a:lnTo>
                  <a:pt x="189051" y="212315"/>
                </a:lnTo>
                <a:lnTo>
                  <a:pt x="228197" y="225685"/>
                </a:lnTo>
                <a:lnTo>
                  <a:pt x="268073" y="239187"/>
                </a:lnTo>
                <a:lnTo>
                  <a:pt x="308800" y="252844"/>
                </a:lnTo>
                <a:lnTo>
                  <a:pt x="350499" y="266676"/>
                </a:lnTo>
                <a:lnTo>
                  <a:pt x="393291" y="280706"/>
                </a:lnTo>
                <a:lnTo>
                  <a:pt x="437298" y="294956"/>
                </a:lnTo>
                <a:lnTo>
                  <a:pt x="482643" y="309447"/>
                </a:lnTo>
                <a:lnTo>
                  <a:pt x="529445" y="324203"/>
                </a:lnTo>
                <a:lnTo>
                  <a:pt x="577828" y="339244"/>
                </a:lnTo>
                <a:lnTo>
                  <a:pt x="627911" y="354594"/>
                </a:lnTo>
                <a:lnTo>
                  <a:pt x="679818" y="370273"/>
                </a:lnTo>
                <a:lnTo>
                  <a:pt x="733668" y="386304"/>
                </a:lnTo>
                <a:lnTo>
                  <a:pt x="789585" y="402709"/>
                </a:lnTo>
                <a:lnTo>
                  <a:pt x="847689" y="419509"/>
                </a:lnTo>
                <a:lnTo>
                  <a:pt x="908102" y="436728"/>
                </a:lnTo>
                <a:lnTo>
                  <a:pt x="970946" y="454386"/>
                </a:lnTo>
                <a:lnTo>
                  <a:pt x="1036341" y="472506"/>
                </a:lnTo>
                <a:lnTo>
                  <a:pt x="1104411" y="491109"/>
                </a:lnTo>
                <a:lnTo>
                  <a:pt x="1142884" y="501558"/>
                </a:lnTo>
                <a:lnTo>
                  <a:pt x="1182229" y="512258"/>
                </a:lnTo>
                <a:lnTo>
                  <a:pt x="1222422" y="523198"/>
                </a:lnTo>
                <a:lnTo>
                  <a:pt x="1263437" y="534366"/>
                </a:lnTo>
                <a:lnTo>
                  <a:pt x="1305252" y="545750"/>
                </a:lnTo>
                <a:lnTo>
                  <a:pt x="1347842" y="557338"/>
                </a:lnTo>
                <a:lnTo>
                  <a:pt x="1391183" y="569121"/>
                </a:lnTo>
                <a:lnTo>
                  <a:pt x="1435251" y="581085"/>
                </a:lnTo>
                <a:lnTo>
                  <a:pt x="1480022" y="593219"/>
                </a:lnTo>
                <a:lnTo>
                  <a:pt x="1525472" y="605512"/>
                </a:lnTo>
                <a:lnTo>
                  <a:pt x="1571577" y="617952"/>
                </a:lnTo>
                <a:lnTo>
                  <a:pt x="1618313" y="630528"/>
                </a:lnTo>
                <a:lnTo>
                  <a:pt x="1665656" y="643228"/>
                </a:lnTo>
                <a:lnTo>
                  <a:pt x="1713581" y="656040"/>
                </a:lnTo>
                <a:lnTo>
                  <a:pt x="1762065" y="668954"/>
                </a:lnTo>
                <a:lnTo>
                  <a:pt x="1811084" y="681957"/>
                </a:lnTo>
                <a:lnTo>
                  <a:pt x="1860614" y="695038"/>
                </a:lnTo>
                <a:lnTo>
                  <a:pt x="1910630" y="708185"/>
                </a:lnTo>
                <a:lnTo>
                  <a:pt x="1961108" y="721387"/>
                </a:lnTo>
                <a:lnTo>
                  <a:pt x="2012026" y="734632"/>
                </a:lnTo>
                <a:lnTo>
                  <a:pt x="2063357" y="747910"/>
                </a:lnTo>
                <a:lnTo>
                  <a:pt x="2115080" y="761207"/>
                </a:lnTo>
                <a:lnTo>
                  <a:pt x="2167168" y="774513"/>
                </a:lnTo>
                <a:lnTo>
                  <a:pt x="2219599" y="787816"/>
                </a:lnTo>
                <a:lnTo>
                  <a:pt x="2272348" y="801105"/>
                </a:lnTo>
                <a:lnTo>
                  <a:pt x="2325392" y="814368"/>
                </a:lnTo>
                <a:lnTo>
                  <a:pt x="2378705" y="827593"/>
                </a:lnTo>
                <a:lnTo>
                  <a:pt x="2432265" y="840769"/>
                </a:lnTo>
                <a:lnTo>
                  <a:pt x="2486047" y="853885"/>
                </a:lnTo>
                <a:lnTo>
                  <a:pt x="2540027" y="866929"/>
                </a:lnTo>
                <a:lnTo>
                  <a:pt x="2594181" y="879889"/>
                </a:lnTo>
                <a:lnTo>
                  <a:pt x="2648486" y="892753"/>
                </a:lnTo>
                <a:lnTo>
                  <a:pt x="2702916" y="905511"/>
                </a:lnTo>
                <a:lnTo>
                  <a:pt x="2757448" y="918151"/>
                </a:lnTo>
                <a:lnTo>
                  <a:pt x="2812058" y="930661"/>
                </a:lnTo>
                <a:lnTo>
                  <a:pt x="2866721" y="943030"/>
                </a:lnTo>
                <a:lnTo>
                  <a:pt x="2921415" y="955245"/>
                </a:lnTo>
                <a:lnTo>
                  <a:pt x="2976114" y="967296"/>
                </a:lnTo>
                <a:lnTo>
                  <a:pt x="3030795" y="979171"/>
                </a:lnTo>
                <a:lnTo>
                  <a:pt x="3085434" y="990859"/>
                </a:lnTo>
                <a:lnTo>
                  <a:pt x="3140006" y="1002347"/>
                </a:lnTo>
                <a:lnTo>
                  <a:pt x="3194488" y="1013625"/>
                </a:lnTo>
                <a:lnTo>
                  <a:pt x="3240447" y="1023013"/>
                </a:lnTo>
                <a:lnTo>
                  <a:pt x="3286870" y="1032411"/>
                </a:lnTo>
                <a:lnTo>
                  <a:pt x="3333739" y="1041817"/>
                </a:lnTo>
                <a:lnTo>
                  <a:pt x="3381033" y="1051227"/>
                </a:lnTo>
                <a:lnTo>
                  <a:pt x="3428732" y="1060638"/>
                </a:lnTo>
                <a:lnTo>
                  <a:pt x="3476818" y="1070045"/>
                </a:lnTo>
                <a:lnTo>
                  <a:pt x="3525270" y="1079447"/>
                </a:lnTo>
                <a:lnTo>
                  <a:pt x="3574069" y="1088839"/>
                </a:lnTo>
                <a:lnTo>
                  <a:pt x="3623195" y="1098217"/>
                </a:lnTo>
                <a:lnTo>
                  <a:pt x="3672628" y="1107580"/>
                </a:lnTo>
                <a:lnTo>
                  <a:pt x="3722350" y="1116922"/>
                </a:lnTo>
                <a:lnTo>
                  <a:pt x="3772339" y="1126241"/>
                </a:lnTo>
                <a:lnTo>
                  <a:pt x="3822577" y="1135533"/>
                </a:lnTo>
                <a:lnTo>
                  <a:pt x="3873044" y="1144795"/>
                </a:lnTo>
                <a:lnTo>
                  <a:pt x="3923719" y="1154024"/>
                </a:lnTo>
                <a:lnTo>
                  <a:pt x="3974585" y="1163215"/>
                </a:lnTo>
                <a:lnTo>
                  <a:pt x="4025620" y="1172366"/>
                </a:lnTo>
                <a:lnTo>
                  <a:pt x="4076805" y="1181473"/>
                </a:lnTo>
                <a:lnTo>
                  <a:pt x="4128121" y="1190533"/>
                </a:lnTo>
                <a:lnTo>
                  <a:pt x="4179548" y="1199542"/>
                </a:lnTo>
                <a:lnTo>
                  <a:pt x="4231067" y="1208497"/>
                </a:lnTo>
                <a:lnTo>
                  <a:pt x="4282656" y="1217394"/>
                </a:lnTo>
                <a:lnTo>
                  <a:pt x="4334298" y="1226230"/>
                </a:lnTo>
                <a:lnTo>
                  <a:pt x="4385972" y="1235002"/>
                </a:lnTo>
                <a:lnTo>
                  <a:pt x="4437659" y="1243707"/>
                </a:lnTo>
                <a:lnTo>
                  <a:pt x="4489339" y="1252339"/>
                </a:lnTo>
                <a:lnTo>
                  <a:pt x="4540992" y="1260898"/>
                </a:lnTo>
                <a:lnTo>
                  <a:pt x="4592598" y="1269378"/>
                </a:lnTo>
                <a:lnTo>
                  <a:pt x="4644139" y="1277776"/>
                </a:lnTo>
                <a:lnTo>
                  <a:pt x="4695594" y="1286090"/>
                </a:lnTo>
                <a:lnTo>
                  <a:pt x="4746944" y="1294315"/>
                </a:lnTo>
                <a:lnTo>
                  <a:pt x="4798169" y="1302449"/>
                </a:lnTo>
                <a:lnTo>
                  <a:pt x="4849249" y="1310487"/>
                </a:lnTo>
                <a:lnTo>
                  <a:pt x="4900165" y="1318427"/>
                </a:lnTo>
                <a:lnTo>
                  <a:pt x="4950897" y="1326265"/>
                </a:lnTo>
                <a:lnTo>
                  <a:pt x="5001426" y="1333997"/>
                </a:lnTo>
                <a:lnTo>
                  <a:pt x="5051731" y="1341620"/>
                </a:lnTo>
                <a:lnTo>
                  <a:pt x="5101794" y="1349131"/>
                </a:lnTo>
                <a:lnTo>
                  <a:pt x="5151594" y="1356527"/>
                </a:lnTo>
                <a:lnTo>
                  <a:pt x="5201112" y="1363803"/>
                </a:lnTo>
                <a:lnTo>
                  <a:pt x="5250328" y="1370956"/>
                </a:lnTo>
                <a:lnTo>
                  <a:pt x="5299223" y="1377984"/>
                </a:lnTo>
                <a:lnTo>
                  <a:pt x="5347776" y="1384882"/>
                </a:lnTo>
                <a:lnTo>
                  <a:pt x="5395969" y="1391647"/>
                </a:lnTo>
                <a:lnTo>
                  <a:pt x="5443781" y="1398277"/>
                </a:lnTo>
                <a:lnTo>
                  <a:pt x="5491194" y="1404766"/>
                </a:lnTo>
                <a:lnTo>
                  <a:pt x="5538186" y="1411112"/>
                </a:lnTo>
                <a:lnTo>
                  <a:pt x="5584739" y="1417312"/>
                </a:lnTo>
                <a:lnTo>
                  <a:pt x="5630833" y="1423362"/>
                </a:lnTo>
                <a:lnTo>
                  <a:pt x="5676449" y="1429258"/>
                </a:lnTo>
                <a:lnTo>
                  <a:pt x="5731868" y="1436252"/>
                </a:lnTo>
                <a:lnTo>
                  <a:pt x="5787466" y="1443046"/>
                </a:lnTo>
                <a:lnTo>
                  <a:pt x="5843208" y="1449643"/>
                </a:lnTo>
                <a:lnTo>
                  <a:pt x="5899059" y="1456047"/>
                </a:lnTo>
                <a:lnTo>
                  <a:pt x="5954986" y="1462263"/>
                </a:lnTo>
                <a:lnTo>
                  <a:pt x="6010955" y="1468295"/>
                </a:lnTo>
                <a:lnTo>
                  <a:pt x="6066930" y="1474147"/>
                </a:lnTo>
                <a:lnTo>
                  <a:pt x="6122880" y="1479823"/>
                </a:lnTo>
                <a:lnTo>
                  <a:pt x="6178768" y="1485327"/>
                </a:lnTo>
                <a:lnTo>
                  <a:pt x="6234561" y="1490664"/>
                </a:lnTo>
                <a:lnTo>
                  <a:pt x="6290225" y="1495837"/>
                </a:lnTo>
                <a:lnTo>
                  <a:pt x="6345726" y="1500851"/>
                </a:lnTo>
                <a:lnTo>
                  <a:pt x="6401029" y="1505709"/>
                </a:lnTo>
                <a:lnTo>
                  <a:pt x="6456101" y="1510417"/>
                </a:lnTo>
                <a:lnTo>
                  <a:pt x="6510907" y="1514977"/>
                </a:lnTo>
                <a:lnTo>
                  <a:pt x="6565413" y="1519395"/>
                </a:lnTo>
                <a:lnTo>
                  <a:pt x="6619585" y="1523674"/>
                </a:lnTo>
                <a:lnTo>
                  <a:pt x="6673390" y="1527818"/>
                </a:lnTo>
                <a:lnTo>
                  <a:pt x="6726792" y="1531832"/>
                </a:lnTo>
                <a:lnTo>
                  <a:pt x="6779757" y="1535720"/>
                </a:lnTo>
                <a:lnTo>
                  <a:pt x="6832253" y="1539485"/>
                </a:lnTo>
                <a:lnTo>
                  <a:pt x="6884243" y="1543133"/>
                </a:lnTo>
                <a:lnTo>
                  <a:pt x="6935695" y="1546666"/>
                </a:lnTo>
                <a:lnTo>
                  <a:pt x="6986574" y="1550090"/>
                </a:lnTo>
                <a:lnTo>
                  <a:pt x="7036847" y="1553409"/>
                </a:lnTo>
                <a:lnTo>
                  <a:pt x="7086478" y="1556625"/>
                </a:lnTo>
                <a:lnTo>
                  <a:pt x="7135433" y="1559745"/>
                </a:lnTo>
                <a:lnTo>
                  <a:pt x="7183680" y="1562771"/>
                </a:lnTo>
                <a:lnTo>
                  <a:pt x="7231183" y="1565708"/>
                </a:lnTo>
                <a:lnTo>
                  <a:pt x="7277908" y="1568560"/>
                </a:lnTo>
                <a:lnTo>
                  <a:pt x="7323821" y="1571332"/>
                </a:lnTo>
                <a:lnTo>
                  <a:pt x="7368889" y="1574027"/>
                </a:lnTo>
                <a:lnTo>
                  <a:pt x="7413077" y="1576649"/>
                </a:lnTo>
                <a:lnTo>
                  <a:pt x="7456350" y="1579203"/>
                </a:lnTo>
                <a:lnTo>
                  <a:pt x="7498675" y="1581692"/>
                </a:lnTo>
                <a:lnTo>
                  <a:pt x="7540018" y="1584122"/>
                </a:lnTo>
                <a:lnTo>
                  <a:pt x="7580344" y="1586495"/>
                </a:lnTo>
                <a:lnTo>
                  <a:pt x="7619620" y="1588817"/>
                </a:lnTo>
                <a:lnTo>
                  <a:pt x="7657810" y="1591090"/>
                </a:lnTo>
                <a:lnTo>
                  <a:pt x="7694882" y="1593321"/>
                </a:lnTo>
                <a:lnTo>
                  <a:pt x="7730801" y="1595511"/>
                </a:lnTo>
                <a:lnTo>
                  <a:pt x="7812409" y="1600309"/>
                </a:lnTo>
                <a:lnTo>
                  <a:pt x="7887152" y="1604268"/>
                </a:lnTo>
                <a:lnTo>
                  <a:pt x="7955603" y="1607454"/>
                </a:lnTo>
                <a:lnTo>
                  <a:pt x="8018334" y="1609932"/>
                </a:lnTo>
                <a:lnTo>
                  <a:pt x="8075917" y="1611766"/>
                </a:lnTo>
                <a:lnTo>
                  <a:pt x="8128927" y="1613023"/>
                </a:lnTo>
                <a:lnTo>
                  <a:pt x="8177935" y="1613767"/>
                </a:lnTo>
                <a:lnTo>
                  <a:pt x="8223515" y="1614065"/>
                </a:lnTo>
                <a:lnTo>
                  <a:pt x="8266239" y="1613980"/>
                </a:lnTo>
                <a:lnTo>
                  <a:pt x="8306680" y="1613579"/>
                </a:lnTo>
                <a:lnTo>
                  <a:pt x="8345410" y="1612926"/>
                </a:lnTo>
                <a:lnTo>
                  <a:pt x="8420032" y="1611128"/>
                </a:lnTo>
                <a:lnTo>
                  <a:pt x="8457068" y="1610113"/>
                </a:lnTo>
                <a:lnTo>
                  <a:pt x="8494685" y="1609107"/>
                </a:lnTo>
                <a:lnTo>
                  <a:pt x="8533456" y="1608176"/>
                </a:lnTo>
                <a:lnTo>
                  <a:pt x="8573954" y="1607386"/>
                </a:lnTo>
                <a:lnTo>
                  <a:pt x="8636561" y="1606021"/>
                </a:lnTo>
                <a:lnTo>
                  <a:pt x="8696089" y="1604121"/>
                </a:lnTo>
                <a:lnTo>
                  <a:pt x="8752845" y="1601738"/>
                </a:lnTo>
                <a:lnTo>
                  <a:pt x="8807136" y="1598927"/>
                </a:lnTo>
                <a:lnTo>
                  <a:pt x="8859272" y="1595742"/>
                </a:lnTo>
                <a:lnTo>
                  <a:pt x="8909559" y="1592236"/>
                </a:lnTo>
                <a:lnTo>
                  <a:pt x="8958307" y="1588462"/>
                </a:lnTo>
                <a:lnTo>
                  <a:pt x="9005822" y="1584474"/>
                </a:lnTo>
                <a:lnTo>
                  <a:pt x="9052414" y="1580326"/>
                </a:lnTo>
                <a:lnTo>
                  <a:pt x="9078271" y="1577934"/>
                </a:lnTo>
              </a:path>
              <a:path w="9078595" h="1714500">
                <a:moveTo>
                  <a:pt x="2149405" y="1714264"/>
                </a:moveTo>
                <a:lnTo>
                  <a:pt x="2181883" y="1677653"/>
                </a:lnTo>
                <a:lnTo>
                  <a:pt x="2214468" y="1641069"/>
                </a:lnTo>
                <a:lnTo>
                  <a:pt x="2247264" y="1604537"/>
                </a:lnTo>
                <a:lnTo>
                  <a:pt x="2280377" y="1568084"/>
                </a:lnTo>
                <a:lnTo>
                  <a:pt x="2313912" y="1531737"/>
                </a:lnTo>
                <a:lnTo>
                  <a:pt x="2347976" y="1495521"/>
                </a:lnTo>
                <a:lnTo>
                  <a:pt x="2382674" y="1459464"/>
                </a:lnTo>
                <a:lnTo>
                  <a:pt x="2418111" y="1423592"/>
                </a:lnTo>
                <a:lnTo>
                  <a:pt x="2454394" y="1387931"/>
                </a:lnTo>
                <a:lnTo>
                  <a:pt x="2491627" y="1352508"/>
                </a:lnTo>
                <a:lnTo>
                  <a:pt x="2529918" y="1317348"/>
                </a:lnTo>
                <a:lnTo>
                  <a:pt x="2569370" y="1282480"/>
                </a:lnTo>
                <a:lnTo>
                  <a:pt x="2610091" y="1247928"/>
                </a:lnTo>
                <a:lnTo>
                  <a:pt x="2652185" y="1213720"/>
                </a:lnTo>
                <a:lnTo>
                  <a:pt x="2695759" y="1179881"/>
                </a:lnTo>
                <a:lnTo>
                  <a:pt x="2733460" y="1151726"/>
                </a:lnTo>
                <a:lnTo>
                  <a:pt x="2772599" y="1123387"/>
                </a:lnTo>
                <a:lnTo>
                  <a:pt x="2813034" y="1094938"/>
                </a:lnTo>
                <a:lnTo>
                  <a:pt x="2854626" y="1066452"/>
                </a:lnTo>
                <a:lnTo>
                  <a:pt x="2897232" y="1038004"/>
                </a:lnTo>
                <a:lnTo>
                  <a:pt x="2940713" y="1009665"/>
                </a:lnTo>
                <a:lnTo>
                  <a:pt x="2984928" y="981509"/>
                </a:lnTo>
                <a:lnTo>
                  <a:pt x="3029736" y="953610"/>
                </a:lnTo>
                <a:lnTo>
                  <a:pt x="3074997" y="926041"/>
                </a:lnTo>
                <a:lnTo>
                  <a:pt x="3120568" y="898876"/>
                </a:lnTo>
                <a:lnTo>
                  <a:pt x="3166311" y="872186"/>
                </a:lnTo>
                <a:lnTo>
                  <a:pt x="3212084" y="846047"/>
                </a:lnTo>
                <a:lnTo>
                  <a:pt x="3257747" y="820531"/>
                </a:lnTo>
                <a:lnTo>
                  <a:pt x="3303158" y="795711"/>
                </a:lnTo>
                <a:lnTo>
                  <a:pt x="3348177" y="771661"/>
                </a:lnTo>
                <a:lnTo>
                  <a:pt x="3392664" y="748454"/>
                </a:lnTo>
                <a:lnTo>
                  <a:pt x="3436477" y="726164"/>
                </a:lnTo>
                <a:lnTo>
                  <a:pt x="3479476" y="704863"/>
                </a:lnTo>
                <a:lnTo>
                  <a:pt x="3526249" y="682270"/>
                </a:lnTo>
                <a:lnTo>
                  <a:pt x="3571115" y="661143"/>
                </a:lnTo>
                <a:lnTo>
                  <a:pt x="3614482" y="641327"/>
                </a:lnTo>
                <a:lnTo>
                  <a:pt x="3656758" y="622665"/>
                </a:lnTo>
                <a:lnTo>
                  <a:pt x="3698351" y="605001"/>
                </a:lnTo>
                <a:lnTo>
                  <a:pt x="3739671" y="588177"/>
                </a:lnTo>
                <a:lnTo>
                  <a:pt x="3781125" y="572039"/>
                </a:lnTo>
                <a:lnTo>
                  <a:pt x="3823122" y="556429"/>
                </a:lnTo>
                <a:lnTo>
                  <a:pt x="3866069" y="541190"/>
                </a:lnTo>
                <a:lnTo>
                  <a:pt x="3910376" y="526167"/>
                </a:lnTo>
                <a:lnTo>
                  <a:pt x="3956451" y="511202"/>
                </a:lnTo>
                <a:lnTo>
                  <a:pt x="4004702" y="496140"/>
                </a:lnTo>
                <a:lnTo>
                  <a:pt x="4055537" y="480824"/>
                </a:lnTo>
                <a:lnTo>
                  <a:pt x="4109365" y="465098"/>
                </a:lnTo>
                <a:lnTo>
                  <a:pt x="4166594" y="448804"/>
                </a:lnTo>
                <a:lnTo>
                  <a:pt x="4227633" y="431788"/>
                </a:lnTo>
                <a:lnTo>
                  <a:pt x="4267648" y="420886"/>
                </a:lnTo>
                <a:lnTo>
                  <a:pt x="4309928" y="409688"/>
                </a:lnTo>
                <a:lnTo>
                  <a:pt x="4354279" y="398231"/>
                </a:lnTo>
                <a:lnTo>
                  <a:pt x="4400506" y="386550"/>
                </a:lnTo>
                <a:lnTo>
                  <a:pt x="4448414" y="374682"/>
                </a:lnTo>
                <a:lnTo>
                  <a:pt x="4497809" y="362664"/>
                </a:lnTo>
                <a:lnTo>
                  <a:pt x="4548496" y="350531"/>
                </a:lnTo>
                <a:lnTo>
                  <a:pt x="4600280" y="338320"/>
                </a:lnTo>
                <a:lnTo>
                  <a:pt x="4652968" y="326068"/>
                </a:lnTo>
                <a:lnTo>
                  <a:pt x="4706363" y="313811"/>
                </a:lnTo>
                <a:lnTo>
                  <a:pt x="4760273" y="301585"/>
                </a:lnTo>
                <a:lnTo>
                  <a:pt x="4814502" y="289426"/>
                </a:lnTo>
                <a:lnTo>
                  <a:pt x="4868856" y="277371"/>
                </a:lnTo>
                <a:lnTo>
                  <a:pt x="4923139" y="265457"/>
                </a:lnTo>
                <a:lnTo>
                  <a:pt x="4977159" y="253720"/>
                </a:lnTo>
                <a:lnTo>
                  <a:pt x="5030719" y="242195"/>
                </a:lnTo>
                <a:lnTo>
                  <a:pt x="5083626" y="230920"/>
                </a:lnTo>
                <a:lnTo>
                  <a:pt x="5135684" y="219931"/>
                </a:lnTo>
                <a:lnTo>
                  <a:pt x="5186700" y="209264"/>
                </a:lnTo>
                <a:lnTo>
                  <a:pt x="5236478" y="198956"/>
                </a:lnTo>
                <a:lnTo>
                  <a:pt x="5284824" y="189042"/>
                </a:lnTo>
                <a:lnTo>
                  <a:pt x="5331544" y="179560"/>
                </a:lnTo>
                <a:lnTo>
                  <a:pt x="5376443" y="170546"/>
                </a:lnTo>
                <a:lnTo>
                  <a:pt x="5419326" y="162035"/>
                </a:lnTo>
                <a:lnTo>
                  <a:pt x="5459999" y="154066"/>
                </a:lnTo>
                <a:lnTo>
                  <a:pt x="5498268" y="146673"/>
                </a:lnTo>
                <a:lnTo>
                  <a:pt x="5567684" y="133601"/>
                </a:lnTo>
                <a:lnTo>
                  <a:pt x="5628848" y="122537"/>
                </a:lnTo>
                <a:lnTo>
                  <a:pt x="5683140" y="113235"/>
                </a:lnTo>
                <a:lnTo>
                  <a:pt x="5731937" y="105452"/>
                </a:lnTo>
                <a:lnTo>
                  <a:pt x="5776620" y="98946"/>
                </a:lnTo>
                <a:lnTo>
                  <a:pt x="5818567" y="93472"/>
                </a:lnTo>
                <a:lnTo>
                  <a:pt x="5859157" y="88788"/>
                </a:lnTo>
                <a:lnTo>
                  <a:pt x="5899769" y="84648"/>
                </a:lnTo>
                <a:lnTo>
                  <a:pt x="5941782" y="80811"/>
                </a:lnTo>
                <a:lnTo>
                  <a:pt x="5986576" y="77033"/>
                </a:lnTo>
                <a:lnTo>
                  <a:pt x="6035529" y="73070"/>
                </a:lnTo>
                <a:lnTo>
                  <a:pt x="6090020" y="68678"/>
                </a:lnTo>
                <a:lnTo>
                  <a:pt x="6151429" y="63615"/>
                </a:lnTo>
                <a:lnTo>
                  <a:pt x="6192938" y="60210"/>
                </a:lnTo>
                <a:lnTo>
                  <a:pt x="6236492" y="56789"/>
                </a:lnTo>
                <a:lnTo>
                  <a:pt x="6281898" y="53364"/>
                </a:lnTo>
                <a:lnTo>
                  <a:pt x="6328964" y="49946"/>
                </a:lnTo>
                <a:lnTo>
                  <a:pt x="6377497" y="46547"/>
                </a:lnTo>
                <a:lnTo>
                  <a:pt x="6427305" y="43178"/>
                </a:lnTo>
                <a:lnTo>
                  <a:pt x="6478195" y="39851"/>
                </a:lnTo>
                <a:lnTo>
                  <a:pt x="6529974" y="36578"/>
                </a:lnTo>
                <a:lnTo>
                  <a:pt x="6582450" y="33370"/>
                </a:lnTo>
                <a:lnTo>
                  <a:pt x="6635429" y="30239"/>
                </a:lnTo>
                <a:lnTo>
                  <a:pt x="6688720" y="27196"/>
                </a:lnTo>
                <a:lnTo>
                  <a:pt x="6742130" y="24253"/>
                </a:lnTo>
                <a:lnTo>
                  <a:pt x="6795467" y="21421"/>
                </a:lnTo>
                <a:lnTo>
                  <a:pt x="6848536" y="18713"/>
                </a:lnTo>
                <a:lnTo>
                  <a:pt x="6901147" y="16140"/>
                </a:lnTo>
                <a:lnTo>
                  <a:pt x="6953106" y="13712"/>
                </a:lnTo>
                <a:lnTo>
                  <a:pt x="7004221" y="11443"/>
                </a:lnTo>
                <a:lnTo>
                  <a:pt x="7054299" y="9344"/>
                </a:lnTo>
                <a:lnTo>
                  <a:pt x="7103147" y="7425"/>
                </a:lnTo>
                <a:lnTo>
                  <a:pt x="7150573" y="5700"/>
                </a:lnTo>
                <a:lnTo>
                  <a:pt x="7196385" y="4179"/>
                </a:lnTo>
                <a:lnTo>
                  <a:pt x="7460894" y="0"/>
                </a:lnTo>
                <a:lnTo>
                  <a:pt x="7735976" y="464"/>
                </a:lnTo>
                <a:lnTo>
                  <a:pt x="7952051" y="2786"/>
                </a:lnTo>
                <a:lnTo>
                  <a:pt x="8039538" y="4179"/>
                </a:lnTo>
                <a:lnTo>
                  <a:pt x="8645201" y="4179"/>
                </a:lnTo>
                <a:lnTo>
                  <a:pt x="8707539" y="6090"/>
                </a:lnTo>
                <a:lnTo>
                  <a:pt x="8767881" y="8729"/>
                </a:lnTo>
                <a:lnTo>
                  <a:pt x="8825529" y="11883"/>
                </a:lnTo>
                <a:lnTo>
                  <a:pt x="8879786" y="15339"/>
                </a:lnTo>
                <a:lnTo>
                  <a:pt x="8929952" y="18884"/>
                </a:lnTo>
                <a:lnTo>
                  <a:pt x="8975331" y="22306"/>
                </a:lnTo>
                <a:lnTo>
                  <a:pt x="9015224" y="25391"/>
                </a:lnTo>
                <a:lnTo>
                  <a:pt x="9048934" y="27928"/>
                </a:lnTo>
                <a:lnTo>
                  <a:pt x="9078271" y="3014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317715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3177158" y="2750058"/>
            <a:ext cx="2118995" cy="2874010"/>
          </a:xfrm>
          <a:custGeom>
            <a:avLst/>
            <a:gdLst/>
            <a:ahLst/>
            <a:cxnLst/>
            <a:rect l="l" t="t" r="r" b="b"/>
            <a:pathLst>
              <a:path w="2118995" h="2874010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  <a:path w="2118995" h="2874010">
                <a:moveTo>
                  <a:pt x="727837" y="1669795"/>
                </a:moveTo>
                <a:lnTo>
                  <a:pt x="1417955" y="1266824"/>
                </a:lnTo>
                <a:lnTo>
                  <a:pt x="2118487" y="1671192"/>
                </a:lnTo>
                <a:lnTo>
                  <a:pt x="2114677" y="2470530"/>
                </a:lnTo>
                <a:lnTo>
                  <a:pt x="1424432" y="2873476"/>
                </a:lnTo>
                <a:lnTo>
                  <a:pt x="723900" y="2469006"/>
                </a:lnTo>
                <a:lnTo>
                  <a:pt x="727837" y="166979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4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1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3910583" y="14832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4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1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77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3158108" y="21640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77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694054" y="0"/>
                </a:moveTo>
                <a:lnTo>
                  <a:pt x="3937" y="402958"/>
                </a:lnTo>
                <a:lnTo>
                  <a:pt x="0" y="1202220"/>
                </a:lnTo>
                <a:lnTo>
                  <a:pt x="660968" y="1583815"/>
                </a:lnTo>
                <a:lnTo>
                  <a:pt x="739654" y="1583815"/>
                </a:lnTo>
                <a:lnTo>
                  <a:pt x="1390777" y="1203667"/>
                </a:lnTo>
                <a:lnTo>
                  <a:pt x="1394587" y="404406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4644008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3937" y="402958"/>
                </a:moveTo>
                <a:lnTo>
                  <a:pt x="694054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39654" y="1583815"/>
                </a:lnTo>
              </a:path>
              <a:path w="1395095" h="1584325">
                <a:moveTo>
                  <a:pt x="660968" y="15838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101349" y="0"/>
                </a:moveTo>
                <a:lnTo>
                  <a:pt x="0" y="62865"/>
                </a:lnTo>
                <a:lnTo>
                  <a:pt x="3425" y="1545971"/>
                </a:lnTo>
                <a:lnTo>
                  <a:pt x="107750" y="1606651"/>
                </a:lnTo>
                <a:lnTo>
                  <a:pt x="797982" y="1203706"/>
                </a:lnTo>
                <a:lnTo>
                  <a:pt x="801869" y="404368"/>
                </a:lnTo>
                <a:lnTo>
                  <a:pt x="10134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0" y="62865"/>
                </a:moveTo>
                <a:lnTo>
                  <a:pt x="101349" y="0"/>
                </a:lnTo>
                <a:lnTo>
                  <a:pt x="801869" y="404368"/>
                </a:lnTo>
                <a:lnTo>
                  <a:pt x="797982" y="1203706"/>
                </a:lnTo>
                <a:lnTo>
                  <a:pt x="107750" y="1606651"/>
                </a:lnTo>
                <a:lnTo>
                  <a:pt x="3425" y="1545971"/>
                </a:lnTo>
                <a:lnTo>
                  <a:pt x="0" y="6286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205358" y="5293233"/>
            <a:ext cx="1395095" cy="1565275"/>
          </a:xfrm>
          <a:custGeom>
            <a:avLst/>
            <a:gdLst/>
            <a:ahLst/>
            <a:cxnLst/>
            <a:rect l="l" t="t" r="r" b="b"/>
            <a:pathLst>
              <a:path w="1395095" h="1565275">
                <a:moveTo>
                  <a:pt x="3886" y="402958"/>
                </a:moveTo>
                <a:lnTo>
                  <a:pt x="69410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72263" y="1564765"/>
                </a:lnTo>
              </a:path>
              <a:path w="1395095" h="1565275">
                <a:moveTo>
                  <a:pt x="627946" y="1564765"/>
                </a:moveTo>
                <a:lnTo>
                  <a:pt x="0" y="1202220"/>
                </a:lnTo>
                <a:lnTo>
                  <a:pt x="3886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70"/>
                </a:lnTo>
                <a:lnTo>
                  <a:pt x="0" y="1202181"/>
                </a:lnTo>
                <a:lnTo>
                  <a:pt x="700506" y="1606677"/>
                </a:lnTo>
                <a:lnTo>
                  <a:pt x="1390777" y="1203705"/>
                </a:lnTo>
                <a:lnTo>
                  <a:pt x="1394586" y="404367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233933" y="27405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118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06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957834" y="40168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1"/>
                </a:moveTo>
                <a:lnTo>
                  <a:pt x="694054" y="0"/>
                </a:lnTo>
                <a:lnTo>
                  <a:pt x="1394586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886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691258" y="5302758"/>
            <a:ext cx="1395095" cy="1555750"/>
          </a:xfrm>
          <a:custGeom>
            <a:avLst/>
            <a:gdLst/>
            <a:ahLst/>
            <a:cxnLst/>
            <a:rect l="l" t="t" r="r" b="b"/>
            <a:pathLst>
              <a:path w="1395095" h="1555750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88598" y="1555240"/>
                </a:lnTo>
              </a:path>
              <a:path w="1395095" h="1555750">
                <a:moveTo>
                  <a:pt x="611473" y="1555240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710308" y="27500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976884" y="145465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054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51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6987159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7730109" y="5312283"/>
            <a:ext cx="1395095" cy="1546225"/>
          </a:xfrm>
          <a:custGeom>
            <a:avLst/>
            <a:gdLst/>
            <a:ahLst/>
            <a:cxnLst/>
            <a:rect l="l" t="t" r="r" b="b"/>
            <a:pathLst>
              <a:path w="1395095" h="1546225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804914" y="1545715"/>
                </a:lnTo>
              </a:path>
              <a:path w="1395095" h="1546225">
                <a:moveTo>
                  <a:pt x="594972" y="15457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7730109" y="27595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8463534" y="4043867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680466" y="0"/>
                </a:moveTo>
                <a:lnTo>
                  <a:pt x="3937" y="395036"/>
                </a:lnTo>
                <a:lnTo>
                  <a:pt x="0" y="1194247"/>
                </a:lnTo>
                <a:lnTo>
                  <a:pt x="680466" y="1587131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7919" y="424941"/>
            <a:ext cx="583247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93C5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8372" y="1803018"/>
            <a:ext cx="6747255" cy="3646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D3C2C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827898" y="5903184"/>
            <a:ext cx="243840" cy="21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jp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jp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jp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00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10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1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4.png"/><Relationship Id="rId4" Type="http://schemas.openxmlformats.org/officeDocument/2006/relationships/image" Target="../media/image9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4.png"/><Relationship Id="rId4" Type="http://schemas.openxmlformats.org/officeDocument/2006/relationships/image" Target="../media/image91.png"/><Relationship Id="rId5" Type="http://schemas.openxmlformats.org/officeDocument/2006/relationships/image" Target="../media/image11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cnoblog.net/151635/potencial-whatsapp-mineracao-de-dados/" TargetMode="Externa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ucr.edu/~eamonn/" TargetMode="Externa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jpg"/><Relationship Id="rId5" Type="http://schemas.openxmlformats.org/officeDocument/2006/relationships/image" Target="../media/image138.jpg"/><Relationship Id="rId6" Type="http://schemas.openxmlformats.org/officeDocument/2006/relationships/image" Target="../media/image139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40.jpg"/><Relationship Id="rId5" Type="http://schemas.openxmlformats.org/officeDocument/2006/relationships/image" Target="../media/image141.jpg"/><Relationship Id="rId6" Type="http://schemas.openxmlformats.org/officeDocument/2006/relationships/image" Target="../media/image142.jpg"/><Relationship Id="rId7" Type="http://schemas.openxmlformats.org/officeDocument/2006/relationships/image" Target="../media/image143.jpg"/><Relationship Id="rId8" Type="http://schemas.openxmlformats.org/officeDocument/2006/relationships/image" Target="../media/image144.jpg"/><Relationship Id="rId9" Type="http://schemas.openxmlformats.org/officeDocument/2006/relationships/image" Target="../media/image145.jp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jp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36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6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Relationship Id="rId24" Type="http://schemas.openxmlformats.org/officeDocument/2006/relationships/image" Target="../media/image201.png"/><Relationship Id="rId25" Type="http://schemas.openxmlformats.org/officeDocument/2006/relationships/image" Target="../media/image202.png"/><Relationship Id="rId26" Type="http://schemas.openxmlformats.org/officeDocument/2006/relationships/image" Target="../media/image203.png"/><Relationship Id="rId27" Type="http://schemas.openxmlformats.org/officeDocument/2006/relationships/image" Target="../media/image204.png"/><Relationship Id="rId28" Type="http://schemas.openxmlformats.org/officeDocument/2006/relationships/image" Target="../media/image205.png"/><Relationship Id="rId29" Type="http://schemas.openxmlformats.org/officeDocument/2006/relationships/image" Target="../media/image206.png"/><Relationship Id="rId30" Type="http://schemas.openxmlformats.org/officeDocument/2006/relationships/image" Target="../media/image207.png"/><Relationship Id="rId31" Type="http://schemas.openxmlformats.org/officeDocument/2006/relationships/image" Target="../media/image208.png"/><Relationship Id="rId32" Type="http://schemas.openxmlformats.org/officeDocument/2006/relationships/image" Target="../media/image209.png"/><Relationship Id="rId33" Type="http://schemas.openxmlformats.org/officeDocument/2006/relationships/image" Target="../media/image210.png"/><Relationship Id="rId34" Type="http://schemas.openxmlformats.org/officeDocument/2006/relationships/image" Target="../media/image211.png"/><Relationship Id="rId35" Type="http://schemas.openxmlformats.org/officeDocument/2006/relationships/image" Target="../media/image212.png"/><Relationship Id="rId36" Type="http://schemas.openxmlformats.org/officeDocument/2006/relationships/image" Target="../media/image213.png"/><Relationship Id="rId37" Type="http://schemas.openxmlformats.org/officeDocument/2006/relationships/image" Target="../media/image214.png"/><Relationship Id="rId38" Type="http://schemas.openxmlformats.org/officeDocument/2006/relationships/image" Target="../media/image215.png"/><Relationship Id="rId39" Type="http://schemas.openxmlformats.org/officeDocument/2006/relationships/image" Target="../media/image216.png"/><Relationship Id="rId40" Type="http://schemas.openxmlformats.org/officeDocument/2006/relationships/image" Target="../media/image217.png"/><Relationship Id="rId41" Type="http://schemas.openxmlformats.org/officeDocument/2006/relationships/image" Target="../media/image218.png"/><Relationship Id="rId42" Type="http://schemas.openxmlformats.org/officeDocument/2006/relationships/image" Target="../media/image219.png"/><Relationship Id="rId43" Type="http://schemas.openxmlformats.org/officeDocument/2006/relationships/image" Target="../media/image220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7.png"/><Relationship Id="rId3" Type="http://schemas.openxmlformats.org/officeDocument/2006/relationships/image" Target="../media/image221.png"/><Relationship Id="rId4" Type="http://schemas.openxmlformats.org/officeDocument/2006/relationships/image" Target="../media/image215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0.png"/><Relationship Id="rId8" Type="http://schemas.openxmlformats.org/officeDocument/2006/relationships/image" Target="../media/image235.jpg"/><Relationship Id="rId9" Type="http://schemas.openxmlformats.org/officeDocument/2006/relationships/image" Target="../media/image21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194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28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Relationship Id="rId24" Type="http://schemas.openxmlformats.org/officeDocument/2006/relationships/image" Target="../media/image267.png"/><Relationship Id="rId25" Type="http://schemas.openxmlformats.org/officeDocument/2006/relationships/image" Target="../media/image268.png"/><Relationship Id="rId26" Type="http://schemas.openxmlformats.org/officeDocument/2006/relationships/image" Target="../media/image269.png"/><Relationship Id="rId27" Type="http://schemas.openxmlformats.org/officeDocument/2006/relationships/image" Target="../media/image270.png"/><Relationship Id="rId28" Type="http://schemas.openxmlformats.org/officeDocument/2006/relationships/image" Target="../media/image271.png"/><Relationship Id="rId29" Type="http://schemas.openxmlformats.org/officeDocument/2006/relationships/image" Target="../media/image272.png"/><Relationship Id="rId30" Type="http://schemas.openxmlformats.org/officeDocument/2006/relationships/image" Target="../media/image273.png"/><Relationship Id="rId31" Type="http://schemas.openxmlformats.org/officeDocument/2006/relationships/image" Target="../media/image274.png"/><Relationship Id="rId32" Type="http://schemas.openxmlformats.org/officeDocument/2006/relationships/image" Target="../media/image275.png"/><Relationship Id="rId33" Type="http://schemas.openxmlformats.org/officeDocument/2006/relationships/image" Target="../media/image276.png"/><Relationship Id="rId34" Type="http://schemas.openxmlformats.org/officeDocument/2006/relationships/image" Target="../media/image277.png"/><Relationship Id="rId35" Type="http://schemas.openxmlformats.org/officeDocument/2006/relationships/image" Target="../media/image278.png"/><Relationship Id="rId36" Type="http://schemas.openxmlformats.org/officeDocument/2006/relationships/image" Target="../media/image279.png"/><Relationship Id="rId37" Type="http://schemas.openxmlformats.org/officeDocument/2006/relationships/image" Target="../media/image280.png"/><Relationship Id="rId38" Type="http://schemas.openxmlformats.org/officeDocument/2006/relationships/image" Target="../media/image281.png"/><Relationship Id="rId39" Type="http://schemas.openxmlformats.org/officeDocument/2006/relationships/image" Target="../media/image282.png"/><Relationship Id="rId40" Type="http://schemas.openxmlformats.org/officeDocument/2006/relationships/image" Target="../media/image283.png"/><Relationship Id="rId41" Type="http://schemas.openxmlformats.org/officeDocument/2006/relationships/image" Target="../media/image284.png"/><Relationship Id="rId42" Type="http://schemas.openxmlformats.org/officeDocument/2006/relationships/image" Target="../media/image285.png"/><Relationship Id="rId43" Type="http://schemas.openxmlformats.org/officeDocument/2006/relationships/image" Target="../media/image286.png"/><Relationship Id="rId44" Type="http://schemas.openxmlformats.org/officeDocument/2006/relationships/image" Target="../media/image287.png"/><Relationship Id="rId45" Type="http://schemas.openxmlformats.org/officeDocument/2006/relationships/image" Target="../media/image288.png"/><Relationship Id="rId46" Type="http://schemas.openxmlformats.org/officeDocument/2006/relationships/image" Target="../media/image289.png"/><Relationship Id="rId47" Type="http://schemas.openxmlformats.org/officeDocument/2006/relationships/image" Target="../media/image290.png"/><Relationship Id="rId48" Type="http://schemas.openxmlformats.org/officeDocument/2006/relationships/image" Target="../media/image291.png"/><Relationship Id="rId49" Type="http://schemas.openxmlformats.org/officeDocument/2006/relationships/image" Target="../media/image292.png"/><Relationship Id="rId50" Type="http://schemas.openxmlformats.org/officeDocument/2006/relationships/image" Target="../media/image293.png"/><Relationship Id="rId51" Type="http://schemas.openxmlformats.org/officeDocument/2006/relationships/image" Target="../media/image294.png"/><Relationship Id="rId52" Type="http://schemas.openxmlformats.org/officeDocument/2006/relationships/image" Target="../media/image295.png"/><Relationship Id="rId53" Type="http://schemas.openxmlformats.org/officeDocument/2006/relationships/image" Target="../media/image296.png"/><Relationship Id="rId54" Type="http://schemas.openxmlformats.org/officeDocument/2006/relationships/image" Target="../media/image297.png"/><Relationship Id="rId55" Type="http://schemas.openxmlformats.org/officeDocument/2006/relationships/image" Target="../media/image298.png"/><Relationship Id="rId56" Type="http://schemas.openxmlformats.org/officeDocument/2006/relationships/image" Target="../media/image299.png"/><Relationship Id="rId57" Type="http://schemas.openxmlformats.org/officeDocument/2006/relationships/image" Target="../media/image300.png"/><Relationship Id="rId58" Type="http://schemas.openxmlformats.org/officeDocument/2006/relationships/image" Target="../media/image301.png"/><Relationship Id="rId59" Type="http://schemas.openxmlformats.org/officeDocument/2006/relationships/image" Target="../media/image302.png"/><Relationship Id="rId60" Type="http://schemas.openxmlformats.org/officeDocument/2006/relationships/image" Target="../media/image303.png"/><Relationship Id="rId61" Type="http://schemas.openxmlformats.org/officeDocument/2006/relationships/image" Target="../media/image304.png"/><Relationship Id="rId62" Type="http://schemas.openxmlformats.org/officeDocument/2006/relationships/image" Target="../media/image305.png"/><Relationship Id="rId63" Type="http://schemas.openxmlformats.org/officeDocument/2006/relationships/image" Target="../media/image306.png"/><Relationship Id="rId64" Type="http://schemas.openxmlformats.org/officeDocument/2006/relationships/image" Target="../media/image307.png"/><Relationship Id="rId65" Type="http://schemas.openxmlformats.org/officeDocument/2006/relationships/image" Target="../media/image308.png"/><Relationship Id="rId66" Type="http://schemas.openxmlformats.org/officeDocument/2006/relationships/image" Target="../media/image309.png"/><Relationship Id="rId67" Type="http://schemas.openxmlformats.org/officeDocument/2006/relationships/image" Target="../media/image310.png"/><Relationship Id="rId68" Type="http://schemas.openxmlformats.org/officeDocument/2006/relationships/image" Target="../media/image311.png"/><Relationship Id="rId69" Type="http://schemas.openxmlformats.org/officeDocument/2006/relationships/image" Target="../media/image312.png"/><Relationship Id="rId70" Type="http://schemas.openxmlformats.org/officeDocument/2006/relationships/image" Target="../media/image313.png"/><Relationship Id="rId71" Type="http://schemas.openxmlformats.org/officeDocument/2006/relationships/image" Target="../media/image314.png"/><Relationship Id="rId72" Type="http://schemas.openxmlformats.org/officeDocument/2006/relationships/image" Target="../media/image315.png"/><Relationship Id="rId73" Type="http://schemas.openxmlformats.org/officeDocument/2006/relationships/image" Target="../media/image316.png"/><Relationship Id="rId74" Type="http://schemas.openxmlformats.org/officeDocument/2006/relationships/image" Target="../media/image317.png"/><Relationship Id="rId75" Type="http://schemas.openxmlformats.org/officeDocument/2006/relationships/image" Target="../media/image318.png"/><Relationship Id="rId76" Type="http://schemas.openxmlformats.org/officeDocument/2006/relationships/image" Target="../media/image319.png"/><Relationship Id="rId77" Type="http://schemas.openxmlformats.org/officeDocument/2006/relationships/image" Target="../media/image320.png"/><Relationship Id="rId78" Type="http://schemas.openxmlformats.org/officeDocument/2006/relationships/image" Target="../media/image321.png"/><Relationship Id="rId79" Type="http://schemas.openxmlformats.org/officeDocument/2006/relationships/image" Target="../media/image322.png"/><Relationship Id="rId80" Type="http://schemas.openxmlformats.org/officeDocument/2006/relationships/image" Target="../media/image323.png"/><Relationship Id="rId81" Type="http://schemas.openxmlformats.org/officeDocument/2006/relationships/image" Target="../media/image324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234.png"/><Relationship Id="rId6" Type="http://schemas.openxmlformats.org/officeDocument/2006/relationships/image" Target="../media/image230.png"/><Relationship Id="rId7" Type="http://schemas.openxmlformats.org/officeDocument/2006/relationships/image" Target="../media/image328.jpg"/><Relationship Id="rId8" Type="http://schemas.openxmlformats.org/officeDocument/2006/relationships/image" Target="../media/image329.jpg"/><Relationship Id="rId9" Type="http://schemas.openxmlformats.org/officeDocument/2006/relationships/image" Target="../media/image167.png"/><Relationship Id="rId10" Type="http://schemas.openxmlformats.org/officeDocument/2006/relationships/image" Target="../media/image330.png"/><Relationship Id="rId11" Type="http://schemas.openxmlformats.org/officeDocument/2006/relationships/image" Target="../media/image188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186.png"/><Relationship Id="rId15" Type="http://schemas.openxmlformats.org/officeDocument/2006/relationships/image" Target="../media/image333.png"/><Relationship Id="rId16" Type="http://schemas.openxmlformats.org/officeDocument/2006/relationships/image" Target="../media/image334.png"/><Relationship Id="rId17" Type="http://schemas.openxmlformats.org/officeDocument/2006/relationships/image" Target="../media/image335.png"/><Relationship Id="rId18" Type="http://schemas.openxmlformats.org/officeDocument/2006/relationships/image" Target="../media/image336.png"/><Relationship Id="rId19" Type="http://schemas.openxmlformats.org/officeDocument/2006/relationships/image" Target="../media/image337.png"/><Relationship Id="rId20" Type="http://schemas.openxmlformats.org/officeDocument/2006/relationships/image" Target="../media/image338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228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Relationship Id="rId15" Type="http://schemas.openxmlformats.org/officeDocument/2006/relationships/image" Target="../media/image363.png"/><Relationship Id="rId16" Type="http://schemas.openxmlformats.org/officeDocument/2006/relationships/image" Target="../media/image364.png"/><Relationship Id="rId17" Type="http://schemas.openxmlformats.org/officeDocument/2006/relationships/image" Target="../media/image365.png"/><Relationship Id="rId18" Type="http://schemas.openxmlformats.org/officeDocument/2006/relationships/image" Target="../media/image366.png"/><Relationship Id="rId19" Type="http://schemas.openxmlformats.org/officeDocument/2006/relationships/image" Target="../media/image367.png"/><Relationship Id="rId20" Type="http://schemas.openxmlformats.org/officeDocument/2006/relationships/image" Target="../media/image368.png"/><Relationship Id="rId21" Type="http://schemas.openxmlformats.org/officeDocument/2006/relationships/image" Target="../media/image369.png"/><Relationship Id="rId22" Type="http://schemas.openxmlformats.org/officeDocument/2006/relationships/image" Target="../media/image370.png"/><Relationship Id="rId23" Type="http://schemas.openxmlformats.org/officeDocument/2006/relationships/image" Target="../media/image371.png"/><Relationship Id="rId24" Type="http://schemas.openxmlformats.org/officeDocument/2006/relationships/image" Target="../media/image372.png"/><Relationship Id="rId25" Type="http://schemas.openxmlformats.org/officeDocument/2006/relationships/image" Target="../media/image373.png"/><Relationship Id="rId26" Type="http://schemas.openxmlformats.org/officeDocument/2006/relationships/image" Target="../media/image374.png"/><Relationship Id="rId27" Type="http://schemas.openxmlformats.org/officeDocument/2006/relationships/image" Target="../media/image375.png"/><Relationship Id="rId28" Type="http://schemas.openxmlformats.org/officeDocument/2006/relationships/image" Target="../media/image376.png"/><Relationship Id="rId29" Type="http://schemas.openxmlformats.org/officeDocument/2006/relationships/image" Target="../media/image377.png"/><Relationship Id="rId30" Type="http://schemas.openxmlformats.org/officeDocument/2006/relationships/image" Target="../media/image378.png"/><Relationship Id="rId31" Type="http://schemas.openxmlformats.org/officeDocument/2006/relationships/image" Target="../media/image379.png"/><Relationship Id="rId32" Type="http://schemas.openxmlformats.org/officeDocument/2006/relationships/image" Target="../media/image380.png"/><Relationship Id="rId33" Type="http://schemas.openxmlformats.org/officeDocument/2006/relationships/image" Target="../media/image381.png"/><Relationship Id="rId34" Type="http://schemas.openxmlformats.org/officeDocument/2006/relationships/image" Target="../media/image382.png"/><Relationship Id="rId35" Type="http://schemas.openxmlformats.org/officeDocument/2006/relationships/image" Target="../media/image383.png"/><Relationship Id="rId36" Type="http://schemas.openxmlformats.org/officeDocument/2006/relationships/image" Target="../media/image384.png"/><Relationship Id="rId37" Type="http://schemas.openxmlformats.org/officeDocument/2006/relationships/image" Target="../media/image385.png"/><Relationship Id="rId38" Type="http://schemas.openxmlformats.org/officeDocument/2006/relationships/image" Target="../media/image386.png"/><Relationship Id="rId39" Type="http://schemas.openxmlformats.org/officeDocument/2006/relationships/image" Target="../media/image387.png"/><Relationship Id="rId40" Type="http://schemas.openxmlformats.org/officeDocument/2006/relationships/image" Target="../media/image388.png"/><Relationship Id="rId41" Type="http://schemas.openxmlformats.org/officeDocument/2006/relationships/image" Target="../media/image389.png"/><Relationship Id="rId42" Type="http://schemas.openxmlformats.org/officeDocument/2006/relationships/image" Target="../media/image390.png"/><Relationship Id="rId43" Type="http://schemas.openxmlformats.org/officeDocument/2006/relationships/image" Target="../media/image391.png"/><Relationship Id="rId44" Type="http://schemas.openxmlformats.org/officeDocument/2006/relationships/image" Target="../media/image392.png"/><Relationship Id="rId45" Type="http://schemas.openxmlformats.org/officeDocument/2006/relationships/image" Target="../media/image393.png"/><Relationship Id="rId46" Type="http://schemas.openxmlformats.org/officeDocument/2006/relationships/image" Target="../media/image394.png"/><Relationship Id="rId47" Type="http://schemas.openxmlformats.org/officeDocument/2006/relationships/image" Target="../media/image395.png"/><Relationship Id="rId48" Type="http://schemas.openxmlformats.org/officeDocument/2006/relationships/image" Target="../media/image396.png"/><Relationship Id="rId49" Type="http://schemas.openxmlformats.org/officeDocument/2006/relationships/image" Target="../media/image397.png"/><Relationship Id="rId50" Type="http://schemas.openxmlformats.org/officeDocument/2006/relationships/image" Target="../media/image398.png"/><Relationship Id="rId51" Type="http://schemas.openxmlformats.org/officeDocument/2006/relationships/image" Target="../media/image399.png"/><Relationship Id="rId52" Type="http://schemas.openxmlformats.org/officeDocument/2006/relationships/image" Target="../media/image400.png"/><Relationship Id="rId53" Type="http://schemas.openxmlformats.org/officeDocument/2006/relationships/image" Target="../media/image401.png"/><Relationship Id="rId54" Type="http://schemas.openxmlformats.org/officeDocument/2006/relationships/image" Target="../media/image402.png"/><Relationship Id="rId55" Type="http://schemas.openxmlformats.org/officeDocument/2006/relationships/image" Target="../media/image403.png"/><Relationship Id="rId56" Type="http://schemas.openxmlformats.org/officeDocument/2006/relationships/image" Target="../media/image404.png"/><Relationship Id="rId57" Type="http://schemas.openxmlformats.org/officeDocument/2006/relationships/image" Target="../media/image405.png"/><Relationship Id="rId58" Type="http://schemas.openxmlformats.org/officeDocument/2006/relationships/image" Target="../media/image406.png"/><Relationship Id="rId59" Type="http://schemas.openxmlformats.org/officeDocument/2006/relationships/image" Target="../media/image407.png"/><Relationship Id="rId60" Type="http://schemas.openxmlformats.org/officeDocument/2006/relationships/image" Target="../media/image165.png"/><Relationship Id="rId61" Type="http://schemas.openxmlformats.org/officeDocument/2006/relationships/image" Target="../media/image408.png"/><Relationship Id="rId62" Type="http://schemas.openxmlformats.org/officeDocument/2006/relationships/image" Target="../media/image409.png"/><Relationship Id="rId63" Type="http://schemas.openxmlformats.org/officeDocument/2006/relationships/image" Target="../media/image410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jpg"/><Relationship Id="rId3" Type="http://schemas.openxmlformats.org/officeDocument/2006/relationships/image" Target="../media/image412.jpg"/><Relationship Id="rId4" Type="http://schemas.openxmlformats.org/officeDocument/2006/relationships/image" Target="../media/image413.png"/><Relationship Id="rId5" Type="http://schemas.openxmlformats.org/officeDocument/2006/relationships/hyperlink" Target="http://www.cs.waikato.ac.nz/ml/weka/" TargetMode="External"/><Relationship Id="rId6" Type="http://schemas.openxmlformats.org/officeDocument/2006/relationships/hyperlink" Target="http://www.pentaho.com/" TargetMode="Externa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14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731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291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29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40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0000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-6350" y="0"/>
            <a:ext cx="9156700" cy="6872605"/>
            <a:chOff x="-6350" y="0"/>
            <a:chExt cx="9156700" cy="6872605"/>
          </a:xfrm>
        </p:grpSpPr>
        <p:sp>
          <p:nvSpPr>
            <p:cNvPr id="11" name="object 11"/>
            <p:cNvSpPr/>
            <p:nvPr/>
          </p:nvSpPr>
          <p:spPr>
            <a:xfrm>
              <a:off x="2895600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0" y="210058"/>
              <a:ext cx="9156700" cy="665429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67936" y="0"/>
              <a:ext cx="4172585" cy="6250940"/>
            </a:xfrm>
            <a:custGeom>
              <a:avLst/>
              <a:gdLst/>
              <a:ahLst/>
              <a:cxnLst/>
              <a:rect l="l" t="t" r="r" b="b"/>
              <a:pathLst>
                <a:path w="4172584" h="6250940">
                  <a:moveTo>
                    <a:pt x="0" y="6250330"/>
                  </a:moveTo>
                  <a:lnTo>
                    <a:pt x="4172458" y="6250330"/>
                  </a:lnTo>
                  <a:lnTo>
                    <a:pt x="4172458" y="0"/>
                  </a:lnTo>
                  <a:lnTo>
                    <a:pt x="0" y="0"/>
                  </a:lnTo>
                  <a:lnTo>
                    <a:pt x="0" y="625033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67936" y="0"/>
              <a:ext cx="4172585" cy="6250940"/>
            </a:xfrm>
            <a:custGeom>
              <a:avLst/>
              <a:gdLst/>
              <a:ahLst/>
              <a:cxnLst/>
              <a:rect l="l" t="t" r="r" b="b"/>
              <a:pathLst>
                <a:path w="4172584" h="6250940">
                  <a:moveTo>
                    <a:pt x="0" y="6250330"/>
                  </a:moveTo>
                  <a:lnTo>
                    <a:pt x="4172458" y="6250330"/>
                  </a:lnTo>
                  <a:lnTo>
                    <a:pt x="4172458" y="0"/>
                  </a:lnTo>
                </a:path>
                <a:path w="4172584" h="6250940">
                  <a:moveTo>
                    <a:pt x="0" y="0"/>
                  </a:moveTo>
                  <a:lnTo>
                    <a:pt x="0" y="6250330"/>
                  </a:lnTo>
                </a:path>
              </a:pathLst>
            </a:custGeom>
            <a:ln w="15875">
              <a:solidFill>
                <a:srgbClr val="74A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50866" y="6088288"/>
              <a:ext cx="3505200" cy="81915"/>
            </a:xfrm>
            <a:custGeom>
              <a:avLst/>
              <a:gdLst/>
              <a:ahLst/>
              <a:cxnLst/>
              <a:rect l="l" t="t" r="r" b="b"/>
              <a:pathLst>
                <a:path w="3505200" h="81914">
                  <a:moveTo>
                    <a:pt x="3505200" y="0"/>
                  </a:moveTo>
                  <a:lnTo>
                    <a:pt x="0" y="0"/>
                  </a:lnTo>
                  <a:lnTo>
                    <a:pt x="0" y="81739"/>
                  </a:lnTo>
                  <a:lnTo>
                    <a:pt x="3505200" y="81739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1007" y="594994"/>
              <a:ext cx="1426209" cy="14262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0061" y="583437"/>
              <a:ext cx="1437766" cy="143776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219447" y="3312124"/>
            <a:ext cx="3726815" cy="2097405"/>
          </a:xfrm>
          <a:prstGeom prst="rect">
            <a:avLst/>
          </a:prstGeom>
        </p:spPr>
        <p:txBody>
          <a:bodyPr wrap="square" lIns="0" tIns="30861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2430"/>
              </a:spcBef>
            </a:pPr>
            <a:r>
              <a:rPr dirty="0" sz="4800" spc="95">
                <a:solidFill>
                  <a:srgbClr val="93C500"/>
                </a:solidFill>
                <a:latin typeface="Verdana"/>
                <a:cs typeface="Verdana"/>
              </a:rPr>
              <a:t>Dat</a:t>
            </a:r>
            <a:r>
              <a:rPr dirty="0" sz="4800" spc="100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4800" spc="-3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800" spc="-55">
                <a:solidFill>
                  <a:srgbClr val="93C500"/>
                </a:solidFill>
                <a:latin typeface="Verdana"/>
                <a:cs typeface="Verdana"/>
              </a:rPr>
              <a:t>Mining</a:t>
            </a:r>
            <a:endParaRPr sz="4800">
              <a:latin typeface="Verdana"/>
              <a:cs typeface="Verdana"/>
            </a:endParaRPr>
          </a:p>
          <a:p>
            <a:pPr marL="12700" marR="812165">
              <a:lnSpc>
                <a:spcPct val="120100"/>
              </a:lnSpc>
              <a:spcBef>
                <a:spcPts val="439"/>
              </a:spcBef>
            </a:pPr>
            <a:r>
              <a:rPr dirty="0" sz="1800" spc="145">
                <a:solidFill>
                  <a:srgbClr val="424242"/>
                </a:solidFill>
                <a:latin typeface="Verdana"/>
                <a:cs typeface="Verdana"/>
              </a:rPr>
              <a:t>M</a:t>
            </a:r>
            <a:r>
              <a:rPr dirty="0" sz="1800" spc="-60">
                <a:solidFill>
                  <a:srgbClr val="424242"/>
                </a:solidFill>
                <a:latin typeface="Verdana"/>
                <a:cs typeface="Verdana"/>
              </a:rPr>
              <a:t>C536</a:t>
            </a:r>
            <a:r>
              <a:rPr dirty="0" sz="1800" spc="-16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dirty="0" sz="1800" spc="-245">
                <a:solidFill>
                  <a:srgbClr val="424242"/>
                </a:solidFill>
                <a:latin typeface="Verdana"/>
                <a:cs typeface="Verdana"/>
              </a:rPr>
              <a:t>–</a:t>
            </a:r>
            <a:r>
              <a:rPr dirty="0" sz="1800" spc="-13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24242"/>
                </a:solidFill>
                <a:latin typeface="Verdana"/>
                <a:cs typeface="Verdana"/>
              </a:rPr>
              <a:t>B</a:t>
            </a:r>
            <a:r>
              <a:rPr dirty="0" sz="1800" spc="-35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dirty="0" sz="1800" spc="-55">
                <a:solidFill>
                  <a:srgbClr val="424242"/>
                </a:solidFill>
                <a:latin typeface="Verdana"/>
                <a:cs typeface="Verdana"/>
              </a:rPr>
              <a:t>n</a:t>
            </a:r>
            <a:r>
              <a:rPr dirty="0" sz="1800" spc="155">
                <a:solidFill>
                  <a:srgbClr val="424242"/>
                </a:solidFill>
                <a:latin typeface="Verdana"/>
                <a:cs typeface="Verdana"/>
              </a:rPr>
              <a:t>co</a:t>
            </a:r>
            <a:r>
              <a:rPr dirty="0" sz="1800" spc="-135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dirty="0" sz="1800" spc="100">
                <a:solidFill>
                  <a:srgbClr val="424242"/>
                </a:solidFill>
                <a:latin typeface="Verdana"/>
                <a:cs typeface="Verdana"/>
              </a:rPr>
              <a:t>d</a:t>
            </a:r>
            <a:r>
              <a:rPr dirty="0" sz="1800" spc="100">
                <a:solidFill>
                  <a:srgbClr val="424242"/>
                </a:solidFill>
                <a:latin typeface="Verdana"/>
                <a:cs typeface="Verdana"/>
              </a:rPr>
              <a:t>e</a:t>
            </a:r>
            <a:r>
              <a:rPr dirty="0" sz="1800" spc="-12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dirty="0" sz="1800" spc="5">
                <a:solidFill>
                  <a:srgbClr val="424242"/>
                </a:solidFill>
                <a:latin typeface="Verdana"/>
                <a:cs typeface="Verdana"/>
              </a:rPr>
              <a:t>Dados  </a:t>
            </a:r>
            <a:r>
              <a:rPr dirty="0" sz="1800" spc="-110">
                <a:solidFill>
                  <a:srgbClr val="424242"/>
                </a:solidFill>
                <a:latin typeface="Verdana"/>
                <a:cs typeface="Verdana"/>
              </a:rPr>
              <a:t>Prof</a:t>
            </a:r>
            <a:r>
              <a:rPr dirty="0" sz="1800" spc="-130">
                <a:solidFill>
                  <a:srgbClr val="424242"/>
                </a:solidFill>
                <a:latin typeface="Verdana"/>
                <a:cs typeface="Verdana"/>
              </a:rPr>
              <a:t>º</a:t>
            </a:r>
            <a:r>
              <a:rPr dirty="0" sz="1800" spc="-180">
                <a:solidFill>
                  <a:srgbClr val="424242"/>
                </a:solidFill>
                <a:latin typeface="Verdana"/>
                <a:cs typeface="Verdana"/>
              </a:rPr>
              <a:t>.</a:t>
            </a:r>
            <a:r>
              <a:rPr dirty="0" sz="1800" spc="-320">
                <a:solidFill>
                  <a:srgbClr val="424242"/>
                </a:solidFill>
                <a:latin typeface="Verdana"/>
                <a:cs typeface="Verdana"/>
              </a:rPr>
              <a:t>:</a:t>
            </a:r>
            <a:r>
              <a:rPr dirty="0" sz="1800" spc="-14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dirty="0" sz="1800" spc="12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dirty="0" sz="1800" spc="-55">
                <a:solidFill>
                  <a:srgbClr val="424242"/>
                </a:solidFill>
                <a:latin typeface="Verdana"/>
                <a:cs typeface="Verdana"/>
              </a:rPr>
              <a:t>n</a:t>
            </a:r>
            <a:r>
              <a:rPr dirty="0" sz="1800" spc="-15">
                <a:solidFill>
                  <a:srgbClr val="424242"/>
                </a:solidFill>
                <a:latin typeface="Verdana"/>
                <a:cs typeface="Verdana"/>
              </a:rPr>
              <a:t>dr</a:t>
            </a:r>
            <a:r>
              <a:rPr dirty="0" sz="1800" spc="-10">
                <a:solidFill>
                  <a:srgbClr val="424242"/>
                </a:solidFill>
                <a:latin typeface="Verdana"/>
                <a:cs typeface="Verdana"/>
              </a:rPr>
              <a:t>é</a:t>
            </a:r>
            <a:r>
              <a:rPr dirty="0" sz="1800" spc="-13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424242"/>
                </a:solidFill>
                <a:latin typeface="Verdana"/>
                <a:cs typeface="Verdana"/>
              </a:rPr>
              <a:t>Sa</a:t>
            </a:r>
            <a:r>
              <a:rPr dirty="0" sz="1800" spc="-85">
                <a:solidFill>
                  <a:srgbClr val="424242"/>
                </a:solidFill>
                <a:latin typeface="Verdana"/>
                <a:cs typeface="Verdana"/>
              </a:rPr>
              <a:t>n</a:t>
            </a:r>
            <a:r>
              <a:rPr dirty="0" sz="1800" spc="-114">
                <a:solidFill>
                  <a:srgbClr val="424242"/>
                </a:solidFill>
                <a:latin typeface="Verdana"/>
                <a:cs typeface="Verdana"/>
              </a:rPr>
              <a:t>t</a:t>
            </a:r>
            <a:r>
              <a:rPr dirty="0" sz="1800" spc="135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dirty="0" sz="1800" spc="-55">
                <a:solidFill>
                  <a:srgbClr val="424242"/>
                </a:solidFill>
                <a:latin typeface="Verdana"/>
                <a:cs typeface="Verdana"/>
              </a:rPr>
              <a:t>n</a:t>
            </a:r>
            <a:r>
              <a:rPr dirty="0" sz="1800" spc="80">
                <a:solidFill>
                  <a:srgbClr val="424242"/>
                </a:solidFill>
                <a:latin typeface="Verdana"/>
                <a:cs typeface="Verdana"/>
              </a:rPr>
              <a:t>c</a:t>
            </a:r>
            <a:r>
              <a:rPr dirty="0" sz="1800" spc="90">
                <a:solidFill>
                  <a:srgbClr val="424242"/>
                </a:solidFill>
                <a:latin typeface="Verdana"/>
                <a:cs typeface="Verdana"/>
              </a:rPr>
              <a:t>h</a:t>
            </a:r>
            <a:r>
              <a:rPr dirty="0" sz="1800" spc="70">
                <a:solidFill>
                  <a:srgbClr val="424242"/>
                </a:solidFill>
                <a:latin typeface="Verdana"/>
                <a:cs typeface="Verdana"/>
              </a:rPr>
              <a:t>è  </a:t>
            </a:r>
            <a:r>
              <a:rPr dirty="0" sz="1800" spc="-140">
                <a:solidFill>
                  <a:srgbClr val="424242"/>
                </a:solidFill>
                <a:latin typeface="Verdana"/>
                <a:cs typeface="Verdana"/>
              </a:rPr>
              <a:t>PED:</a:t>
            </a:r>
            <a:r>
              <a:rPr dirty="0" sz="1800" spc="-15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24242"/>
                </a:solidFill>
                <a:latin typeface="Verdana"/>
                <a:cs typeface="Verdana"/>
              </a:rPr>
              <a:t>Luc</a:t>
            </a:r>
            <a:r>
              <a:rPr dirty="0" sz="1800" spc="3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dirty="0" sz="1800" spc="-240">
                <a:solidFill>
                  <a:srgbClr val="424242"/>
                </a:solidFill>
                <a:latin typeface="Verdana"/>
                <a:cs typeface="Verdana"/>
              </a:rPr>
              <a:t>s</a:t>
            </a:r>
            <a:r>
              <a:rPr dirty="0" sz="1800" spc="-125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dirty="0" sz="1800" spc="5">
                <a:solidFill>
                  <a:srgbClr val="424242"/>
                </a:solidFill>
                <a:latin typeface="Verdana"/>
                <a:cs typeface="Verdana"/>
              </a:rPr>
              <a:t>O</a:t>
            </a:r>
            <a:r>
              <a:rPr dirty="0" sz="1800" spc="5">
                <a:solidFill>
                  <a:srgbClr val="424242"/>
                </a:solidFill>
                <a:latin typeface="Verdana"/>
                <a:cs typeface="Verdana"/>
              </a:rPr>
              <a:t>l</a:t>
            </a:r>
            <a:r>
              <a:rPr dirty="0" sz="1800" spc="-114">
                <a:solidFill>
                  <a:srgbClr val="424242"/>
                </a:solidFill>
                <a:latin typeface="Verdana"/>
                <a:cs typeface="Verdana"/>
              </a:rPr>
              <a:t>i</a:t>
            </a:r>
            <a:r>
              <a:rPr dirty="0" sz="1800" spc="-50">
                <a:solidFill>
                  <a:srgbClr val="424242"/>
                </a:solidFill>
                <a:latin typeface="Verdana"/>
                <a:cs typeface="Verdana"/>
              </a:rPr>
              <a:t>v</a:t>
            </a:r>
            <a:r>
              <a:rPr dirty="0" sz="1800" spc="85">
                <a:solidFill>
                  <a:srgbClr val="424242"/>
                </a:solidFill>
                <a:latin typeface="Verdana"/>
                <a:cs typeface="Verdana"/>
              </a:rPr>
              <a:t>e</a:t>
            </a:r>
            <a:r>
              <a:rPr dirty="0" sz="1800" spc="-125">
                <a:solidFill>
                  <a:srgbClr val="424242"/>
                </a:solidFill>
                <a:latin typeface="Verdana"/>
                <a:cs typeface="Verdana"/>
              </a:rPr>
              <a:t>i</a:t>
            </a:r>
            <a:r>
              <a:rPr dirty="0" sz="1800" spc="-40">
                <a:solidFill>
                  <a:srgbClr val="424242"/>
                </a:solidFill>
                <a:latin typeface="Verdana"/>
                <a:cs typeface="Verdana"/>
              </a:rPr>
              <a:t>ra</a:t>
            </a:r>
            <a:r>
              <a:rPr dirty="0" sz="1800" spc="-185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24242"/>
                </a:solidFill>
                <a:latin typeface="Verdana"/>
                <a:cs typeface="Verdana"/>
              </a:rPr>
              <a:t>B</a:t>
            </a:r>
            <a:r>
              <a:rPr dirty="0" sz="1800" spc="-35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dirty="0" sz="1800" spc="-114">
                <a:solidFill>
                  <a:srgbClr val="424242"/>
                </a:solidFill>
                <a:latin typeface="Verdana"/>
                <a:cs typeface="Verdana"/>
              </a:rPr>
              <a:t>t</a:t>
            </a:r>
            <a:r>
              <a:rPr dirty="0" sz="1800" spc="-114">
                <a:solidFill>
                  <a:srgbClr val="424242"/>
                </a:solidFill>
                <a:latin typeface="Verdana"/>
                <a:cs typeface="Verdana"/>
              </a:rPr>
              <a:t>i</a:t>
            </a:r>
            <a:r>
              <a:rPr dirty="0" sz="1800" spc="-200">
                <a:solidFill>
                  <a:srgbClr val="424242"/>
                </a:solidFill>
                <a:latin typeface="Verdana"/>
                <a:cs typeface="Verdana"/>
              </a:rPr>
              <a:t>s</a:t>
            </a:r>
            <a:r>
              <a:rPr dirty="0" sz="1800" spc="-165">
                <a:solidFill>
                  <a:srgbClr val="424242"/>
                </a:solidFill>
                <a:latin typeface="Verdana"/>
                <a:cs typeface="Verdana"/>
              </a:rPr>
              <a:t>t</a:t>
            </a:r>
            <a:r>
              <a:rPr dirty="0" sz="1800" spc="145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3545" y="2285936"/>
            <a:ext cx="1283080" cy="6429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73658"/>
            <a:ext cx="621284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Porq</a:t>
            </a:r>
            <a:r>
              <a:rPr dirty="0" spc="-60"/>
              <a:t>u</a:t>
            </a:r>
            <a:r>
              <a:rPr dirty="0" spc="195"/>
              <a:t>e</a:t>
            </a:r>
            <a:r>
              <a:rPr dirty="0" spc="-285"/>
              <a:t> </a:t>
            </a:r>
            <a:r>
              <a:rPr dirty="0" spc="-229"/>
              <a:t>utili</a:t>
            </a:r>
            <a:r>
              <a:rPr dirty="0" spc="-340"/>
              <a:t>z</a:t>
            </a:r>
            <a:r>
              <a:rPr dirty="0" spc="-100"/>
              <a:t>a</a:t>
            </a:r>
            <a:r>
              <a:rPr dirty="0" spc="-65"/>
              <a:t>r</a:t>
            </a:r>
            <a:r>
              <a:rPr dirty="0" spc="-245"/>
              <a:t> </a:t>
            </a:r>
            <a:r>
              <a:rPr dirty="0" spc="70"/>
              <a:t>Dat</a:t>
            </a:r>
            <a:r>
              <a:rPr dirty="0" spc="75"/>
              <a:t>a</a:t>
            </a:r>
            <a:r>
              <a:rPr dirty="0" spc="-270"/>
              <a:t> </a:t>
            </a:r>
            <a:r>
              <a:rPr dirty="0" spc="-15"/>
              <a:t>Mining?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299835" cy="2879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888365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Enorme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quantidade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dados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são </a:t>
            </a:r>
            <a:r>
              <a:rPr dirty="0" sz="2400" spc="-8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coletadas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diariamente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5080" indent="-274320">
              <a:lnSpc>
                <a:spcPct val="100000"/>
              </a:lnSpc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Dificuldade 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dos 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humanos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 </a:t>
            </a:r>
            <a:r>
              <a:rPr dirty="0" sz="2400" spc="-120">
                <a:solidFill>
                  <a:srgbClr val="3D3C2C"/>
                </a:solidFill>
                <a:latin typeface="Verdana"/>
                <a:cs typeface="Verdana"/>
              </a:rPr>
              <a:t>visualizar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 </a:t>
            </a:r>
            <a:r>
              <a:rPr dirty="0" sz="2400" spc="-8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entender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grande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conjunto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dados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Pe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te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3D3C2C"/>
                </a:solidFill>
                <a:latin typeface="Verdana"/>
                <a:cs typeface="Verdana"/>
              </a:rPr>
              <a:t>an</a:t>
            </a:r>
            <a:r>
              <a:rPr dirty="0" sz="2400" spc="114">
                <a:solidFill>
                  <a:srgbClr val="3D3C2C"/>
                </a:solidFill>
                <a:latin typeface="Verdana"/>
                <a:cs typeface="Verdana"/>
              </a:rPr>
              <a:t>á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dado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2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om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á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1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250">
                <a:solidFill>
                  <a:srgbClr val="3D3C2C"/>
                </a:solidFill>
                <a:latin typeface="Verdana"/>
                <a:cs typeface="Verdana"/>
              </a:rPr>
              <a:t>ca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73658"/>
            <a:ext cx="676084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Empre</a:t>
            </a:r>
            <a:r>
              <a:rPr dirty="0" spc="-155"/>
              <a:t>s</a:t>
            </a:r>
            <a:r>
              <a:rPr dirty="0" spc="295"/>
              <a:t>a</a:t>
            </a:r>
            <a:r>
              <a:rPr dirty="0" spc="-285"/>
              <a:t> </a:t>
            </a:r>
            <a:r>
              <a:rPr dirty="0" spc="-85"/>
              <a:t>“Um</a:t>
            </a:r>
            <a:r>
              <a:rPr dirty="0" spc="-265"/>
              <a:t> </a:t>
            </a:r>
            <a:r>
              <a:rPr dirty="0" spc="130"/>
              <a:t>Pou</a:t>
            </a:r>
            <a:r>
              <a:rPr dirty="0" spc="95"/>
              <a:t>c</a:t>
            </a:r>
            <a:r>
              <a:rPr dirty="0" spc="170"/>
              <a:t>o</a:t>
            </a:r>
            <a:r>
              <a:rPr dirty="0" spc="-270"/>
              <a:t> </a:t>
            </a:r>
            <a:r>
              <a:rPr dirty="0" spc="210"/>
              <a:t>d</a:t>
            </a:r>
            <a:r>
              <a:rPr dirty="0" spc="204"/>
              <a:t>e</a:t>
            </a:r>
            <a:r>
              <a:rPr dirty="0" spc="-270"/>
              <a:t> </a:t>
            </a:r>
            <a:r>
              <a:rPr dirty="0" spc="-60"/>
              <a:t>Tudo”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576695" cy="273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udo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é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5">
                <a:solidFill>
                  <a:srgbClr val="3D3C2C"/>
                </a:solidFill>
                <a:latin typeface="Verdana"/>
                <a:cs typeface="Verdana"/>
              </a:rPr>
              <a:t>uma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gr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nde  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empresa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eletrôn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cos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ers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55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400" spc="-1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18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40">
                <a:solidFill>
                  <a:srgbClr val="3D3C2C"/>
                </a:solidFill>
                <a:latin typeface="Verdana"/>
                <a:cs typeface="Verdana"/>
              </a:rPr>
              <a:t>is 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espalhadas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pelo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mundo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219710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Armaz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na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grande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5">
                <a:solidFill>
                  <a:srgbClr val="3D3C2C"/>
                </a:solidFill>
                <a:latin typeface="Verdana"/>
                <a:cs typeface="Verdana"/>
              </a:rPr>
              <a:t>quan</a:t>
            </a:r>
            <a:r>
              <a:rPr dirty="0" sz="2400" spc="1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150">
                <a:solidFill>
                  <a:srgbClr val="3D3C2C"/>
                </a:solidFill>
                <a:latin typeface="Verdana"/>
                <a:cs typeface="Verdana"/>
              </a:rPr>
              <a:t>dad</a:t>
            </a:r>
            <a:r>
              <a:rPr dirty="0" sz="2400" spc="15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3D3C2C"/>
                </a:solidFill>
                <a:latin typeface="Verdana"/>
                <a:cs typeface="Verdana"/>
              </a:rPr>
              <a:t>de 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dado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sob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55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400" spc="-1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18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is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empregad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entes,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pr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du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os,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25">
                <a:solidFill>
                  <a:srgbClr val="3D3C2C"/>
                </a:solidFill>
                <a:latin typeface="Verdana"/>
                <a:cs typeface="Verdana"/>
              </a:rPr>
              <a:t>tran</a:t>
            </a:r>
            <a:r>
              <a:rPr dirty="0" sz="2400" spc="-1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açõe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enda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..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64300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Quai</a:t>
            </a:r>
            <a:r>
              <a:rPr dirty="0" spc="-45"/>
              <a:t>s</a:t>
            </a:r>
            <a:r>
              <a:rPr dirty="0" spc="-280"/>
              <a:t> </a:t>
            </a:r>
            <a:r>
              <a:rPr dirty="0" spc="-10"/>
              <a:t>métodos</a:t>
            </a:r>
            <a:r>
              <a:rPr dirty="0" spc="-254"/>
              <a:t> </a:t>
            </a:r>
            <a:r>
              <a:rPr dirty="0" spc="-10"/>
              <a:t>sã</a:t>
            </a:r>
            <a:r>
              <a:rPr dirty="0" spc="-5"/>
              <a:t>o</a:t>
            </a:r>
            <a:r>
              <a:rPr dirty="0" spc="-250"/>
              <a:t> </a:t>
            </a:r>
            <a:r>
              <a:rPr dirty="0" spc="-125"/>
              <a:t>utilizados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6647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gerar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20">
                <a:solidFill>
                  <a:srgbClr val="93C500"/>
                </a:solidFill>
                <a:latin typeface="Verdana"/>
                <a:cs typeface="Verdana"/>
              </a:rPr>
              <a:t>p</a:t>
            </a:r>
            <a:r>
              <a:rPr dirty="0" sz="3600" spc="-15">
                <a:solidFill>
                  <a:srgbClr val="93C500"/>
                </a:solidFill>
                <a:latin typeface="Verdana"/>
                <a:cs typeface="Verdana"/>
              </a:rPr>
              <a:t>adrõe</a:t>
            </a:r>
            <a:r>
              <a:rPr dirty="0" sz="3600" spc="-2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60">
                <a:solidFill>
                  <a:srgbClr val="93C500"/>
                </a:solidFill>
                <a:latin typeface="Verdana"/>
                <a:cs typeface="Verdana"/>
              </a:rPr>
              <a:t>?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729733"/>
            <a:ext cx="6356985" cy="31470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écn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ida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3D3C2C"/>
                </a:solidFill>
                <a:latin typeface="Verdana"/>
                <a:cs typeface="Verdana"/>
              </a:rPr>
              <a:t>em:</a:t>
            </a:r>
            <a:endParaRPr sz="24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2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latin typeface="Verdana"/>
                <a:cs typeface="Verdana"/>
              </a:rPr>
              <a:t>Descrição</a:t>
            </a:r>
            <a:r>
              <a:rPr dirty="0" sz="2200" spc="-175">
                <a:latin typeface="Verdana"/>
                <a:cs typeface="Verdana"/>
              </a:rPr>
              <a:t> </a:t>
            </a:r>
            <a:r>
              <a:rPr dirty="0" sz="2200" spc="120">
                <a:latin typeface="Verdana"/>
                <a:cs typeface="Verdana"/>
              </a:rPr>
              <a:t>de</a:t>
            </a:r>
            <a:r>
              <a:rPr dirty="0" sz="2200" spc="-155">
                <a:latin typeface="Verdana"/>
                <a:cs typeface="Verdana"/>
              </a:rPr>
              <a:t> </a:t>
            </a:r>
            <a:r>
              <a:rPr dirty="0" sz="2200" spc="-25">
                <a:latin typeface="Verdana"/>
                <a:cs typeface="Verdana"/>
              </a:rPr>
              <a:t>Classes/Conceitos</a:t>
            </a:r>
            <a:endParaRPr sz="2200">
              <a:latin typeface="Verdana"/>
              <a:cs typeface="Verdana"/>
            </a:endParaRPr>
          </a:p>
          <a:p>
            <a:pPr marL="584200" marR="1012825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55">
                <a:latin typeface="Verdana"/>
                <a:cs typeface="Verdana"/>
              </a:rPr>
              <a:t>Mineração </a:t>
            </a:r>
            <a:r>
              <a:rPr dirty="0" sz="2200" spc="120">
                <a:latin typeface="Verdana"/>
                <a:cs typeface="Verdana"/>
              </a:rPr>
              <a:t>de </a:t>
            </a:r>
            <a:r>
              <a:rPr dirty="0" sz="2200" spc="5">
                <a:latin typeface="Verdana"/>
                <a:cs typeface="Verdana"/>
              </a:rPr>
              <a:t>padrões </a:t>
            </a:r>
            <a:r>
              <a:rPr dirty="0" sz="2200" spc="-55">
                <a:latin typeface="Verdana"/>
                <a:cs typeface="Verdana"/>
              </a:rPr>
              <a:t>frequentes,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10">
                <a:latin typeface="Verdana"/>
                <a:cs typeface="Verdana"/>
              </a:rPr>
              <a:t>associações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114">
                <a:latin typeface="Verdana"/>
                <a:cs typeface="Verdana"/>
              </a:rPr>
              <a:t>e</a:t>
            </a:r>
            <a:r>
              <a:rPr dirty="0" sz="2200" spc="-165">
                <a:latin typeface="Verdana"/>
                <a:cs typeface="Verdana"/>
              </a:rPr>
              <a:t> </a:t>
            </a:r>
            <a:r>
              <a:rPr dirty="0" sz="2200" spc="10">
                <a:latin typeface="Verdana"/>
                <a:cs typeface="Verdana"/>
              </a:rPr>
              <a:t>correlações</a:t>
            </a:r>
            <a:endParaRPr sz="2200">
              <a:latin typeface="Verdana"/>
              <a:cs typeface="Verdana"/>
            </a:endParaRPr>
          </a:p>
          <a:p>
            <a:pPr marL="584200" marR="459105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Classificação </a:t>
            </a:r>
            <a:r>
              <a:rPr dirty="0" sz="2200" spc="114">
                <a:solidFill>
                  <a:srgbClr val="3D3C2C"/>
                </a:solidFill>
                <a:latin typeface="Verdana"/>
                <a:cs typeface="Verdana"/>
              </a:rPr>
              <a:t>e </a:t>
            </a:r>
            <a:r>
              <a:rPr dirty="0" sz="2200" spc="-50">
                <a:solidFill>
                  <a:srgbClr val="3D3C2C"/>
                </a:solidFill>
                <a:latin typeface="Verdana"/>
                <a:cs typeface="Verdana"/>
              </a:rPr>
              <a:t>Regressão 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para </a:t>
            </a:r>
            <a:r>
              <a:rPr dirty="0" sz="2200" spc="-35">
                <a:solidFill>
                  <a:srgbClr val="3D3C2C"/>
                </a:solidFill>
                <a:latin typeface="Verdana"/>
                <a:cs typeface="Verdana"/>
              </a:rPr>
              <a:t>análise </a:t>
            </a:r>
            <a:r>
              <a:rPr dirty="0" sz="2200" spc="-7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3D3C2C"/>
                </a:solidFill>
                <a:latin typeface="Verdana"/>
                <a:cs typeface="Verdana"/>
              </a:rPr>
              <a:t>preditiva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30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1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60">
                <a:solidFill>
                  <a:srgbClr val="3D3C2C"/>
                </a:solidFill>
                <a:latin typeface="Verdana"/>
                <a:cs typeface="Verdana"/>
              </a:rPr>
              <a:t>nál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5">
                <a:solidFill>
                  <a:srgbClr val="3D3C2C"/>
                </a:solidFill>
                <a:latin typeface="Verdana"/>
                <a:cs typeface="Verdana"/>
              </a:rPr>
              <a:t>ag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upamen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20">
                <a:solidFill>
                  <a:srgbClr val="3D3C2C"/>
                </a:solidFill>
                <a:latin typeface="Verdana"/>
                <a:cs typeface="Verdana"/>
              </a:rPr>
              <a:t>ná</a:t>
            </a:r>
            <a:r>
              <a:rPr dirty="0" sz="2200" spc="-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3D3C2C"/>
                </a:solidFill>
                <a:latin typeface="Verdana"/>
                <a:cs typeface="Verdana"/>
              </a:rPr>
              <a:t>ou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85">
                <a:solidFill>
                  <a:srgbClr val="3D3C2C"/>
                </a:solidFill>
                <a:latin typeface="Verdana"/>
                <a:cs typeface="Verdana"/>
              </a:rPr>
              <a:t>er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64300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Quai</a:t>
            </a:r>
            <a:r>
              <a:rPr dirty="0" spc="-45"/>
              <a:t>s</a:t>
            </a:r>
            <a:r>
              <a:rPr dirty="0" spc="-280"/>
              <a:t> </a:t>
            </a:r>
            <a:r>
              <a:rPr dirty="0" spc="-10"/>
              <a:t>métodos</a:t>
            </a:r>
            <a:r>
              <a:rPr dirty="0" spc="-254"/>
              <a:t> </a:t>
            </a:r>
            <a:r>
              <a:rPr dirty="0" spc="-10"/>
              <a:t>sã</a:t>
            </a:r>
            <a:r>
              <a:rPr dirty="0" spc="-5"/>
              <a:t>o</a:t>
            </a:r>
            <a:r>
              <a:rPr dirty="0" spc="-250"/>
              <a:t> </a:t>
            </a:r>
            <a:r>
              <a:rPr dirty="0" spc="-125"/>
              <a:t>utilizados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6647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gerar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20">
                <a:solidFill>
                  <a:srgbClr val="93C500"/>
                </a:solidFill>
                <a:latin typeface="Verdana"/>
                <a:cs typeface="Verdana"/>
              </a:rPr>
              <a:t>p</a:t>
            </a:r>
            <a:r>
              <a:rPr dirty="0" sz="3600" spc="-15">
                <a:solidFill>
                  <a:srgbClr val="93C500"/>
                </a:solidFill>
                <a:latin typeface="Verdana"/>
                <a:cs typeface="Verdana"/>
              </a:rPr>
              <a:t>adrõe</a:t>
            </a:r>
            <a:r>
              <a:rPr dirty="0" sz="3600" spc="-2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60">
                <a:solidFill>
                  <a:srgbClr val="93C500"/>
                </a:solidFill>
                <a:latin typeface="Verdana"/>
                <a:cs typeface="Verdana"/>
              </a:rPr>
              <a:t>?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729733"/>
            <a:ext cx="6356985" cy="31470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écn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ida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3D3C2C"/>
                </a:solidFill>
                <a:latin typeface="Verdana"/>
                <a:cs typeface="Verdana"/>
              </a:rPr>
              <a:t>em:</a:t>
            </a:r>
            <a:endParaRPr sz="24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2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latin typeface="Verdana"/>
                <a:cs typeface="Verdana"/>
              </a:rPr>
              <a:t>Descrição</a:t>
            </a:r>
            <a:r>
              <a:rPr dirty="0" sz="2200" spc="-175">
                <a:latin typeface="Verdana"/>
                <a:cs typeface="Verdana"/>
              </a:rPr>
              <a:t> </a:t>
            </a:r>
            <a:r>
              <a:rPr dirty="0" sz="2200" spc="120">
                <a:latin typeface="Verdana"/>
                <a:cs typeface="Verdana"/>
              </a:rPr>
              <a:t>de</a:t>
            </a:r>
            <a:r>
              <a:rPr dirty="0" sz="2200" spc="-155">
                <a:latin typeface="Verdana"/>
                <a:cs typeface="Verdana"/>
              </a:rPr>
              <a:t> </a:t>
            </a:r>
            <a:r>
              <a:rPr dirty="0" sz="2200" spc="-25">
                <a:latin typeface="Verdana"/>
                <a:cs typeface="Verdana"/>
              </a:rPr>
              <a:t>Classes/Conceitos</a:t>
            </a:r>
            <a:endParaRPr sz="2200">
              <a:latin typeface="Verdana"/>
              <a:cs typeface="Verdana"/>
            </a:endParaRPr>
          </a:p>
          <a:p>
            <a:pPr marL="584200" marR="1012825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55">
                <a:solidFill>
                  <a:srgbClr val="A6A6A6"/>
                </a:solidFill>
                <a:latin typeface="Verdana"/>
                <a:cs typeface="Verdana"/>
              </a:rPr>
              <a:t>Mineração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de </a:t>
            </a:r>
            <a:r>
              <a:rPr dirty="0" sz="2200" spc="5">
                <a:solidFill>
                  <a:srgbClr val="A6A6A6"/>
                </a:solidFill>
                <a:latin typeface="Verdana"/>
                <a:cs typeface="Verdana"/>
              </a:rPr>
              <a:t>padrões </a:t>
            </a:r>
            <a:r>
              <a:rPr dirty="0" sz="2200" spc="-55">
                <a:solidFill>
                  <a:srgbClr val="A6A6A6"/>
                </a:solidFill>
                <a:latin typeface="Verdana"/>
                <a:cs typeface="Verdana"/>
              </a:rPr>
              <a:t>frequentes, </a:t>
            </a:r>
            <a:r>
              <a:rPr dirty="0" sz="2200" spc="-7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associações</a:t>
            </a:r>
            <a:r>
              <a:rPr dirty="0" sz="2200" spc="-19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14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6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correlações</a:t>
            </a:r>
            <a:endParaRPr sz="2200">
              <a:latin typeface="Verdana"/>
              <a:cs typeface="Verdana"/>
            </a:endParaRPr>
          </a:p>
          <a:p>
            <a:pPr marL="584200" marR="459740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Classificação </a:t>
            </a:r>
            <a:r>
              <a:rPr dirty="0" sz="2200" spc="114">
                <a:solidFill>
                  <a:srgbClr val="A6A6A6"/>
                </a:solidFill>
                <a:latin typeface="Verdana"/>
                <a:cs typeface="Verdana"/>
              </a:rPr>
              <a:t>e </a:t>
            </a:r>
            <a:r>
              <a:rPr dirty="0" sz="2200" spc="-50">
                <a:solidFill>
                  <a:srgbClr val="A6A6A6"/>
                </a:solidFill>
                <a:latin typeface="Verdana"/>
                <a:cs typeface="Verdana"/>
              </a:rPr>
              <a:t>Regressão </a:t>
            </a:r>
            <a:r>
              <a:rPr dirty="0" sz="2200" spc="45">
                <a:solidFill>
                  <a:srgbClr val="A6A6A6"/>
                </a:solidFill>
                <a:latin typeface="Verdana"/>
                <a:cs typeface="Verdana"/>
              </a:rPr>
              <a:t>para </a:t>
            </a:r>
            <a:r>
              <a:rPr dirty="0" sz="2200" spc="-35">
                <a:solidFill>
                  <a:srgbClr val="A6A6A6"/>
                </a:solidFill>
                <a:latin typeface="Verdana"/>
                <a:cs typeface="Verdana"/>
              </a:rPr>
              <a:t>análise </a:t>
            </a:r>
            <a:r>
              <a:rPr dirty="0" sz="2200" spc="-7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A6A6A6"/>
                </a:solidFill>
                <a:latin typeface="Verdana"/>
                <a:cs typeface="Verdana"/>
              </a:rPr>
              <a:t>preditiva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30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1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dirty="0" sz="2200" spc="-60">
                <a:solidFill>
                  <a:srgbClr val="A6A6A6"/>
                </a:solidFill>
                <a:latin typeface="Verdana"/>
                <a:cs typeface="Verdana"/>
              </a:rPr>
              <a:t>nál</a:t>
            </a:r>
            <a:r>
              <a:rPr dirty="0" sz="2200" spc="-15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5">
                <a:solidFill>
                  <a:srgbClr val="A6A6A6"/>
                </a:solidFill>
                <a:latin typeface="Verdana"/>
                <a:cs typeface="Verdana"/>
              </a:rPr>
              <a:t>ag</a:t>
            </a:r>
            <a:r>
              <a:rPr dirty="0" sz="2200" spc="-1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upamen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dirty="0" sz="2200" spc="100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dirty="0" sz="2200" spc="-20">
                <a:solidFill>
                  <a:srgbClr val="A6A6A6"/>
                </a:solidFill>
                <a:latin typeface="Verdana"/>
                <a:cs typeface="Verdana"/>
              </a:rPr>
              <a:t>ná</a:t>
            </a:r>
            <a:r>
              <a:rPr dirty="0" sz="2200" spc="-5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dirty="0" sz="2200" spc="-155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5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A6A6A6"/>
                </a:solidFill>
                <a:latin typeface="Verdana"/>
                <a:cs typeface="Verdana"/>
              </a:rPr>
              <a:t>ou</a:t>
            </a:r>
            <a:r>
              <a:rPr dirty="0" sz="2200" spc="-15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dirty="0" sz="2200" spc="-170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dirty="0" sz="2200" spc="-150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85">
                <a:solidFill>
                  <a:srgbClr val="A6A6A6"/>
                </a:solidFill>
                <a:latin typeface="Verdana"/>
                <a:cs typeface="Verdana"/>
              </a:rPr>
              <a:t>er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30086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Desc</a:t>
            </a:r>
            <a:r>
              <a:rPr dirty="0" spc="-75"/>
              <a:t>r</a:t>
            </a:r>
            <a:r>
              <a:rPr dirty="0" spc="145"/>
              <a:t>içã</a:t>
            </a:r>
            <a:r>
              <a:rPr dirty="0" spc="195"/>
              <a:t>o</a:t>
            </a:r>
            <a:r>
              <a:rPr dirty="0" spc="-270"/>
              <a:t> </a:t>
            </a:r>
            <a:r>
              <a:rPr dirty="0" spc="225"/>
              <a:t>d</a:t>
            </a:r>
            <a:r>
              <a:rPr dirty="0" spc="195"/>
              <a:t>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09447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5">
                <a:solidFill>
                  <a:srgbClr val="93C500"/>
                </a:solidFill>
                <a:latin typeface="Verdana"/>
                <a:cs typeface="Verdana"/>
              </a:rPr>
              <a:t>Clas</a:t>
            </a:r>
            <a:r>
              <a:rPr dirty="0" sz="3600" spc="-120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45">
                <a:solidFill>
                  <a:srgbClr val="93C500"/>
                </a:solidFill>
                <a:latin typeface="Verdana"/>
                <a:cs typeface="Verdana"/>
              </a:rPr>
              <a:t>es/C</a:t>
            </a:r>
            <a:r>
              <a:rPr dirty="0" sz="3600" spc="30">
                <a:solidFill>
                  <a:srgbClr val="93C500"/>
                </a:solidFill>
                <a:latin typeface="Verdana"/>
                <a:cs typeface="Verdana"/>
              </a:rPr>
              <a:t>o</a:t>
            </a:r>
            <a:r>
              <a:rPr dirty="0" sz="3600" spc="40">
                <a:solidFill>
                  <a:srgbClr val="93C500"/>
                </a:solidFill>
                <a:latin typeface="Verdana"/>
                <a:cs typeface="Verdana"/>
              </a:rPr>
              <a:t>nceit</a:t>
            </a:r>
            <a:r>
              <a:rPr dirty="0" sz="3600" spc="40">
                <a:solidFill>
                  <a:srgbClr val="93C500"/>
                </a:solidFill>
                <a:latin typeface="Verdana"/>
                <a:cs typeface="Verdana"/>
              </a:rPr>
              <a:t>o</a:t>
            </a:r>
            <a:r>
              <a:rPr dirty="0" sz="3600" spc="-480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730013"/>
            <a:ext cx="6283960" cy="29768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Associa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dados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classes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ou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conceitos</a:t>
            </a:r>
            <a:endParaRPr sz="2400">
              <a:latin typeface="Verdana"/>
              <a:cs typeface="Verdana"/>
            </a:endParaRPr>
          </a:p>
          <a:p>
            <a:pPr marL="858519" marR="5080" indent="-228600">
              <a:lnSpc>
                <a:spcPct val="100000"/>
              </a:lnSpc>
              <a:spcBef>
                <a:spcPts val="480"/>
              </a:spcBef>
            </a:pPr>
            <a:r>
              <a:rPr dirty="0" sz="1500" spc="-4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500" spc="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3D3C2C"/>
                </a:solidFill>
                <a:latin typeface="Verdana"/>
                <a:cs typeface="Verdana"/>
              </a:rPr>
              <a:t>Classes</a:t>
            </a:r>
            <a:r>
              <a:rPr dirty="0" sz="2000" spc="-21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114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0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95">
                <a:solidFill>
                  <a:srgbClr val="3D3C2C"/>
                </a:solidFill>
                <a:latin typeface="Verdana"/>
                <a:cs typeface="Verdana"/>
              </a:rPr>
              <a:t>itens</a:t>
            </a:r>
            <a:r>
              <a:rPr dirty="0" sz="20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16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0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15">
                <a:solidFill>
                  <a:srgbClr val="3D3C2C"/>
                </a:solidFill>
                <a:latin typeface="Verdana"/>
                <a:cs typeface="Verdana"/>
              </a:rPr>
              <a:t>venda:</a:t>
            </a:r>
            <a:r>
              <a:rPr dirty="0" sz="20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15">
                <a:solidFill>
                  <a:srgbClr val="3D3C2C"/>
                </a:solidFill>
                <a:latin typeface="Verdana"/>
                <a:cs typeface="Verdana"/>
              </a:rPr>
              <a:t>computadores</a:t>
            </a:r>
            <a:r>
              <a:rPr dirty="0" sz="20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25">
                <a:solidFill>
                  <a:srgbClr val="3D3C2C"/>
                </a:solidFill>
                <a:latin typeface="Verdana"/>
                <a:cs typeface="Verdana"/>
              </a:rPr>
              <a:t>ou </a:t>
            </a:r>
            <a:r>
              <a:rPr dirty="0" sz="2000" spc="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100">
                <a:solidFill>
                  <a:srgbClr val="3D3C2C"/>
                </a:solidFill>
                <a:latin typeface="Verdana"/>
                <a:cs typeface="Verdana"/>
              </a:rPr>
              <a:t>impressoras</a:t>
            </a:r>
            <a:endParaRPr sz="2000">
              <a:latin typeface="Verdana"/>
              <a:cs typeface="Verdana"/>
            </a:endParaRPr>
          </a:p>
          <a:p>
            <a:pPr marL="858519" marR="916305" indent="-228600">
              <a:lnSpc>
                <a:spcPct val="100000"/>
              </a:lnSpc>
              <a:spcBef>
                <a:spcPts val="484"/>
              </a:spcBef>
            </a:pPr>
            <a:r>
              <a:rPr dirty="0" sz="1500" spc="-14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500" spc="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3D3C2C"/>
                </a:solidFill>
                <a:latin typeface="Verdana"/>
                <a:cs typeface="Verdana"/>
              </a:rPr>
              <a:t>Concei</a:t>
            </a:r>
            <a:r>
              <a:rPr dirty="0" sz="2000" spc="5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000" spc="9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0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114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000" spc="114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0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5">
                <a:solidFill>
                  <a:srgbClr val="3D3C2C"/>
                </a:solidFill>
                <a:latin typeface="Verdana"/>
                <a:cs typeface="Verdana"/>
              </a:rPr>
              <a:t>clien</a:t>
            </a:r>
            <a:r>
              <a:rPr dirty="0" sz="2000" spc="-10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000" spc="-8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000" spc="-7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000" spc="-355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0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30">
                <a:solidFill>
                  <a:srgbClr val="3D3C2C"/>
                </a:solidFill>
                <a:latin typeface="Verdana"/>
                <a:cs typeface="Verdana"/>
              </a:rPr>
              <a:t>gas</a:t>
            </a:r>
            <a:r>
              <a:rPr dirty="0" sz="2000" spc="-1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000" spc="12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000" spc="17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000" spc="-110">
                <a:solidFill>
                  <a:srgbClr val="3D3C2C"/>
                </a:solidFill>
                <a:latin typeface="Verdana"/>
                <a:cs typeface="Verdana"/>
              </a:rPr>
              <a:t>ui</a:t>
            </a:r>
            <a:r>
              <a:rPr dirty="0" sz="2000" spc="-8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000" spc="9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0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20">
                <a:solidFill>
                  <a:srgbClr val="3D3C2C"/>
                </a:solidFill>
                <a:latin typeface="Verdana"/>
                <a:cs typeface="Verdana"/>
              </a:rPr>
              <a:t>ou  </a:t>
            </a:r>
            <a:r>
              <a:rPr dirty="0" sz="2000" spc="40">
                <a:solidFill>
                  <a:srgbClr val="3D3C2C"/>
                </a:solidFill>
                <a:latin typeface="Verdana"/>
                <a:cs typeface="Verdana"/>
              </a:rPr>
              <a:t>gastaPouco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Verdana"/>
              <a:cs typeface="Verdana"/>
            </a:endParaRPr>
          </a:p>
          <a:p>
            <a:pPr marL="287020" marR="442595" indent="-274320">
              <a:lnSpc>
                <a:spcPct val="100000"/>
              </a:lnSpc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Derivados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usando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caracterização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400" spc="-8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dado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/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ou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45">
                <a:solidFill>
                  <a:srgbClr val="3D3C2C"/>
                </a:solidFill>
                <a:latin typeface="Verdana"/>
                <a:cs typeface="Verdana"/>
              </a:rPr>
              <a:t>scr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açã</a:t>
            </a:r>
            <a:r>
              <a:rPr dirty="0" sz="2400" spc="2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dados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548386"/>
            <a:ext cx="652462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45"/>
              <a:t>D</a:t>
            </a:r>
            <a:r>
              <a:rPr dirty="0" sz="3200" spc="45"/>
              <a:t>e</a:t>
            </a:r>
            <a:r>
              <a:rPr dirty="0" sz="3200" spc="15"/>
              <a:t>scriçã</a:t>
            </a:r>
            <a:r>
              <a:rPr dirty="0" sz="3200" spc="30"/>
              <a:t>o</a:t>
            </a:r>
            <a:r>
              <a:rPr dirty="0" sz="3200" spc="-275"/>
              <a:t> </a:t>
            </a:r>
            <a:r>
              <a:rPr dirty="0" sz="3200" spc="185"/>
              <a:t>d</a:t>
            </a:r>
            <a:r>
              <a:rPr dirty="0" sz="3200" spc="180"/>
              <a:t>e</a:t>
            </a:r>
            <a:r>
              <a:rPr dirty="0" sz="3200" spc="-229"/>
              <a:t> </a:t>
            </a:r>
            <a:r>
              <a:rPr dirty="0" sz="3200" spc="120"/>
              <a:t>Cl</a:t>
            </a:r>
            <a:r>
              <a:rPr dirty="0" sz="3200" spc="140"/>
              <a:t>a</a:t>
            </a:r>
            <a:r>
              <a:rPr dirty="0" sz="3200" spc="-430"/>
              <a:t>s</a:t>
            </a:r>
            <a:r>
              <a:rPr dirty="0" sz="3200" spc="-420"/>
              <a:t>s</a:t>
            </a:r>
            <a:r>
              <a:rPr dirty="0" sz="3200" spc="-135"/>
              <a:t>e</a:t>
            </a:r>
            <a:r>
              <a:rPr dirty="0" sz="3200" spc="-114"/>
              <a:t>s</a:t>
            </a:r>
            <a:r>
              <a:rPr dirty="0" sz="3200" spc="160"/>
              <a:t>/Conc</a:t>
            </a:r>
            <a:r>
              <a:rPr dirty="0" sz="3200" spc="155"/>
              <a:t>e</a:t>
            </a:r>
            <a:r>
              <a:rPr dirty="0" sz="3200" spc="-175"/>
              <a:t>i</a:t>
            </a:r>
            <a:r>
              <a:rPr dirty="0" sz="3200" spc="-260"/>
              <a:t>t</a:t>
            </a:r>
            <a:r>
              <a:rPr dirty="0" sz="3200" spc="-280"/>
              <a:t>os: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919" y="1036142"/>
            <a:ext cx="6407150" cy="2767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0">
                <a:solidFill>
                  <a:srgbClr val="93C500"/>
                </a:solidFill>
                <a:latin typeface="Verdana"/>
                <a:cs typeface="Verdana"/>
              </a:rPr>
              <a:t>Caracterização</a:t>
            </a:r>
            <a:endParaRPr sz="3200">
              <a:latin typeface="Verdana"/>
              <a:cs typeface="Verdana"/>
            </a:endParaRPr>
          </a:p>
          <a:p>
            <a:pPr marL="83820">
              <a:lnSpc>
                <a:spcPct val="100000"/>
              </a:lnSpc>
              <a:spcBef>
                <a:spcPts val="219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5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22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00">
                <a:solidFill>
                  <a:srgbClr val="3D3C2C"/>
                </a:solidFill>
                <a:latin typeface="Verdana"/>
                <a:cs typeface="Verdana"/>
              </a:rPr>
              <a:t>racteríst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ger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clas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Verdana"/>
              <a:cs typeface="Verdana"/>
            </a:endParaRPr>
          </a:p>
          <a:p>
            <a:pPr marL="358140" marR="5080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120">
                <a:solidFill>
                  <a:srgbClr val="3D3C2C"/>
                </a:solidFill>
                <a:latin typeface="Verdana"/>
                <a:cs typeface="Verdana"/>
              </a:rPr>
              <a:t>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40">
                <a:solidFill>
                  <a:srgbClr val="3D3C2C"/>
                </a:solidFill>
                <a:latin typeface="Verdana"/>
                <a:cs typeface="Verdana"/>
              </a:rPr>
              <a:t>cara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teríst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3D3C2C"/>
                </a:solidFill>
                <a:latin typeface="Verdana"/>
                <a:cs typeface="Verdana"/>
              </a:rPr>
              <a:t>de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entes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ga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tam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R$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5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por  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ano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548386"/>
            <a:ext cx="652462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45"/>
              <a:t>D</a:t>
            </a:r>
            <a:r>
              <a:rPr dirty="0" sz="3200" spc="45"/>
              <a:t>e</a:t>
            </a:r>
            <a:r>
              <a:rPr dirty="0" sz="3200" spc="15"/>
              <a:t>scriçã</a:t>
            </a:r>
            <a:r>
              <a:rPr dirty="0" sz="3200" spc="30"/>
              <a:t>o</a:t>
            </a:r>
            <a:r>
              <a:rPr dirty="0" sz="3200" spc="-275"/>
              <a:t> </a:t>
            </a:r>
            <a:r>
              <a:rPr dirty="0" sz="3200" spc="185"/>
              <a:t>d</a:t>
            </a:r>
            <a:r>
              <a:rPr dirty="0" sz="3200" spc="180"/>
              <a:t>e</a:t>
            </a:r>
            <a:r>
              <a:rPr dirty="0" sz="3200" spc="-229"/>
              <a:t> </a:t>
            </a:r>
            <a:r>
              <a:rPr dirty="0" sz="3200" spc="120"/>
              <a:t>Cl</a:t>
            </a:r>
            <a:r>
              <a:rPr dirty="0" sz="3200" spc="140"/>
              <a:t>a</a:t>
            </a:r>
            <a:r>
              <a:rPr dirty="0" sz="3200" spc="-430"/>
              <a:t>s</a:t>
            </a:r>
            <a:r>
              <a:rPr dirty="0" sz="3200" spc="-420"/>
              <a:t>s</a:t>
            </a:r>
            <a:r>
              <a:rPr dirty="0" sz="3200" spc="-135"/>
              <a:t>e</a:t>
            </a:r>
            <a:r>
              <a:rPr dirty="0" sz="3200" spc="-114"/>
              <a:t>s</a:t>
            </a:r>
            <a:r>
              <a:rPr dirty="0" sz="3200" spc="160"/>
              <a:t>/Conc</a:t>
            </a:r>
            <a:r>
              <a:rPr dirty="0" sz="3200" spc="155"/>
              <a:t>e</a:t>
            </a:r>
            <a:r>
              <a:rPr dirty="0" sz="3200" spc="-175"/>
              <a:t>i</a:t>
            </a:r>
            <a:r>
              <a:rPr dirty="0" sz="3200" spc="-260"/>
              <a:t>t</a:t>
            </a:r>
            <a:r>
              <a:rPr dirty="0" sz="3200" spc="-280"/>
              <a:t>os: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1137919" y="1036142"/>
            <a:ext cx="6711315" cy="40119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0">
                <a:solidFill>
                  <a:srgbClr val="93C500"/>
                </a:solidFill>
                <a:latin typeface="Verdana"/>
                <a:cs typeface="Verdana"/>
              </a:rPr>
              <a:t>Caracterização</a:t>
            </a:r>
            <a:endParaRPr sz="3200">
              <a:latin typeface="Verdana"/>
              <a:cs typeface="Verdana"/>
            </a:endParaRPr>
          </a:p>
          <a:p>
            <a:pPr marL="83820">
              <a:lnSpc>
                <a:spcPct val="100000"/>
              </a:lnSpc>
              <a:spcBef>
                <a:spcPts val="219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5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22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00">
                <a:solidFill>
                  <a:srgbClr val="3D3C2C"/>
                </a:solidFill>
                <a:latin typeface="Verdana"/>
                <a:cs typeface="Verdana"/>
              </a:rPr>
              <a:t>racteríst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ger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clas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Verdana"/>
              <a:cs typeface="Verdana"/>
            </a:endParaRPr>
          </a:p>
          <a:p>
            <a:pPr marL="358140" marR="309245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120">
                <a:solidFill>
                  <a:srgbClr val="3D3C2C"/>
                </a:solidFill>
                <a:latin typeface="Verdana"/>
                <a:cs typeface="Verdana"/>
              </a:rPr>
              <a:t>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40">
                <a:solidFill>
                  <a:srgbClr val="3D3C2C"/>
                </a:solidFill>
                <a:latin typeface="Verdana"/>
                <a:cs typeface="Verdana"/>
              </a:rPr>
              <a:t>cara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teríst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3D3C2C"/>
                </a:solidFill>
                <a:latin typeface="Verdana"/>
                <a:cs typeface="Verdana"/>
              </a:rPr>
              <a:t>de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entes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ga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tam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R$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5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por  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ano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Verdana"/>
              <a:cs typeface="Verdana"/>
            </a:endParaRPr>
          </a:p>
          <a:p>
            <a:pPr marL="370840" marR="5080">
              <a:lnSpc>
                <a:spcPct val="100000"/>
              </a:lnSpc>
            </a:pP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en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es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entre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4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5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ano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empregad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e 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5">
                <a:solidFill>
                  <a:srgbClr val="3D3C2C"/>
                </a:solidFill>
                <a:latin typeface="Verdana"/>
                <a:cs typeface="Verdana"/>
              </a:rPr>
              <a:t>alta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taxa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crédito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43972" y="3493071"/>
            <a:ext cx="304165" cy="735965"/>
            <a:chOff x="3843972" y="3493071"/>
            <a:chExt cx="304165" cy="735965"/>
          </a:xfrm>
        </p:grpSpPr>
        <p:sp>
          <p:nvSpPr>
            <p:cNvPr id="8" name="object 8"/>
            <p:cNvSpPr/>
            <p:nvPr/>
          </p:nvSpPr>
          <p:spPr>
            <a:xfrm>
              <a:off x="3851909" y="3501009"/>
              <a:ext cx="288290" cy="720090"/>
            </a:xfrm>
            <a:custGeom>
              <a:avLst/>
              <a:gdLst/>
              <a:ahLst/>
              <a:cxnLst/>
              <a:rect l="l" t="t" r="r" b="b"/>
              <a:pathLst>
                <a:path w="288289" h="720089">
                  <a:moveTo>
                    <a:pt x="216026" y="0"/>
                  </a:moveTo>
                  <a:lnTo>
                    <a:pt x="72009" y="0"/>
                  </a:lnTo>
                  <a:lnTo>
                    <a:pt x="72009" y="576071"/>
                  </a:lnTo>
                  <a:lnTo>
                    <a:pt x="0" y="576071"/>
                  </a:lnTo>
                  <a:lnTo>
                    <a:pt x="144017" y="720089"/>
                  </a:lnTo>
                  <a:lnTo>
                    <a:pt x="288036" y="576071"/>
                  </a:lnTo>
                  <a:lnTo>
                    <a:pt x="216026" y="576071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51909" y="3501009"/>
              <a:ext cx="288290" cy="720090"/>
            </a:xfrm>
            <a:custGeom>
              <a:avLst/>
              <a:gdLst/>
              <a:ahLst/>
              <a:cxnLst/>
              <a:rect l="l" t="t" r="r" b="b"/>
              <a:pathLst>
                <a:path w="288289" h="720089">
                  <a:moveTo>
                    <a:pt x="0" y="576071"/>
                  </a:moveTo>
                  <a:lnTo>
                    <a:pt x="72009" y="576071"/>
                  </a:lnTo>
                  <a:lnTo>
                    <a:pt x="72009" y="0"/>
                  </a:lnTo>
                  <a:lnTo>
                    <a:pt x="216026" y="0"/>
                  </a:lnTo>
                  <a:lnTo>
                    <a:pt x="216026" y="576071"/>
                  </a:lnTo>
                  <a:lnTo>
                    <a:pt x="288036" y="576071"/>
                  </a:lnTo>
                  <a:lnTo>
                    <a:pt x="144017" y="720089"/>
                  </a:lnTo>
                  <a:lnTo>
                    <a:pt x="0" y="576071"/>
                  </a:lnTo>
                  <a:close/>
                </a:path>
              </a:pathLst>
            </a:custGeom>
            <a:ln w="15875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548386"/>
            <a:ext cx="65265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25"/>
              <a:t>Descrição</a:t>
            </a:r>
            <a:r>
              <a:rPr dirty="0" sz="3200" spc="-285"/>
              <a:t> </a:t>
            </a:r>
            <a:r>
              <a:rPr dirty="0" sz="3200" spc="185"/>
              <a:t>de</a:t>
            </a:r>
            <a:r>
              <a:rPr dirty="0" sz="3200" spc="-245"/>
              <a:t> </a:t>
            </a:r>
            <a:r>
              <a:rPr dirty="0" sz="3200" spc="-60"/>
              <a:t>Classes/Conceitos: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919" y="1036142"/>
            <a:ext cx="6784975" cy="2767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0">
                <a:solidFill>
                  <a:srgbClr val="93C500"/>
                </a:solidFill>
                <a:latin typeface="Verdana"/>
                <a:cs typeface="Verdana"/>
              </a:rPr>
              <a:t>Discriminação</a:t>
            </a:r>
            <a:endParaRPr sz="3200">
              <a:latin typeface="Verdana"/>
              <a:cs typeface="Verdana"/>
            </a:endParaRPr>
          </a:p>
          <a:p>
            <a:pPr marL="83820">
              <a:lnSpc>
                <a:spcPct val="100000"/>
              </a:lnSpc>
              <a:spcBef>
                <a:spcPts val="219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Co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para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característ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entre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9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-100">
                <a:solidFill>
                  <a:srgbClr val="3D3C2C"/>
                </a:solidFill>
                <a:latin typeface="Verdana"/>
                <a:cs typeface="Verdana"/>
              </a:rPr>
              <a:t>la</a:t>
            </a:r>
            <a:r>
              <a:rPr dirty="0" sz="2400" spc="-11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ses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Verdana"/>
              <a:cs typeface="Verdana"/>
            </a:endParaRPr>
          </a:p>
          <a:p>
            <a:pPr marL="358140" marR="5080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120">
                <a:solidFill>
                  <a:srgbClr val="3D3C2C"/>
                </a:solidFill>
                <a:latin typeface="Verdana"/>
                <a:cs typeface="Verdana"/>
              </a:rPr>
              <a:t>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6700"/>
                </a:solidFill>
                <a:latin typeface="Verdana"/>
                <a:cs typeface="Verdana"/>
              </a:rPr>
              <a:t>Cl</a:t>
            </a:r>
            <a:r>
              <a:rPr dirty="0" sz="2400">
                <a:solidFill>
                  <a:srgbClr val="FF6700"/>
                </a:solidFill>
                <a:latin typeface="Verdana"/>
                <a:cs typeface="Verdana"/>
              </a:rPr>
              <a:t>i</a:t>
            </a:r>
            <a:r>
              <a:rPr dirty="0" sz="2400" spc="-50">
                <a:solidFill>
                  <a:srgbClr val="FF6700"/>
                </a:solidFill>
                <a:latin typeface="Verdana"/>
                <a:cs typeface="Verdana"/>
              </a:rPr>
              <a:t>entes</a:t>
            </a:r>
            <a:r>
              <a:rPr dirty="0" sz="2400" spc="-220">
                <a:solidFill>
                  <a:srgbClr val="FF6700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FF6700"/>
                </a:solidFill>
                <a:latin typeface="Verdana"/>
                <a:cs typeface="Verdana"/>
              </a:rPr>
              <a:t>qu</a:t>
            </a:r>
            <a:r>
              <a:rPr dirty="0" sz="2400" spc="65">
                <a:solidFill>
                  <a:srgbClr val="FF6700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FF6700"/>
                </a:solidFill>
                <a:latin typeface="Verdana"/>
                <a:cs typeface="Verdana"/>
              </a:rPr>
              <a:t> </a:t>
            </a:r>
            <a:r>
              <a:rPr dirty="0" sz="2400" spc="120">
                <a:solidFill>
                  <a:srgbClr val="FF6700"/>
                </a:solidFill>
                <a:latin typeface="Verdana"/>
                <a:cs typeface="Verdana"/>
              </a:rPr>
              <a:t>com</a:t>
            </a:r>
            <a:r>
              <a:rPr dirty="0" sz="2400" spc="100">
                <a:solidFill>
                  <a:srgbClr val="FF6700"/>
                </a:solidFill>
                <a:latin typeface="Verdana"/>
                <a:cs typeface="Verdana"/>
              </a:rPr>
              <a:t>p</a:t>
            </a:r>
            <a:r>
              <a:rPr dirty="0" sz="2400" spc="-50">
                <a:solidFill>
                  <a:srgbClr val="FF6700"/>
                </a:solidFill>
                <a:latin typeface="Verdana"/>
                <a:cs typeface="Verdana"/>
              </a:rPr>
              <a:t>ram  </a:t>
            </a:r>
            <a:r>
              <a:rPr dirty="0" sz="2400" spc="-30">
                <a:solidFill>
                  <a:srgbClr val="FF6700"/>
                </a:solidFill>
                <a:latin typeface="Verdana"/>
                <a:cs typeface="Verdana"/>
              </a:rPr>
              <a:t>reg</a:t>
            </a:r>
            <a:r>
              <a:rPr dirty="0" sz="2400" spc="-30">
                <a:solidFill>
                  <a:srgbClr val="FF6700"/>
                </a:solidFill>
                <a:latin typeface="Verdana"/>
                <a:cs typeface="Verdana"/>
              </a:rPr>
              <a:t>u</a:t>
            </a:r>
            <a:r>
              <a:rPr dirty="0" sz="2400" spc="-75">
                <a:solidFill>
                  <a:srgbClr val="FF6700"/>
                </a:solidFill>
                <a:latin typeface="Verdana"/>
                <a:cs typeface="Verdana"/>
              </a:rPr>
              <a:t>lar</a:t>
            </a:r>
            <a:r>
              <a:rPr dirty="0" sz="2400" spc="-160">
                <a:solidFill>
                  <a:srgbClr val="FF6700"/>
                </a:solidFill>
                <a:latin typeface="Verdana"/>
                <a:cs typeface="Verdana"/>
              </a:rPr>
              <a:t>m</a:t>
            </a:r>
            <a:r>
              <a:rPr dirty="0" sz="2400" spc="15">
                <a:solidFill>
                  <a:srgbClr val="FF6700"/>
                </a:solidFill>
                <a:latin typeface="Verdana"/>
                <a:cs typeface="Verdana"/>
              </a:rPr>
              <a:t>ente</a:t>
            </a:r>
            <a:r>
              <a:rPr dirty="0" sz="2400" spc="-200">
                <a:solidFill>
                  <a:srgbClr val="FF6700"/>
                </a:solidFill>
                <a:latin typeface="Verdana"/>
                <a:cs typeface="Verdana"/>
              </a:rPr>
              <a:t> 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X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74A40F"/>
                </a:solidFill>
                <a:latin typeface="Verdana"/>
                <a:cs typeface="Verdana"/>
              </a:rPr>
              <a:t>Cl</a:t>
            </a:r>
            <a:r>
              <a:rPr dirty="0" sz="2400" spc="5">
                <a:solidFill>
                  <a:srgbClr val="74A40F"/>
                </a:solidFill>
                <a:latin typeface="Verdana"/>
                <a:cs typeface="Verdana"/>
              </a:rPr>
              <a:t>i</a:t>
            </a:r>
            <a:r>
              <a:rPr dirty="0" sz="2400" spc="-50">
                <a:solidFill>
                  <a:srgbClr val="74A40F"/>
                </a:solidFill>
                <a:latin typeface="Verdana"/>
                <a:cs typeface="Verdana"/>
              </a:rPr>
              <a:t>entes</a:t>
            </a:r>
            <a:r>
              <a:rPr dirty="0" sz="2400" spc="-215">
                <a:solidFill>
                  <a:srgbClr val="74A40F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74A40F"/>
                </a:solidFill>
                <a:latin typeface="Verdana"/>
                <a:cs typeface="Verdana"/>
              </a:rPr>
              <a:t>qu</a:t>
            </a:r>
            <a:r>
              <a:rPr dirty="0" sz="2400" spc="65">
                <a:solidFill>
                  <a:srgbClr val="74A40F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74A40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74A40F"/>
                </a:solidFill>
                <a:latin typeface="Verdana"/>
                <a:cs typeface="Verdana"/>
              </a:rPr>
              <a:t>rara</a:t>
            </a:r>
            <a:r>
              <a:rPr dirty="0" sz="2400" spc="-90">
                <a:solidFill>
                  <a:srgbClr val="74A40F"/>
                </a:solidFill>
                <a:latin typeface="Verdana"/>
                <a:cs typeface="Verdana"/>
              </a:rPr>
              <a:t>m</a:t>
            </a:r>
            <a:r>
              <a:rPr dirty="0" sz="2400" spc="15">
                <a:solidFill>
                  <a:srgbClr val="74A40F"/>
                </a:solidFill>
                <a:latin typeface="Verdana"/>
                <a:cs typeface="Verdana"/>
              </a:rPr>
              <a:t>ente  </a:t>
            </a:r>
            <a:r>
              <a:rPr dirty="0" sz="2400" spc="35">
                <a:solidFill>
                  <a:srgbClr val="74A40F"/>
                </a:solidFill>
                <a:latin typeface="Verdana"/>
                <a:cs typeface="Verdana"/>
              </a:rPr>
              <a:t>compram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548386"/>
            <a:ext cx="65265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25"/>
              <a:t>Descrição</a:t>
            </a:r>
            <a:r>
              <a:rPr dirty="0" sz="3200" spc="-285"/>
              <a:t> </a:t>
            </a:r>
            <a:r>
              <a:rPr dirty="0" sz="3200" spc="185"/>
              <a:t>de</a:t>
            </a:r>
            <a:r>
              <a:rPr dirty="0" sz="3200" spc="-245"/>
              <a:t> </a:t>
            </a:r>
            <a:r>
              <a:rPr dirty="0" sz="3200" spc="-60"/>
              <a:t>Classes/Conceitos: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1137919" y="1036142"/>
            <a:ext cx="6783070" cy="18897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0">
                <a:solidFill>
                  <a:srgbClr val="93C500"/>
                </a:solidFill>
                <a:latin typeface="Verdana"/>
                <a:cs typeface="Verdana"/>
              </a:rPr>
              <a:t>Discriminação</a:t>
            </a:r>
            <a:endParaRPr sz="3200">
              <a:latin typeface="Verdana"/>
              <a:cs typeface="Verdana"/>
            </a:endParaRPr>
          </a:p>
          <a:p>
            <a:pPr marL="358140" marR="5080" indent="-274320">
              <a:lnSpc>
                <a:spcPct val="100000"/>
              </a:lnSpc>
              <a:spcBef>
                <a:spcPts val="219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6700"/>
                </a:solidFill>
                <a:latin typeface="Verdana"/>
                <a:cs typeface="Verdana"/>
              </a:rPr>
              <a:t>Cl</a:t>
            </a:r>
            <a:r>
              <a:rPr dirty="0" sz="2400" spc="5">
                <a:solidFill>
                  <a:srgbClr val="FF6700"/>
                </a:solidFill>
                <a:latin typeface="Verdana"/>
                <a:cs typeface="Verdana"/>
              </a:rPr>
              <a:t>i</a:t>
            </a:r>
            <a:r>
              <a:rPr dirty="0" sz="2400" spc="-50">
                <a:solidFill>
                  <a:srgbClr val="FF6700"/>
                </a:solidFill>
                <a:latin typeface="Verdana"/>
                <a:cs typeface="Verdana"/>
              </a:rPr>
              <a:t>entes</a:t>
            </a:r>
            <a:r>
              <a:rPr dirty="0" sz="2400" spc="-215">
                <a:solidFill>
                  <a:srgbClr val="FF6700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FF6700"/>
                </a:solidFill>
                <a:latin typeface="Verdana"/>
                <a:cs typeface="Verdana"/>
              </a:rPr>
              <a:t>qu</a:t>
            </a:r>
            <a:r>
              <a:rPr dirty="0" sz="2400" spc="65">
                <a:solidFill>
                  <a:srgbClr val="FF6700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FF6700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FF6700"/>
                </a:solidFill>
                <a:latin typeface="Verdana"/>
                <a:cs typeface="Verdana"/>
              </a:rPr>
              <a:t>comp</a:t>
            </a:r>
            <a:r>
              <a:rPr dirty="0" sz="2400" spc="10">
                <a:solidFill>
                  <a:srgbClr val="FF6700"/>
                </a:solidFill>
                <a:latin typeface="Verdana"/>
                <a:cs typeface="Verdana"/>
              </a:rPr>
              <a:t>r</a:t>
            </a:r>
            <a:r>
              <a:rPr dirty="0" sz="2400" spc="35">
                <a:solidFill>
                  <a:srgbClr val="FF6700"/>
                </a:solidFill>
                <a:latin typeface="Verdana"/>
                <a:cs typeface="Verdana"/>
              </a:rPr>
              <a:t>am  </a:t>
            </a:r>
            <a:r>
              <a:rPr dirty="0" sz="2400" spc="-30">
                <a:solidFill>
                  <a:srgbClr val="FF6700"/>
                </a:solidFill>
                <a:latin typeface="Verdana"/>
                <a:cs typeface="Verdana"/>
              </a:rPr>
              <a:t>reg</a:t>
            </a:r>
            <a:r>
              <a:rPr dirty="0" sz="2400" spc="-30">
                <a:solidFill>
                  <a:srgbClr val="FF6700"/>
                </a:solidFill>
                <a:latin typeface="Verdana"/>
                <a:cs typeface="Verdana"/>
              </a:rPr>
              <a:t>u</a:t>
            </a:r>
            <a:r>
              <a:rPr dirty="0" sz="2400" spc="-75">
                <a:solidFill>
                  <a:srgbClr val="FF6700"/>
                </a:solidFill>
                <a:latin typeface="Verdana"/>
                <a:cs typeface="Verdana"/>
              </a:rPr>
              <a:t>lar</a:t>
            </a:r>
            <a:r>
              <a:rPr dirty="0" sz="2400" spc="-160">
                <a:solidFill>
                  <a:srgbClr val="FF6700"/>
                </a:solidFill>
                <a:latin typeface="Verdana"/>
                <a:cs typeface="Verdana"/>
              </a:rPr>
              <a:t>m</a:t>
            </a:r>
            <a:r>
              <a:rPr dirty="0" sz="2400" spc="15">
                <a:solidFill>
                  <a:srgbClr val="FF6700"/>
                </a:solidFill>
                <a:latin typeface="Verdana"/>
                <a:cs typeface="Verdana"/>
              </a:rPr>
              <a:t>ente</a:t>
            </a:r>
            <a:r>
              <a:rPr dirty="0" sz="2400" spc="-200">
                <a:solidFill>
                  <a:srgbClr val="FF6700"/>
                </a:solidFill>
                <a:latin typeface="Verdana"/>
                <a:cs typeface="Verdana"/>
              </a:rPr>
              <a:t> 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X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74A40F"/>
                </a:solidFill>
                <a:latin typeface="Verdana"/>
                <a:cs typeface="Verdana"/>
              </a:rPr>
              <a:t>Cl</a:t>
            </a:r>
            <a:r>
              <a:rPr dirty="0" sz="2400" spc="5">
                <a:solidFill>
                  <a:srgbClr val="74A40F"/>
                </a:solidFill>
                <a:latin typeface="Verdana"/>
                <a:cs typeface="Verdana"/>
              </a:rPr>
              <a:t>i</a:t>
            </a:r>
            <a:r>
              <a:rPr dirty="0" sz="2400" spc="-50">
                <a:solidFill>
                  <a:srgbClr val="74A40F"/>
                </a:solidFill>
                <a:latin typeface="Verdana"/>
                <a:cs typeface="Verdana"/>
              </a:rPr>
              <a:t>entes</a:t>
            </a:r>
            <a:r>
              <a:rPr dirty="0" sz="2400" spc="-215">
                <a:solidFill>
                  <a:srgbClr val="74A40F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74A40F"/>
                </a:solidFill>
                <a:latin typeface="Verdana"/>
                <a:cs typeface="Verdana"/>
              </a:rPr>
              <a:t>qu</a:t>
            </a:r>
            <a:r>
              <a:rPr dirty="0" sz="2400" spc="65">
                <a:solidFill>
                  <a:srgbClr val="74A40F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74A40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74A40F"/>
                </a:solidFill>
                <a:latin typeface="Verdana"/>
                <a:cs typeface="Verdana"/>
              </a:rPr>
              <a:t>rara</a:t>
            </a:r>
            <a:r>
              <a:rPr dirty="0" sz="2400" spc="-90">
                <a:solidFill>
                  <a:srgbClr val="74A40F"/>
                </a:solidFill>
                <a:latin typeface="Verdana"/>
                <a:cs typeface="Verdana"/>
              </a:rPr>
              <a:t>m</a:t>
            </a:r>
            <a:r>
              <a:rPr dirty="0" sz="2400" spc="15">
                <a:solidFill>
                  <a:srgbClr val="74A40F"/>
                </a:solidFill>
                <a:latin typeface="Verdana"/>
                <a:cs typeface="Verdana"/>
              </a:rPr>
              <a:t>ente  </a:t>
            </a:r>
            <a:r>
              <a:rPr dirty="0" sz="2400" spc="35">
                <a:solidFill>
                  <a:srgbClr val="74A40F"/>
                </a:solidFill>
                <a:latin typeface="Verdana"/>
                <a:cs typeface="Verdana"/>
              </a:rPr>
              <a:t>compram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3212" y="2959036"/>
            <a:ext cx="3811270" cy="2974340"/>
            <a:chOff x="553212" y="2959036"/>
            <a:chExt cx="3811270" cy="2974340"/>
          </a:xfrm>
        </p:grpSpPr>
        <p:sp>
          <p:nvSpPr>
            <p:cNvPr id="8" name="object 8"/>
            <p:cNvSpPr/>
            <p:nvPr/>
          </p:nvSpPr>
          <p:spPr>
            <a:xfrm>
              <a:off x="3995927" y="2966973"/>
              <a:ext cx="360045" cy="576580"/>
            </a:xfrm>
            <a:custGeom>
              <a:avLst/>
              <a:gdLst/>
              <a:ahLst/>
              <a:cxnLst/>
              <a:rect l="l" t="t" r="r" b="b"/>
              <a:pathLst>
                <a:path w="360045" h="576579">
                  <a:moveTo>
                    <a:pt x="270001" y="0"/>
                  </a:moveTo>
                  <a:lnTo>
                    <a:pt x="90043" y="0"/>
                  </a:lnTo>
                  <a:lnTo>
                    <a:pt x="90043" y="396113"/>
                  </a:lnTo>
                  <a:lnTo>
                    <a:pt x="0" y="396113"/>
                  </a:lnTo>
                  <a:lnTo>
                    <a:pt x="180086" y="576072"/>
                  </a:lnTo>
                  <a:lnTo>
                    <a:pt x="360045" y="396113"/>
                  </a:lnTo>
                  <a:lnTo>
                    <a:pt x="270001" y="396113"/>
                  </a:lnTo>
                  <a:lnTo>
                    <a:pt x="270001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95927" y="2966973"/>
              <a:ext cx="360045" cy="576580"/>
            </a:xfrm>
            <a:custGeom>
              <a:avLst/>
              <a:gdLst/>
              <a:ahLst/>
              <a:cxnLst/>
              <a:rect l="l" t="t" r="r" b="b"/>
              <a:pathLst>
                <a:path w="360045" h="576579">
                  <a:moveTo>
                    <a:pt x="0" y="396113"/>
                  </a:moveTo>
                  <a:lnTo>
                    <a:pt x="90043" y="396113"/>
                  </a:lnTo>
                  <a:lnTo>
                    <a:pt x="90043" y="0"/>
                  </a:lnTo>
                  <a:lnTo>
                    <a:pt x="270001" y="0"/>
                  </a:lnTo>
                  <a:lnTo>
                    <a:pt x="270001" y="396113"/>
                  </a:lnTo>
                  <a:lnTo>
                    <a:pt x="360045" y="396113"/>
                  </a:lnTo>
                  <a:lnTo>
                    <a:pt x="180086" y="576072"/>
                  </a:lnTo>
                  <a:lnTo>
                    <a:pt x="0" y="396113"/>
                  </a:lnTo>
                  <a:close/>
                </a:path>
              </a:pathLst>
            </a:custGeom>
            <a:ln w="15875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928" y="3793235"/>
              <a:ext cx="2057400" cy="21396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884" y="3793235"/>
              <a:ext cx="1027176" cy="11170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212" y="3767327"/>
              <a:ext cx="2084832" cy="20848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504" y="3767327"/>
              <a:ext cx="1010412" cy="106070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68526" y="5075682"/>
            <a:ext cx="455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>
                <a:latin typeface="Verdana"/>
                <a:cs typeface="Verdana"/>
              </a:rPr>
              <a:t>80%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7206" y="4247845"/>
            <a:ext cx="4559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>
                <a:latin typeface="Verdana"/>
                <a:cs typeface="Verdana"/>
              </a:rPr>
              <a:t>20%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11195" y="4764023"/>
            <a:ext cx="160019" cy="16001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898139" y="4689475"/>
            <a:ext cx="1664335" cy="5803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dirty="0" sz="1800" spc="-155">
                <a:latin typeface="Verdana"/>
                <a:cs typeface="Verdana"/>
              </a:rPr>
              <a:t>2</a:t>
            </a:r>
            <a:r>
              <a:rPr dirty="0" sz="1800" spc="-150">
                <a:latin typeface="Verdana"/>
                <a:cs typeface="Verdana"/>
              </a:rPr>
              <a:t>0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155">
                <a:latin typeface="Verdana"/>
                <a:cs typeface="Verdana"/>
              </a:rPr>
              <a:t>4</a:t>
            </a:r>
            <a:r>
              <a:rPr dirty="0" sz="1800" spc="-150">
                <a:latin typeface="Verdana"/>
                <a:cs typeface="Verdana"/>
              </a:rPr>
              <a:t>0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95">
                <a:latin typeface="Verdana"/>
                <a:cs typeface="Verdana"/>
              </a:rPr>
              <a:t>os,  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250">
                <a:latin typeface="Verdana"/>
                <a:cs typeface="Verdana"/>
              </a:rPr>
              <a:t>s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su</a:t>
            </a:r>
            <a:r>
              <a:rPr dirty="0" sz="1800" spc="-75">
                <a:latin typeface="Verdana"/>
                <a:cs typeface="Verdana"/>
              </a:rPr>
              <a:t>p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220">
                <a:latin typeface="Verdana"/>
                <a:cs typeface="Verdana"/>
              </a:rPr>
              <a:t>r</a:t>
            </a:r>
            <a:r>
              <a:rPr dirty="0" sz="1800" spc="-125">
                <a:latin typeface="Verdana"/>
                <a:cs typeface="Verdana"/>
              </a:rPr>
              <a:t>i</a:t>
            </a:r>
            <a:r>
              <a:rPr dirty="0" sz="1800" spc="-75">
                <a:latin typeface="Verdana"/>
                <a:cs typeface="Verdana"/>
              </a:rPr>
              <a:t>or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22876" y="3694176"/>
            <a:ext cx="2089785" cy="2167255"/>
            <a:chOff x="4722876" y="3694176"/>
            <a:chExt cx="2089785" cy="216725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5692" y="3720084"/>
              <a:ext cx="1653539" cy="21412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2876" y="3720084"/>
              <a:ext cx="1075944" cy="19461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8072" y="3694176"/>
              <a:ext cx="1664207" cy="20848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7448" y="3694176"/>
              <a:ext cx="1060703" cy="188823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031484" y="4748021"/>
            <a:ext cx="455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>
                <a:latin typeface="Verdana"/>
                <a:cs typeface="Verdana"/>
              </a:rPr>
              <a:t>60%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58536" y="4431538"/>
            <a:ext cx="455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>
                <a:latin typeface="Verdana"/>
                <a:cs typeface="Verdana"/>
              </a:rPr>
              <a:t>40%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40295" y="4421123"/>
            <a:ext cx="160020" cy="16001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130033" y="4347717"/>
            <a:ext cx="1428750" cy="114109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dirty="0" sz="1800" spc="55">
                <a:latin typeface="Verdana"/>
                <a:cs typeface="Verdana"/>
              </a:rPr>
              <a:t>J</a:t>
            </a:r>
            <a:r>
              <a:rPr dirty="0" sz="1800" spc="65">
                <a:latin typeface="Verdana"/>
                <a:cs typeface="Verdana"/>
              </a:rPr>
              <a:t>o</a:t>
            </a:r>
            <a:r>
              <a:rPr dirty="0" sz="1800" spc="-50">
                <a:latin typeface="Verdana"/>
                <a:cs typeface="Verdana"/>
              </a:rPr>
              <a:t>v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15">
                <a:latin typeface="Verdana"/>
                <a:cs typeface="Verdana"/>
              </a:rPr>
              <a:t>ou 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45">
                <a:latin typeface="Verdana"/>
                <a:cs typeface="Verdana"/>
              </a:rPr>
              <a:t>doso</a:t>
            </a:r>
            <a:r>
              <a:rPr dirty="0" sz="1800" spc="-40">
                <a:latin typeface="Verdana"/>
                <a:cs typeface="Verdana"/>
              </a:rPr>
              <a:t>s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sem  </a:t>
            </a:r>
            <a:r>
              <a:rPr dirty="0" sz="1800" spc="-50">
                <a:latin typeface="Verdana"/>
                <a:cs typeface="Verdana"/>
              </a:rPr>
              <a:t>ensino 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superior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64300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Quai</a:t>
            </a:r>
            <a:r>
              <a:rPr dirty="0" spc="-45"/>
              <a:t>s</a:t>
            </a:r>
            <a:r>
              <a:rPr dirty="0" spc="-280"/>
              <a:t> </a:t>
            </a:r>
            <a:r>
              <a:rPr dirty="0" spc="-10"/>
              <a:t>métodos</a:t>
            </a:r>
            <a:r>
              <a:rPr dirty="0" spc="-254"/>
              <a:t> </a:t>
            </a:r>
            <a:r>
              <a:rPr dirty="0" spc="-10"/>
              <a:t>sã</a:t>
            </a:r>
            <a:r>
              <a:rPr dirty="0" spc="-5"/>
              <a:t>o</a:t>
            </a:r>
            <a:r>
              <a:rPr dirty="0" spc="-250"/>
              <a:t> </a:t>
            </a:r>
            <a:r>
              <a:rPr dirty="0" spc="-125"/>
              <a:t>utilizados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6647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gerar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20">
                <a:solidFill>
                  <a:srgbClr val="93C500"/>
                </a:solidFill>
                <a:latin typeface="Verdana"/>
                <a:cs typeface="Verdana"/>
              </a:rPr>
              <a:t>p</a:t>
            </a:r>
            <a:r>
              <a:rPr dirty="0" sz="3600" spc="-15">
                <a:solidFill>
                  <a:srgbClr val="93C500"/>
                </a:solidFill>
                <a:latin typeface="Verdana"/>
                <a:cs typeface="Verdana"/>
              </a:rPr>
              <a:t>adrõe</a:t>
            </a:r>
            <a:r>
              <a:rPr dirty="0" sz="3600" spc="-2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60">
                <a:solidFill>
                  <a:srgbClr val="93C500"/>
                </a:solidFill>
                <a:latin typeface="Verdana"/>
                <a:cs typeface="Verdana"/>
              </a:rPr>
              <a:t>?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729733"/>
            <a:ext cx="6356985" cy="31470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écn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ida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3D3C2C"/>
                </a:solidFill>
                <a:latin typeface="Verdana"/>
                <a:cs typeface="Verdana"/>
              </a:rPr>
              <a:t>em:</a:t>
            </a:r>
            <a:endParaRPr sz="24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2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Descrição</a:t>
            </a:r>
            <a:r>
              <a:rPr dirty="0" sz="2200" spc="-17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de</a:t>
            </a:r>
            <a:r>
              <a:rPr dirty="0" sz="2200" spc="-15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A6A6A6"/>
                </a:solidFill>
                <a:latin typeface="Verdana"/>
                <a:cs typeface="Verdana"/>
              </a:rPr>
              <a:t>Classes/Conceitos</a:t>
            </a:r>
            <a:endParaRPr sz="2200">
              <a:latin typeface="Verdana"/>
              <a:cs typeface="Verdana"/>
            </a:endParaRPr>
          </a:p>
          <a:p>
            <a:pPr marL="584200" marR="1012825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55">
                <a:latin typeface="Verdana"/>
                <a:cs typeface="Verdana"/>
              </a:rPr>
              <a:t>Mineração </a:t>
            </a:r>
            <a:r>
              <a:rPr dirty="0" sz="2200" spc="120">
                <a:latin typeface="Verdana"/>
                <a:cs typeface="Verdana"/>
              </a:rPr>
              <a:t>de </a:t>
            </a:r>
            <a:r>
              <a:rPr dirty="0" sz="2200" spc="5">
                <a:latin typeface="Verdana"/>
                <a:cs typeface="Verdana"/>
              </a:rPr>
              <a:t>padrões </a:t>
            </a:r>
            <a:r>
              <a:rPr dirty="0" sz="2200" spc="-55">
                <a:latin typeface="Verdana"/>
                <a:cs typeface="Verdana"/>
              </a:rPr>
              <a:t>frequentes,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10">
                <a:latin typeface="Verdana"/>
                <a:cs typeface="Verdana"/>
              </a:rPr>
              <a:t>associações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114">
                <a:latin typeface="Verdana"/>
                <a:cs typeface="Verdana"/>
              </a:rPr>
              <a:t>e</a:t>
            </a:r>
            <a:r>
              <a:rPr dirty="0" sz="2200" spc="-165">
                <a:latin typeface="Verdana"/>
                <a:cs typeface="Verdana"/>
              </a:rPr>
              <a:t> </a:t>
            </a:r>
            <a:r>
              <a:rPr dirty="0" sz="2200" spc="10">
                <a:latin typeface="Verdana"/>
                <a:cs typeface="Verdana"/>
              </a:rPr>
              <a:t>correlações</a:t>
            </a:r>
            <a:endParaRPr sz="2200">
              <a:latin typeface="Verdana"/>
              <a:cs typeface="Verdana"/>
            </a:endParaRPr>
          </a:p>
          <a:p>
            <a:pPr marL="584200" marR="459740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Classificação </a:t>
            </a:r>
            <a:r>
              <a:rPr dirty="0" sz="2200" spc="114">
                <a:solidFill>
                  <a:srgbClr val="A6A6A6"/>
                </a:solidFill>
                <a:latin typeface="Verdana"/>
                <a:cs typeface="Verdana"/>
              </a:rPr>
              <a:t>e </a:t>
            </a:r>
            <a:r>
              <a:rPr dirty="0" sz="2200" spc="-50">
                <a:solidFill>
                  <a:srgbClr val="A6A6A6"/>
                </a:solidFill>
                <a:latin typeface="Verdana"/>
                <a:cs typeface="Verdana"/>
              </a:rPr>
              <a:t>Regressão </a:t>
            </a:r>
            <a:r>
              <a:rPr dirty="0" sz="2200" spc="45">
                <a:solidFill>
                  <a:srgbClr val="A6A6A6"/>
                </a:solidFill>
                <a:latin typeface="Verdana"/>
                <a:cs typeface="Verdana"/>
              </a:rPr>
              <a:t>para </a:t>
            </a:r>
            <a:r>
              <a:rPr dirty="0" sz="2200" spc="-35">
                <a:solidFill>
                  <a:srgbClr val="A6A6A6"/>
                </a:solidFill>
                <a:latin typeface="Verdana"/>
                <a:cs typeface="Verdana"/>
              </a:rPr>
              <a:t>análise </a:t>
            </a:r>
            <a:r>
              <a:rPr dirty="0" sz="2200" spc="-7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A6A6A6"/>
                </a:solidFill>
                <a:latin typeface="Verdana"/>
                <a:cs typeface="Verdana"/>
              </a:rPr>
              <a:t>preditiva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30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1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dirty="0" sz="2200" spc="-60">
                <a:solidFill>
                  <a:srgbClr val="A6A6A6"/>
                </a:solidFill>
                <a:latin typeface="Verdana"/>
                <a:cs typeface="Verdana"/>
              </a:rPr>
              <a:t>nál</a:t>
            </a:r>
            <a:r>
              <a:rPr dirty="0" sz="2200" spc="-15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5">
                <a:solidFill>
                  <a:srgbClr val="A6A6A6"/>
                </a:solidFill>
                <a:latin typeface="Verdana"/>
                <a:cs typeface="Verdana"/>
              </a:rPr>
              <a:t>ag</a:t>
            </a:r>
            <a:r>
              <a:rPr dirty="0" sz="2200" spc="-1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upamen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dirty="0" sz="2200" spc="100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dirty="0" sz="2200" spc="-20">
                <a:solidFill>
                  <a:srgbClr val="A6A6A6"/>
                </a:solidFill>
                <a:latin typeface="Verdana"/>
                <a:cs typeface="Verdana"/>
              </a:rPr>
              <a:t>ná</a:t>
            </a:r>
            <a:r>
              <a:rPr dirty="0" sz="2200" spc="-5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dirty="0" sz="2200" spc="-155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5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A6A6A6"/>
                </a:solidFill>
                <a:latin typeface="Verdana"/>
                <a:cs typeface="Verdana"/>
              </a:rPr>
              <a:t>ou</a:t>
            </a:r>
            <a:r>
              <a:rPr dirty="0" sz="2200" spc="-15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dirty="0" sz="2200" spc="-170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dirty="0" sz="2200" spc="-150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85">
                <a:solidFill>
                  <a:srgbClr val="A6A6A6"/>
                </a:solidFill>
                <a:latin typeface="Verdana"/>
                <a:cs typeface="Verdana"/>
              </a:rPr>
              <a:t>er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27679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5"/>
              <a:t>Introdução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7911718" y="5903184"/>
            <a:ext cx="16065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2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280150" cy="2513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lúvi</a:t>
            </a:r>
            <a:r>
              <a:rPr dirty="0" sz="2400" spc="-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2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dados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Dados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empresa,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sociedade,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ciência,</a:t>
            </a:r>
            <a:endParaRPr sz="2400">
              <a:latin typeface="Verdana"/>
              <a:cs typeface="Verdana"/>
            </a:endParaRPr>
          </a:p>
          <a:p>
            <a:pPr marL="287020">
              <a:lnSpc>
                <a:spcPct val="100000"/>
              </a:lnSpc>
            </a:pP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engenharia...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Apenas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dados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são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suficientes?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44602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Pa</a:t>
            </a:r>
            <a:r>
              <a:rPr dirty="0" spc="165"/>
              <a:t>d</a:t>
            </a:r>
            <a:r>
              <a:rPr dirty="0" spc="-145"/>
              <a:t>rões</a:t>
            </a:r>
            <a:r>
              <a:rPr dirty="0" spc="-285"/>
              <a:t> </a:t>
            </a:r>
            <a:r>
              <a:rPr dirty="0" spc="-90"/>
              <a:t>frequentes,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59524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5">
                <a:solidFill>
                  <a:srgbClr val="93C500"/>
                </a:solidFill>
                <a:latin typeface="Verdana"/>
                <a:cs typeface="Verdana"/>
              </a:rPr>
              <a:t>associações</a:t>
            </a:r>
            <a:r>
              <a:rPr dirty="0" sz="3600" spc="-26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0">
                <a:solidFill>
                  <a:srgbClr val="93C500"/>
                </a:solidFill>
                <a:latin typeface="Verdana"/>
                <a:cs typeface="Verdana"/>
              </a:rPr>
              <a:t>correlações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153785" cy="200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Padrões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frequentes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gera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soc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açõe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e  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co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relações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entre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dos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499109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tens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o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frequentemen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comp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ado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30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un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os?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44602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Pa</a:t>
            </a:r>
            <a:r>
              <a:rPr dirty="0" spc="165"/>
              <a:t>d</a:t>
            </a:r>
            <a:r>
              <a:rPr dirty="0" spc="-145"/>
              <a:t>rões</a:t>
            </a:r>
            <a:r>
              <a:rPr dirty="0" spc="-285"/>
              <a:t> </a:t>
            </a:r>
            <a:r>
              <a:rPr dirty="0" spc="-90"/>
              <a:t>frequentes,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59524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5">
                <a:solidFill>
                  <a:srgbClr val="93C500"/>
                </a:solidFill>
                <a:latin typeface="Verdana"/>
                <a:cs typeface="Verdana"/>
              </a:rPr>
              <a:t>associações</a:t>
            </a:r>
            <a:r>
              <a:rPr dirty="0" sz="3600" spc="-26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0">
                <a:solidFill>
                  <a:srgbClr val="93C500"/>
                </a:solidFill>
                <a:latin typeface="Verdana"/>
                <a:cs typeface="Verdana"/>
              </a:rPr>
              <a:t>correlações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628765" cy="3244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479425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Padrões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frequentes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gera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soc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açõe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e  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co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relações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entre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dos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974090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tens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o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frequentemen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comp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ado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30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un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os?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PC)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9">
                <a:solidFill>
                  <a:srgbClr val="3D3C2C"/>
                </a:solidFill>
                <a:latin typeface="Verdana"/>
                <a:cs typeface="Verdana"/>
              </a:rPr>
              <a:t>=&gt;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endParaRPr sz="24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-125" b="1">
                <a:solidFill>
                  <a:srgbClr val="3D3C2C"/>
                </a:solidFill>
                <a:latin typeface="Tahoma"/>
                <a:cs typeface="Tahoma"/>
              </a:rPr>
              <a:t>Software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)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[s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porte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0" b="1">
                <a:solidFill>
                  <a:srgbClr val="3D3C2C"/>
                </a:solidFill>
                <a:latin typeface="Tahoma"/>
                <a:cs typeface="Tahoma"/>
              </a:rPr>
              <a:t>25</a:t>
            </a:r>
            <a:r>
              <a:rPr dirty="0" sz="2400" spc="-57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3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conf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ança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0" b="1">
                <a:solidFill>
                  <a:srgbClr val="3D3C2C"/>
                </a:solidFill>
                <a:latin typeface="Tahoma"/>
                <a:cs typeface="Tahoma"/>
              </a:rPr>
              <a:t>50</a:t>
            </a:r>
            <a:r>
              <a:rPr dirty="0" sz="2400" spc="-57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]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57815" y="3853116"/>
            <a:ext cx="304165" cy="448309"/>
            <a:chOff x="3857815" y="3853116"/>
            <a:chExt cx="304165" cy="448309"/>
          </a:xfrm>
        </p:grpSpPr>
        <p:sp>
          <p:nvSpPr>
            <p:cNvPr id="9" name="object 9"/>
            <p:cNvSpPr/>
            <p:nvPr/>
          </p:nvSpPr>
          <p:spPr>
            <a:xfrm>
              <a:off x="3865753" y="3861053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9" y="0"/>
                  </a:lnTo>
                  <a:lnTo>
                    <a:pt x="72009" y="288036"/>
                  </a:lnTo>
                  <a:lnTo>
                    <a:pt x="0" y="288036"/>
                  </a:lnTo>
                  <a:lnTo>
                    <a:pt x="144018" y="432054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65753" y="3861053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9" y="288036"/>
                  </a:lnTo>
                  <a:lnTo>
                    <a:pt x="72009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8" y="432054"/>
                  </a:lnTo>
                  <a:lnTo>
                    <a:pt x="0" y="288036"/>
                  </a:lnTo>
                  <a:close/>
                </a:path>
              </a:pathLst>
            </a:custGeom>
            <a:ln w="15874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44602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Pa</a:t>
            </a:r>
            <a:r>
              <a:rPr dirty="0" spc="165"/>
              <a:t>d</a:t>
            </a:r>
            <a:r>
              <a:rPr dirty="0" spc="-145"/>
              <a:t>rões</a:t>
            </a:r>
            <a:r>
              <a:rPr dirty="0" spc="-285"/>
              <a:t> </a:t>
            </a:r>
            <a:r>
              <a:rPr dirty="0" spc="-90"/>
              <a:t>frequentes,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59524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5">
                <a:solidFill>
                  <a:srgbClr val="93C500"/>
                </a:solidFill>
                <a:latin typeface="Verdana"/>
                <a:cs typeface="Verdana"/>
              </a:rPr>
              <a:t>associações</a:t>
            </a:r>
            <a:r>
              <a:rPr dirty="0" sz="3600" spc="-26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0">
                <a:solidFill>
                  <a:srgbClr val="93C500"/>
                </a:solidFill>
                <a:latin typeface="Verdana"/>
                <a:cs typeface="Verdana"/>
              </a:rPr>
              <a:t>correlações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69263" y="2628963"/>
            <a:ext cx="6108700" cy="3009900"/>
            <a:chOff x="1469263" y="2628963"/>
            <a:chExt cx="6108700" cy="3009900"/>
          </a:xfrm>
        </p:grpSpPr>
        <p:sp>
          <p:nvSpPr>
            <p:cNvPr id="8" name="object 8"/>
            <p:cNvSpPr/>
            <p:nvPr/>
          </p:nvSpPr>
          <p:spPr>
            <a:xfrm>
              <a:off x="3865752" y="2636901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9" y="0"/>
                  </a:lnTo>
                  <a:lnTo>
                    <a:pt x="72009" y="288036"/>
                  </a:lnTo>
                  <a:lnTo>
                    <a:pt x="0" y="288036"/>
                  </a:lnTo>
                  <a:lnTo>
                    <a:pt x="144018" y="432053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65752" y="2636901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9" y="288036"/>
                  </a:lnTo>
                  <a:lnTo>
                    <a:pt x="72009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8" y="432053"/>
                  </a:lnTo>
                  <a:lnTo>
                    <a:pt x="0" y="288036"/>
                  </a:lnTo>
                  <a:close/>
                </a:path>
              </a:pathLst>
            </a:custGeom>
            <a:ln w="15874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69263" y="4142740"/>
              <a:ext cx="6108700" cy="1496060"/>
            </a:xfrm>
            <a:custGeom>
              <a:avLst/>
              <a:gdLst/>
              <a:ahLst/>
              <a:cxnLst/>
              <a:rect l="l" t="t" r="r" b="b"/>
              <a:pathLst>
                <a:path w="6108700" h="1496060">
                  <a:moveTo>
                    <a:pt x="1662557" y="0"/>
                  </a:moveTo>
                  <a:lnTo>
                    <a:pt x="1662557" y="1496047"/>
                  </a:lnTo>
                </a:path>
                <a:path w="6108700" h="1496060">
                  <a:moveTo>
                    <a:pt x="0" y="377190"/>
                  </a:moveTo>
                  <a:lnTo>
                    <a:pt x="6108700" y="377190"/>
                  </a:lnTo>
                </a:path>
                <a:path w="6108700" h="1496060">
                  <a:moveTo>
                    <a:pt x="0" y="748030"/>
                  </a:moveTo>
                  <a:lnTo>
                    <a:pt x="6108700" y="748030"/>
                  </a:lnTo>
                </a:path>
                <a:path w="6108700" h="1496060">
                  <a:moveTo>
                    <a:pt x="0" y="1118870"/>
                  </a:moveTo>
                  <a:lnTo>
                    <a:pt x="6108700" y="1118870"/>
                  </a:lnTo>
                </a:path>
                <a:path w="6108700" h="1496060">
                  <a:moveTo>
                    <a:pt x="6350" y="0"/>
                  </a:moveTo>
                  <a:lnTo>
                    <a:pt x="6350" y="1496047"/>
                  </a:lnTo>
                </a:path>
                <a:path w="6108700" h="1496060">
                  <a:moveTo>
                    <a:pt x="6102350" y="0"/>
                  </a:moveTo>
                  <a:lnTo>
                    <a:pt x="6102350" y="1496047"/>
                  </a:lnTo>
                </a:path>
                <a:path w="6108700" h="1496060">
                  <a:moveTo>
                    <a:pt x="0" y="6350"/>
                  </a:moveTo>
                  <a:lnTo>
                    <a:pt x="6108700" y="6350"/>
                  </a:lnTo>
                </a:path>
                <a:path w="6108700" h="1496060">
                  <a:moveTo>
                    <a:pt x="0" y="1489697"/>
                  </a:moveTo>
                  <a:lnTo>
                    <a:pt x="6108700" y="148969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09547" y="1803019"/>
            <a:ext cx="6628765" cy="3788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97409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tens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o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frequentemen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comp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ado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30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un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os?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PC)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9">
                <a:solidFill>
                  <a:srgbClr val="3D3C2C"/>
                </a:solidFill>
                <a:latin typeface="Verdana"/>
                <a:cs typeface="Verdana"/>
              </a:rPr>
              <a:t>=&gt;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endParaRPr sz="24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-125" b="1">
                <a:solidFill>
                  <a:srgbClr val="3D3C2C"/>
                </a:solidFill>
                <a:latin typeface="Tahoma"/>
                <a:cs typeface="Tahoma"/>
              </a:rPr>
              <a:t>Software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)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[s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porte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0" b="1">
                <a:solidFill>
                  <a:srgbClr val="3D3C2C"/>
                </a:solidFill>
                <a:latin typeface="Tahoma"/>
                <a:cs typeface="Tahoma"/>
              </a:rPr>
              <a:t>25</a:t>
            </a:r>
            <a:r>
              <a:rPr dirty="0" sz="2400" spc="-57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3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conf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ança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0" b="1">
                <a:solidFill>
                  <a:srgbClr val="3D3C2C"/>
                </a:solidFill>
                <a:latin typeface="Tahoma"/>
                <a:cs typeface="Tahoma"/>
              </a:rPr>
              <a:t>50</a:t>
            </a:r>
            <a:r>
              <a:rPr dirty="0" sz="2400" spc="-57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]</a:t>
            </a:r>
            <a:endParaRPr sz="2400">
              <a:latin typeface="Verdana"/>
              <a:cs typeface="Verdana"/>
            </a:endParaRPr>
          </a:p>
          <a:p>
            <a:pPr marL="357505" marR="2128520">
              <a:lnSpc>
                <a:spcPct val="135200"/>
              </a:lnSpc>
              <a:spcBef>
                <a:spcPts val="2395"/>
              </a:spcBef>
              <a:tabLst>
                <a:tab pos="2014220" algn="l"/>
              </a:tabLst>
            </a:pP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-35">
                <a:latin typeface="Verdana"/>
                <a:cs typeface="Verdana"/>
              </a:rPr>
              <a:t>r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50">
                <a:latin typeface="Verdana"/>
                <a:cs typeface="Verdana"/>
              </a:rPr>
              <a:t>s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170">
                <a:latin typeface="Verdana"/>
                <a:cs typeface="Verdana"/>
              </a:rPr>
              <a:t>ç</a:t>
            </a:r>
            <a:r>
              <a:rPr dirty="0" sz="1800" spc="190">
                <a:latin typeface="Verdana"/>
                <a:cs typeface="Verdana"/>
              </a:rPr>
              <a:t>ã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1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10">
                <a:latin typeface="Verdana"/>
                <a:cs typeface="Verdana"/>
              </a:rPr>
              <a:t>PC,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D</a:t>
            </a:r>
            <a:r>
              <a:rPr dirty="0" sz="1800" spc="10">
                <a:latin typeface="Verdana"/>
                <a:cs typeface="Verdana"/>
              </a:rPr>
              <a:t>V</a:t>
            </a:r>
            <a:r>
              <a:rPr dirty="0" sz="1800" spc="-145">
                <a:latin typeface="Verdana"/>
                <a:cs typeface="Verdana"/>
              </a:rPr>
              <a:t>D</a:t>
            </a:r>
            <a:r>
              <a:rPr dirty="0" sz="1800" spc="-70">
                <a:latin typeface="Verdana"/>
                <a:cs typeface="Verdana"/>
              </a:rPr>
              <a:t>,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120">
                <a:latin typeface="Verdana"/>
                <a:cs typeface="Verdana"/>
              </a:rPr>
              <a:t>Sof</a:t>
            </a:r>
            <a:r>
              <a:rPr dirty="0" sz="1800" spc="-100">
                <a:latin typeface="Verdana"/>
                <a:cs typeface="Verdana"/>
              </a:rPr>
              <a:t>t</a:t>
            </a:r>
            <a:r>
              <a:rPr dirty="0" sz="1800" spc="-15">
                <a:latin typeface="Verdana"/>
                <a:cs typeface="Verdana"/>
              </a:rPr>
              <a:t>w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225">
                <a:latin typeface="Verdana"/>
                <a:cs typeface="Verdana"/>
              </a:rPr>
              <a:t>r</a:t>
            </a:r>
            <a:r>
              <a:rPr dirty="0" sz="1800" spc="70">
                <a:latin typeface="Verdana"/>
                <a:cs typeface="Verdana"/>
              </a:rPr>
              <a:t>e  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-35">
                <a:latin typeface="Verdana"/>
                <a:cs typeface="Verdana"/>
              </a:rPr>
              <a:t>r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50">
                <a:latin typeface="Verdana"/>
                <a:cs typeface="Verdana"/>
              </a:rPr>
              <a:t>s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170">
                <a:latin typeface="Verdana"/>
                <a:cs typeface="Verdana"/>
              </a:rPr>
              <a:t>ç</a:t>
            </a:r>
            <a:r>
              <a:rPr dirty="0" sz="1800" spc="190">
                <a:latin typeface="Verdana"/>
                <a:cs typeface="Verdana"/>
              </a:rPr>
              <a:t>ã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2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15">
                <a:latin typeface="Verdana"/>
                <a:cs typeface="Verdana"/>
              </a:rPr>
              <a:t>D</a:t>
            </a:r>
            <a:r>
              <a:rPr dirty="0" sz="1800" spc="-25">
                <a:latin typeface="Verdana"/>
                <a:cs typeface="Verdana"/>
              </a:rPr>
              <a:t>V</a:t>
            </a:r>
            <a:r>
              <a:rPr dirty="0" sz="1800" spc="-145">
                <a:latin typeface="Verdana"/>
                <a:cs typeface="Verdana"/>
              </a:rPr>
              <a:t>D</a:t>
            </a:r>
            <a:r>
              <a:rPr dirty="0" sz="1800" spc="-70">
                <a:latin typeface="Verdana"/>
                <a:cs typeface="Verdana"/>
              </a:rPr>
              <a:t>,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45">
                <a:latin typeface="Verdana"/>
                <a:cs typeface="Verdana"/>
              </a:rPr>
              <a:t>Ca</a:t>
            </a:r>
            <a:r>
              <a:rPr dirty="0" sz="1800" spc="20">
                <a:latin typeface="Verdana"/>
                <a:cs typeface="Verdana"/>
              </a:rPr>
              <a:t>r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135">
                <a:latin typeface="Verdana"/>
                <a:cs typeface="Verdana"/>
              </a:rPr>
              <a:t>ã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145">
                <a:latin typeface="Verdana"/>
                <a:cs typeface="Verdana"/>
              </a:rPr>
              <a:t>M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100">
                <a:latin typeface="Verdana"/>
                <a:cs typeface="Verdana"/>
              </a:rPr>
              <a:t>mór</a:t>
            </a:r>
            <a:r>
              <a:rPr dirty="0" sz="1800" spc="-25">
                <a:latin typeface="Verdana"/>
                <a:cs typeface="Verdana"/>
              </a:rPr>
              <a:t>i</a:t>
            </a:r>
            <a:r>
              <a:rPr dirty="0" sz="1800" spc="105">
                <a:latin typeface="Verdana"/>
                <a:cs typeface="Verdana"/>
              </a:rPr>
              <a:t>a  </a:t>
            </a:r>
            <a:r>
              <a:rPr dirty="0" sz="1800" spc="-20">
                <a:latin typeface="Verdana"/>
                <a:cs typeface="Verdana"/>
              </a:rPr>
              <a:t>Transação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3	</a:t>
            </a:r>
            <a:r>
              <a:rPr dirty="0" sz="1800" spc="10">
                <a:latin typeface="Verdana"/>
                <a:cs typeface="Verdana"/>
              </a:rPr>
              <a:t>PC, </a:t>
            </a:r>
            <a:r>
              <a:rPr dirty="0" sz="1800" spc="35">
                <a:latin typeface="Verdana"/>
                <a:cs typeface="Verdana"/>
              </a:rPr>
              <a:t>Cartão </a:t>
            </a:r>
            <a:r>
              <a:rPr dirty="0" sz="1800" spc="5">
                <a:latin typeface="Verdana"/>
                <a:cs typeface="Verdana"/>
              </a:rPr>
              <a:t>Memória 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-35">
                <a:latin typeface="Verdana"/>
                <a:cs typeface="Verdana"/>
              </a:rPr>
              <a:t>r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50">
                <a:latin typeface="Verdana"/>
                <a:cs typeface="Verdana"/>
              </a:rPr>
              <a:t>s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170">
                <a:latin typeface="Verdana"/>
                <a:cs typeface="Verdana"/>
              </a:rPr>
              <a:t>ç</a:t>
            </a:r>
            <a:r>
              <a:rPr dirty="0" sz="1800" spc="190">
                <a:latin typeface="Verdana"/>
                <a:cs typeface="Verdana"/>
              </a:rPr>
              <a:t>ã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4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0">
                <a:latin typeface="Verdana"/>
                <a:cs typeface="Verdana"/>
              </a:rPr>
              <a:t>v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0">
                <a:latin typeface="Verdana"/>
                <a:cs typeface="Verdana"/>
              </a:rPr>
              <a:t>s</a:t>
            </a:r>
            <a:r>
              <a:rPr dirty="0" sz="1800" spc="-60">
                <a:latin typeface="Verdana"/>
                <a:cs typeface="Verdana"/>
              </a:rPr>
              <a:t>ã</a:t>
            </a:r>
            <a:r>
              <a:rPr dirty="0" sz="1800" spc="-40">
                <a:latin typeface="Verdana"/>
                <a:cs typeface="Verdana"/>
              </a:rPr>
              <a:t>o,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Som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44602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Pa</a:t>
            </a:r>
            <a:r>
              <a:rPr dirty="0" spc="165"/>
              <a:t>d</a:t>
            </a:r>
            <a:r>
              <a:rPr dirty="0" spc="-145"/>
              <a:t>rões</a:t>
            </a:r>
            <a:r>
              <a:rPr dirty="0" spc="-285"/>
              <a:t> </a:t>
            </a:r>
            <a:r>
              <a:rPr dirty="0" spc="-90"/>
              <a:t>frequentes,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59524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5">
                <a:solidFill>
                  <a:srgbClr val="93C500"/>
                </a:solidFill>
                <a:latin typeface="Verdana"/>
                <a:cs typeface="Verdana"/>
              </a:rPr>
              <a:t>associações</a:t>
            </a:r>
            <a:r>
              <a:rPr dirty="0" sz="3600" spc="-26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0">
                <a:solidFill>
                  <a:srgbClr val="93C500"/>
                </a:solidFill>
                <a:latin typeface="Verdana"/>
                <a:cs typeface="Verdana"/>
              </a:rPr>
              <a:t>correlações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69263" y="2628963"/>
            <a:ext cx="6108700" cy="3009900"/>
            <a:chOff x="1469263" y="2628963"/>
            <a:chExt cx="6108700" cy="3009900"/>
          </a:xfrm>
        </p:grpSpPr>
        <p:sp>
          <p:nvSpPr>
            <p:cNvPr id="8" name="object 8"/>
            <p:cNvSpPr/>
            <p:nvPr/>
          </p:nvSpPr>
          <p:spPr>
            <a:xfrm>
              <a:off x="3865752" y="2636901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9" y="0"/>
                  </a:lnTo>
                  <a:lnTo>
                    <a:pt x="72009" y="288036"/>
                  </a:lnTo>
                  <a:lnTo>
                    <a:pt x="0" y="288036"/>
                  </a:lnTo>
                  <a:lnTo>
                    <a:pt x="144018" y="432053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65752" y="2636901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9" y="288036"/>
                  </a:lnTo>
                  <a:lnTo>
                    <a:pt x="72009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8" y="432053"/>
                  </a:lnTo>
                  <a:lnTo>
                    <a:pt x="0" y="288036"/>
                  </a:lnTo>
                  <a:close/>
                </a:path>
              </a:pathLst>
            </a:custGeom>
            <a:ln w="15874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69263" y="4142740"/>
              <a:ext cx="6108700" cy="1496060"/>
            </a:xfrm>
            <a:custGeom>
              <a:avLst/>
              <a:gdLst/>
              <a:ahLst/>
              <a:cxnLst/>
              <a:rect l="l" t="t" r="r" b="b"/>
              <a:pathLst>
                <a:path w="6108700" h="1496060">
                  <a:moveTo>
                    <a:pt x="1662557" y="0"/>
                  </a:moveTo>
                  <a:lnTo>
                    <a:pt x="1662557" y="1496047"/>
                  </a:lnTo>
                </a:path>
                <a:path w="6108700" h="1496060">
                  <a:moveTo>
                    <a:pt x="0" y="377190"/>
                  </a:moveTo>
                  <a:lnTo>
                    <a:pt x="6108700" y="377190"/>
                  </a:lnTo>
                </a:path>
                <a:path w="6108700" h="1496060">
                  <a:moveTo>
                    <a:pt x="0" y="748030"/>
                  </a:moveTo>
                  <a:lnTo>
                    <a:pt x="6108700" y="748030"/>
                  </a:lnTo>
                </a:path>
                <a:path w="6108700" h="1496060">
                  <a:moveTo>
                    <a:pt x="0" y="1118870"/>
                  </a:moveTo>
                  <a:lnTo>
                    <a:pt x="6108700" y="1118870"/>
                  </a:lnTo>
                </a:path>
                <a:path w="6108700" h="1496060">
                  <a:moveTo>
                    <a:pt x="6350" y="0"/>
                  </a:moveTo>
                  <a:lnTo>
                    <a:pt x="6350" y="1496047"/>
                  </a:lnTo>
                </a:path>
                <a:path w="6108700" h="1496060">
                  <a:moveTo>
                    <a:pt x="6102350" y="0"/>
                  </a:moveTo>
                  <a:lnTo>
                    <a:pt x="6102350" y="1496047"/>
                  </a:lnTo>
                </a:path>
                <a:path w="6108700" h="1496060">
                  <a:moveTo>
                    <a:pt x="0" y="6350"/>
                  </a:moveTo>
                  <a:lnTo>
                    <a:pt x="6108700" y="6350"/>
                  </a:lnTo>
                </a:path>
                <a:path w="6108700" h="1496060">
                  <a:moveTo>
                    <a:pt x="0" y="1489697"/>
                  </a:moveTo>
                  <a:lnTo>
                    <a:pt x="6108700" y="148969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09547" y="1803019"/>
            <a:ext cx="6628765" cy="3788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97409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tens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o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frequentemen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comp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ado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30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un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os?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PC)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9">
                <a:solidFill>
                  <a:srgbClr val="3D3C2C"/>
                </a:solidFill>
                <a:latin typeface="Verdana"/>
                <a:cs typeface="Verdana"/>
              </a:rPr>
              <a:t>=&gt;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endParaRPr sz="24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-125" b="1">
                <a:solidFill>
                  <a:srgbClr val="3D3C2C"/>
                </a:solidFill>
                <a:latin typeface="Tahoma"/>
                <a:cs typeface="Tahoma"/>
              </a:rPr>
              <a:t>Software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)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[</a:t>
            </a:r>
            <a:r>
              <a:rPr dirty="0" sz="2400" spc="-100" b="1">
                <a:solidFill>
                  <a:srgbClr val="496200"/>
                </a:solidFill>
                <a:latin typeface="Tahoma"/>
                <a:cs typeface="Tahoma"/>
              </a:rPr>
              <a:t>suporte:</a:t>
            </a:r>
            <a:r>
              <a:rPr dirty="0" sz="2400" spc="-25" b="1">
                <a:solidFill>
                  <a:srgbClr val="496200"/>
                </a:solidFill>
                <a:latin typeface="Tahoma"/>
                <a:cs typeface="Tahoma"/>
              </a:rPr>
              <a:t> </a:t>
            </a:r>
            <a:r>
              <a:rPr dirty="0" sz="2400" spc="-310" b="1">
                <a:solidFill>
                  <a:srgbClr val="496200"/>
                </a:solidFill>
                <a:latin typeface="Tahoma"/>
                <a:cs typeface="Tahoma"/>
              </a:rPr>
              <a:t>25</a:t>
            </a:r>
            <a:r>
              <a:rPr dirty="0" sz="2400" spc="-575" b="1">
                <a:solidFill>
                  <a:srgbClr val="496200"/>
                </a:solidFill>
                <a:latin typeface="Tahoma"/>
                <a:cs typeface="Tahoma"/>
              </a:rPr>
              <a:t>%</a:t>
            </a:r>
            <a:r>
              <a:rPr dirty="0" sz="2400" spc="-20" b="1">
                <a:solidFill>
                  <a:srgbClr val="496200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conf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ança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0" b="1">
                <a:solidFill>
                  <a:srgbClr val="3D3C2C"/>
                </a:solidFill>
                <a:latin typeface="Tahoma"/>
                <a:cs typeface="Tahoma"/>
              </a:rPr>
              <a:t>50</a:t>
            </a:r>
            <a:r>
              <a:rPr dirty="0" sz="2400" spc="-57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]</a:t>
            </a:r>
            <a:endParaRPr sz="2400">
              <a:latin typeface="Verdana"/>
              <a:cs typeface="Verdana"/>
            </a:endParaRPr>
          </a:p>
          <a:p>
            <a:pPr marL="357505" marR="2176780">
              <a:lnSpc>
                <a:spcPct val="135200"/>
              </a:lnSpc>
              <a:spcBef>
                <a:spcPts val="2395"/>
              </a:spcBef>
              <a:tabLst>
                <a:tab pos="2014220" algn="l"/>
              </a:tabLst>
            </a:pPr>
            <a:r>
              <a:rPr dirty="0" sz="1800" spc="-25" b="1">
                <a:solidFill>
                  <a:srgbClr val="496200"/>
                </a:solidFill>
                <a:latin typeface="Tahoma"/>
                <a:cs typeface="Tahoma"/>
              </a:rPr>
              <a:t>Transação</a:t>
            </a:r>
            <a:r>
              <a:rPr dirty="0" sz="1800" spc="-50" b="1">
                <a:solidFill>
                  <a:srgbClr val="496200"/>
                </a:solidFill>
                <a:latin typeface="Tahoma"/>
                <a:cs typeface="Tahoma"/>
              </a:rPr>
              <a:t> </a:t>
            </a:r>
            <a:r>
              <a:rPr dirty="0" sz="1800" spc="-140" b="1">
                <a:solidFill>
                  <a:srgbClr val="496200"/>
                </a:solidFill>
                <a:latin typeface="Tahoma"/>
                <a:cs typeface="Tahoma"/>
              </a:rPr>
              <a:t>1	</a:t>
            </a:r>
            <a:r>
              <a:rPr dirty="0" sz="1800" spc="-15" b="1">
                <a:solidFill>
                  <a:srgbClr val="496200"/>
                </a:solidFill>
                <a:latin typeface="Tahoma"/>
                <a:cs typeface="Tahoma"/>
              </a:rPr>
              <a:t>PC, </a:t>
            </a:r>
            <a:r>
              <a:rPr dirty="0" sz="1800" spc="-60" b="1">
                <a:solidFill>
                  <a:srgbClr val="496200"/>
                </a:solidFill>
                <a:latin typeface="Tahoma"/>
                <a:cs typeface="Tahoma"/>
              </a:rPr>
              <a:t>DVD, </a:t>
            </a:r>
            <a:r>
              <a:rPr dirty="0" sz="1800" spc="-95" b="1">
                <a:solidFill>
                  <a:srgbClr val="496200"/>
                </a:solidFill>
                <a:latin typeface="Tahoma"/>
                <a:cs typeface="Tahoma"/>
              </a:rPr>
              <a:t>Software </a:t>
            </a:r>
            <a:r>
              <a:rPr dirty="0" sz="1800" spc="-90" b="1">
                <a:solidFill>
                  <a:srgbClr val="496200"/>
                </a:solidFill>
                <a:latin typeface="Tahoma"/>
                <a:cs typeface="Tahoma"/>
              </a:rPr>
              <a:t> </a:t>
            </a:r>
            <a:r>
              <a:rPr dirty="0" sz="1800" spc="-25" b="1">
                <a:solidFill>
                  <a:srgbClr val="496200"/>
                </a:solidFill>
                <a:latin typeface="Tahoma"/>
                <a:cs typeface="Tahoma"/>
              </a:rPr>
              <a:t>Transação</a:t>
            </a:r>
            <a:r>
              <a:rPr dirty="0" sz="1800" spc="-50" b="1">
                <a:solidFill>
                  <a:srgbClr val="496200"/>
                </a:solidFill>
                <a:latin typeface="Tahoma"/>
                <a:cs typeface="Tahoma"/>
              </a:rPr>
              <a:t> </a:t>
            </a:r>
            <a:r>
              <a:rPr dirty="0" sz="1800" spc="-140" b="1">
                <a:solidFill>
                  <a:srgbClr val="496200"/>
                </a:solidFill>
                <a:latin typeface="Tahoma"/>
                <a:cs typeface="Tahoma"/>
              </a:rPr>
              <a:t>2	</a:t>
            </a:r>
            <a:r>
              <a:rPr dirty="0" sz="1800" spc="-60" b="1">
                <a:latin typeface="Tahoma"/>
                <a:cs typeface="Tahoma"/>
              </a:rPr>
              <a:t>DVD,</a:t>
            </a:r>
            <a:r>
              <a:rPr dirty="0" sz="1800" spc="-65" b="1">
                <a:latin typeface="Tahoma"/>
                <a:cs typeface="Tahoma"/>
              </a:rPr>
              <a:t> </a:t>
            </a:r>
            <a:r>
              <a:rPr dirty="0" sz="1800" spc="5" b="1">
                <a:latin typeface="Tahoma"/>
                <a:cs typeface="Tahoma"/>
              </a:rPr>
              <a:t>Cartão</a:t>
            </a:r>
            <a:r>
              <a:rPr dirty="0" sz="1800" spc="-65" b="1">
                <a:latin typeface="Tahoma"/>
                <a:cs typeface="Tahoma"/>
              </a:rPr>
              <a:t> </a:t>
            </a:r>
            <a:r>
              <a:rPr dirty="0" sz="1800" spc="-15" b="1">
                <a:latin typeface="Tahoma"/>
                <a:cs typeface="Tahoma"/>
              </a:rPr>
              <a:t>Memória </a:t>
            </a:r>
            <a:r>
              <a:rPr dirty="0" sz="1800" spc="-515" b="1">
                <a:latin typeface="Tahoma"/>
                <a:cs typeface="Tahoma"/>
              </a:rPr>
              <a:t> </a:t>
            </a:r>
            <a:r>
              <a:rPr dirty="0" sz="1800" spc="-25" b="1">
                <a:solidFill>
                  <a:srgbClr val="496200"/>
                </a:solidFill>
                <a:latin typeface="Tahoma"/>
                <a:cs typeface="Tahoma"/>
              </a:rPr>
              <a:t>Transação</a:t>
            </a:r>
            <a:r>
              <a:rPr dirty="0" sz="1800" spc="-50" b="1">
                <a:solidFill>
                  <a:srgbClr val="496200"/>
                </a:solidFill>
                <a:latin typeface="Tahoma"/>
                <a:cs typeface="Tahoma"/>
              </a:rPr>
              <a:t> </a:t>
            </a:r>
            <a:r>
              <a:rPr dirty="0" sz="1800" spc="-140" b="1">
                <a:solidFill>
                  <a:srgbClr val="496200"/>
                </a:solidFill>
                <a:latin typeface="Tahoma"/>
                <a:cs typeface="Tahoma"/>
              </a:rPr>
              <a:t>3	</a:t>
            </a:r>
            <a:r>
              <a:rPr dirty="0" sz="1800" spc="-15" b="1">
                <a:latin typeface="Tahoma"/>
                <a:cs typeface="Tahoma"/>
              </a:rPr>
              <a:t>PC, </a:t>
            </a:r>
            <a:r>
              <a:rPr dirty="0" sz="1800" spc="5" b="1">
                <a:latin typeface="Tahoma"/>
                <a:cs typeface="Tahoma"/>
              </a:rPr>
              <a:t>Cartão </a:t>
            </a:r>
            <a:r>
              <a:rPr dirty="0" sz="1800" spc="-15" b="1">
                <a:latin typeface="Tahoma"/>
                <a:cs typeface="Tahoma"/>
              </a:rPr>
              <a:t>Memória </a:t>
            </a:r>
            <a:r>
              <a:rPr dirty="0" sz="1800" spc="-10" b="1">
                <a:latin typeface="Tahoma"/>
                <a:cs typeface="Tahoma"/>
              </a:rPr>
              <a:t> </a:t>
            </a:r>
            <a:r>
              <a:rPr dirty="0" sz="1800" spc="-25" b="1">
                <a:solidFill>
                  <a:srgbClr val="496200"/>
                </a:solidFill>
                <a:latin typeface="Tahoma"/>
                <a:cs typeface="Tahoma"/>
              </a:rPr>
              <a:t>Transação</a:t>
            </a:r>
            <a:r>
              <a:rPr dirty="0" sz="1800" spc="-50" b="1">
                <a:solidFill>
                  <a:srgbClr val="496200"/>
                </a:solidFill>
                <a:latin typeface="Tahoma"/>
                <a:cs typeface="Tahoma"/>
              </a:rPr>
              <a:t> </a:t>
            </a:r>
            <a:r>
              <a:rPr dirty="0" sz="1800" spc="-140" b="1">
                <a:solidFill>
                  <a:srgbClr val="496200"/>
                </a:solidFill>
                <a:latin typeface="Tahoma"/>
                <a:cs typeface="Tahoma"/>
              </a:rPr>
              <a:t>4	</a:t>
            </a:r>
            <a:r>
              <a:rPr dirty="0" sz="1800" spc="-50" b="1">
                <a:latin typeface="Tahoma"/>
                <a:cs typeface="Tahoma"/>
              </a:rPr>
              <a:t>Televisão,</a:t>
            </a:r>
            <a:r>
              <a:rPr dirty="0" sz="1800" spc="-55" b="1">
                <a:latin typeface="Tahoma"/>
                <a:cs typeface="Tahoma"/>
              </a:rPr>
              <a:t> </a:t>
            </a:r>
            <a:r>
              <a:rPr dirty="0" sz="1800" spc="-65" b="1">
                <a:latin typeface="Tahoma"/>
                <a:cs typeface="Tahoma"/>
              </a:rPr>
              <a:t>Som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44602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Pa</a:t>
            </a:r>
            <a:r>
              <a:rPr dirty="0" spc="165"/>
              <a:t>d</a:t>
            </a:r>
            <a:r>
              <a:rPr dirty="0" spc="-145"/>
              <a:t>rões</a:t>
            </a:r>
            <a:r>
              <a:rPr dirty="0" spc="-285"/>
              <a:t> </a:t>
            </a:r>
            <a:r>
              <a:rPr dirty="0" spc="-90"/>
              <a:t>frequentes,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59524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5">
                <a:solidFill>
                  <a:srgbClr val="93C500"/>
                </a:solidFill>
                <a:latin typeface="Verdana"/>
                <a:cs typeface="Verdana"/>
              </a:rPr>
              <a:t>associações</a:t>
            </a:r>
            <a:r>
              <a:rPr dirty="0" sz="3600" spc="-26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0">
                <a:solidFill>
                  <a:srgbClr val="93C500"/>
                </a:solidFill>
                <a:latin typeface="Verdana"/>
                <a:cs typeface="Verdana"/>
              </a:rPr>
              <a:t>correlações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69263" y="2628963"/>
            <a:ext cx="6108700" cy="3009900"/>
            <a:chOff x="1469263" y="2628963"/>
            <a:chExt cx="6108700" cy="3009900"/>
          </a:xfrm>
        </p:grpSpPr>
        <p:sp>
          <p:nvSpPr>
            <p:cNvPr id="8" name="object 8"/>
            <p:cNvSpPr/>
            <p:nvPr/>
          </p:nvSpPr>
          <p:spPr>
            <a:xfrm>
              <a:off x="3865752" y="2636901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9" y="0"/>
                  </a:lnTo>
                  <a:lnTo>
                    <a:pt x="72009" y="288036"/>
                  </a:lnTo>
                  <a:lnTo>
                    <a:pt x="0" y="288036"/>
                  </a:lnTo>
                  <a:lnTo>
                    <a:pt x="144018" y="432053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65752" y="2636901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9" y="288036"/>
                  </a:lnTo>
                  <a:lnTo>
                    <a:pt x="72009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8" y="432053"/>
                  </a:lnTo>
                  <a:lnTo>
                    <a:pt x="0" y="288036"/>
                  </a:lnTo>
                  <a:close/>
                </a:path>
              </a:pathLst>
            </a:custGeom>
            <a:ln w="15874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69263" y="4142740"/>
              <a:ext cx="6108700" cy="1496060"/>
            </a:xfrm>
            <a:custGeom>
              <a:avLst/>
              <a:gdLst/>
              <a:ahLst/>
              <a:cxnLst/>
              <a:rect l="l" t="t" r="r" b="b"/>
              <a:pathLst>
                <a:path w="6108700" h="1496060">
                  <a:moveTo>
                    <a:pt x="1662557" y="0"/>
                  </a:moveTo>
                  <a:lnTo>
                    <a:pt x="1662557" y="1496047"/>
                  </a:lnTo>
                </a:path>
                <a:path w="6108700" h="1496060">
                  <a:moveTo>
                    <a:pt x="0" y="377190"/>
                  </a:moveTo>
                  <a:lnTo>
                    <a:pt x="6108700" y="377190"/>
                  </a:lnTo>
                </a:path>
                <a:path w="6108700" h="1496060">
                  <a:moveTo>
                    <a:pt x="0" y="748030"/>
                  </a:moveTo>
                  <a:lnTo>
                    <a:pt x="6108700" y="748030"/>
                  </a:lnTo>
                </a:path>
                <a:path w="6108700" h="1496060">
                  <a:moveTo>
                    <a:pt x="0" y="1118870"/>
                  </a:moveTo>
                  <a:lnTo>
                    <a:pt x="6108700" y="1118870"/>
                  </a:lnTo>
                </a:path>
                <a:path w="6108700" h="1496060">
                  <a:moveTo>
                    <a:pt x="6350" y="0"/>
                  </a:moveTo>
                  <a:lnTo>
                    <a:pt x="6350" y="1496047"/>
                  </a:lnTo>
                </a:path>
                <a:path w="6108700" h="1496060">
                  <a:moveTo>
                    <a:pt x="6102350" y="0"/>
                  </a:moveTo>
                  <a:lnTo>
                    <a:pt x="6102350" y="1496047"/>
                  </a:lnTo>
                </a:path>
                <a:path w="6108700" h="1496060">
                  <a:moveTo>
                    <a:pt x="0" y="6350"/>
                  </a:moveTo>
                  <a:lnTo>
                    <a:pt x="6108700" y="6350"/>
                  </a:lnTo>
                </a:path>
                <a:path w="6108700" h="1496060">
                  <a:moveTo>
                    <a:pt x="0" y="1489697"/>
                  </a:moveTo>
                  <a:lnTo>
                    <a:pt x="6108700" y="148969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09547" y="1803019"/>
            <a:ext cx="6628765" cy="3788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97409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tens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o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frequentemen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comp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ado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30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un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os?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PC)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9">
                <a:solidFill>
                  <a:srgbClr val="3D3C2C"/>
                </a:solidFill>
                <a:latin typeface="Verdana"/>
                <a:cs typeface="Verdana"/>
              </a:rPr>
              <a:t>=&gt;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endParaRPr sz="24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-135" b="1">
                <a:solidFill>
                  <a:srgbClr val="3D3C2C"/>
                </a:solidFill>
                <a:latin typeface="Tahoma"/>
                <a:cs typeface="Tahoma"/>
              </a:rPr>
              <a:t>Software</a:t>
            </a:r>
            <a:r>
              <a:rPr dirty="0" sz="2400" spc="-135">
                <a:solidFill>
                  <a:srgbClr val="3D3C2C"/>
                </a:solidFill>
                <a:latin typeface="Verdana"/>
                <a:cs typeface="Verdana"/>
              </a:rPr>
              <a:t>)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3D3C2C"/>
                </a:solidFill>
                <a:latin typeface="Verdana"/>
                <a:cs typeface="Verdana"/>
              </a:rPr>
              <a:t>[suporte: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00" b="1">
                <a:solidFill>
                  <a:srgbClr val="3D3C2C"/>
                </a:solidFill>
                <a:latin typeface="Tahoma"/>
                <a:cs typeface="Tahoma"/>
              </a:rPr>
              <a:t>25%</a:t>
            </a:r>
            <a:r>
              <a:rPr dirty="0" sz="2400" spc="-3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2400" spc="5" b="1">
                <a:solidFill>
                  <a:srgbClr val="FF6700"/>
                </a:solidFill>
                <a:latin typeface="Tahoma"/>
                <a:cs typeface="Tahoma"/>
              </a:rPr>
              <a:t>confiança:</a:t>
            </a:r>
            <a:r>
              <a:rPr dirty="0" sz="2400" spc="-25" b="1">
                <a:solidFill>
                  <a:srgbClr val="FF6700"/>
                </a:solidFill>
                <a:latin typeface="Tahoma"/>
                <a:cs typeface="Tahoma"/>
              </a:rPr>
              <a:t> </a:t>
            </a:r>
            <a:r>
              <a:rPr dirty="0" sz="2400" spc="-360" b="1">
                <a:solidFill>
                  <a:srgbClr val="FF6700"/>
                </a:solidFill>
                <a:latin typeface="Tahoma"/>
                <a:cs typeface="Tahoma"/>
              </a:rPr>
              <a:t>50%</a:t>
            </a:r>
            <a:r>
              <a:rPr dirty="0" sz="2400" spc="-360">
                <a:solidFill>
                  <a:srgbClr val="3D3C2C"/>
                </a:solidFill>
                <a:latin typeface="Verdana"/>
                <a:cs typeface="Verdana"/>
              </a:rPr>
              <a:t>]</a:t>
            </a:r>
            <a:endParaRPr sz="2400">
              <a:latin typeface="Verdana"/>
              <a:cs typeface="Verdana"/>
            </a:endParaRPr>
          </a:p>
          <a:p>
            <a:pPr marL="357505" marR="2128520">
              <a:lnSpc>
                <a:spcPct val="135200"/>
              </a:lnSpc>
              <a:spcBef>
                <a:spcPts val="2395"/>
              </a:spcBef>
              <a:tabLst>
                <a:tab pos="2014220" algn="l"/>
              </a:tabLst>
            </a:pPr>
            <a:r>
              <a:rPr dirty="0" sz="1800" spc="-25" b="1">
                <a:solidFill>
                  <a:srgbClr val="FF6700"/>
                </a:solidFill>
                <a:latin typeface="Tahoma"/>
                <a:cs typeface="Tahoma"/>
              </a:rPr>
              <a:t>Transação</a:t>
            </a:r>
            <a:r>
              <a:rPr dirty="0" sz="1800" spc="-50" b="1">
                <a:solidFill>
                  <a:srgbClr val="FF6700"/>
                </a:solidFill>
                <a:latin typeface="Tahoma"/>
                <a:cs typeface="Tahoma"/>
              </a:rPr>
              <a:t> </a:t>
            </a:r>
            <a:r>
              <a:rPr dirty="0" sz="1800" spc="-140" b="1">
                <a:solidFill>
                  <a:srgbClr val="FF6700"/>
                </a:solidFill>
                <a:latin typeface="Tahoma"/>
                <a:cs typeface="Tahoma"/>
              </a:rPr>
              <a:t>1	</a:t>
            </a:r>
            <a:r>
              <a:rPr dirty="0" sz="1800" spc="-15" b="1">
                <a:solidFill>
                  <a:srgbClr val="FF6700"/>
                </a:solidFill>
                <a:latin typeface="Tahoma"/>
                <a:cs typeface="Tahoma"/>
              </a:rPr>
              <a:t>PC, </a:t>
            </a:r>
            <a:r>
              <a:rPr dirty="0" sz="1800" spc="-60" b="1">
                <a:solidFill>
                  <a:srgbClr val="FF6700"/>
                </a:solidFill>
                <a:latin typeface="Tahoma"/>
                <a:cs typeface="Tahoma"/>
              </a:rPr>
              <a:t>DVD, </a:t>
            </a:r>
            <a:r>
              <a:rPr dirty="0" sz="1800" spc="-95" b="1">
                <a:solidFill>
                  <a:srgbClr val="FF6700"/>
                </a:solidFill>
                <a:latin typeface="Tahoma"/>
                <a:cs typeface="Tahoma"/>
              </a:rPr>
              <a:t>Software </a:t>
            </a:r>
            <a:r>
              <a:rPr dirty="0" sz="1800" spc="-90" b="1">
                <a:solidFill>
                  <a:srgbClr val="FF6700"/>
                </a:solidFill>
                <a:latin typeface="Tahoma"/>
                <a:cs typeface="Tahoma"/>
              </a:rPr>
              <a:t> 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-35">
                <a:latin typeface="Verdana"/>
                <a:cs typeface="Verdana"/>
              </a:rPr>
              <a:t>r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50">
                <a:latin typeface="Verdana"/>
                <a:cs typeface="Verdana"/>
              </a:rPr>
              <a:t>s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170">
                <a:latin typeface="Verdana"/>
                <a:cs typeface="Verdana"/>
              </a:rPr>
              <a:t>ç</a:t>
            </a:r>
            <a:r>
              <a:rPr dirty="0" sz="1800" spc="190">
                <a:latin typeface="Verdana"/>
                <a:cs typeface="Verdana"/>
              </a:rPr>
              <a:t>ã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2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15">
                <a:latin typeface="Verdana"/>
                <a:cs typeface="Verdana"/>
              </a:rPr>
              <a:t>D</a:t>
            </a:r>
            <a:r>
              <a:rPr dirty="0" sz="1800" spc="-25">
                <a:latin typeface="Verdana"/>
                <a:cs typeface="Verdana"/>
              </a:rPr>
              <a:t>V</a:t>
            </a:r>
            <a:r>
              <a:rPr dirty="0" sz="1800" spc="-145">
                <a:latin typeface="Verdana"/>
                <a:cs typeface="Verdana"/>
              </a:rPr>
              <a:t>D</a:t>
            </a:r>
            <a:r>
              <a:rPr dirty="0" sz="1800" spc="-70">
                <a:latin typeface="Verdana"/>
                <a:cs typeface="Verdana"/>
              </a:rPr>
              <a:t>,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45">
                <a:latin typeface="Verdana"/>
                <a:cs typeface="Verdana"/>
              </a:rPr>
              <a:t>Ca</a:t>
            </a:r>
            <a:r>
              <a:rPr dirty="0" sz="1800" spc="20">
                <a:latin typeface="Verdana"/>
                <a:cs typeface="Verdana"/>
              </a:rPr>
              <a:t>r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135">
                <a:latin typeface="Verdana"/>
                <a:cs typeface="Verdana"/>
              </a:rPr>
              <a:t>ã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145">
                <a:latin typeface="Verdana"/>
                <a:cs typeface="Verdana"/>
              </a:rPr>
              <a:t>M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100">
                <a:latin typeface="Verdana"/>
                <a:cs typeface="Verdana"/>
              </a:rPr>
              <a:t>mór</a:t>
            </a:r>
            <a:r>
              <a:rPr dirty="0" sz="1800" spc="-25">
                <a:latin typeface="Verdana"/>
                <a:cs typeface="Verdana"/>
              </a:rPr>
              <a:t>i</a:t>
            </a:r>
            <a:r>
              <a:rPr dirty="0" sz="1800" spc="105">
                <a:latin typeface="Verdana"/>
                <a:cs typeface="Verdana"/>
              </a:rPr>
              <a:t>a  </a:t>
            </a:r>
            <a:r>
              <a:rPr dirty="0" sz="1800" spc="-25" b="1">
                <a:solidFill>
                  <a:srgbClr val="FF6700"/>
                </a:solidFill>
                <a:latin typeface="Tahoma"/>
                <a:cs typeface="Tahoma"/>
              </a:rPr>
              <a:t>Transação</a:t>
            </a:r>
            <a:r>
              <a:rPr dirty="0" sz="1800" spc="-50" b="1">
                <a:solidFill>
                  <a:srgbClr val="FF6700"/>
                </a:solidFill>
                <a:latin typeface="Tahoma"/>
                <a:cs typeface="Tahoma"/>
              </a:rPr>
              <a:t> </a:t>
            </a:r>
            <a:r>
              <a:rPr dirty="0" sz="1800" spc="-140" b="1">
                <a:solidFill>
                  <a:srgbClr val="FF6700"/>
                </a:solidFill>
                <a:latin typeface="Tahoma"/>
                <a:cs typeface="Tahoma"/>
              </a:rPr>
              <a:t>3	</a:t>
            </a:r>
            <a:r>
              <a:rPr dirty="0" sz="1800" spc="-15" b="1">
                <a:latin typeface="Tahoma"/>
                <a:cs typeface="Tahoma"/>
              </a:rPr>
              <a:t>PC, </a:t>
            </a:r>
            <a:r>
              <a:rPr dirty="0" sz="1800" spc="5" b="1">
                <a:latin typeface="Tahoma"/>
                <a:cs typeface="Tahoma"/>
              </a:rPr>
              <a:t>Cartão </a:t>
            </a:r>
            <a:r>
              <a:rPr dirty="0" sz="1800" spc="-15" b="1">
                <a:latin typeface="Tahoma"/>
                <a:cs typeface="Tahoma"/>
              </a:rPr>
              <a:t>Memória </a:t>
            </a:r>
            <a:r>
              <a:rPr dirty="0" sz="1800" spc="-10" b="1">
                <a:latin typeface="Tahoma"/>
                <a:cs typeface="Tahoma"/>
              </a:rPr>
              <a:t> 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-35">
                <a:latin typeface="Verdana"/>
                <a:cs typeface="Verdana"/>
              </a:rPr>
              <a:t>r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50">
                <a:latin typeface="Verdana"/>
                <a:cs typeface="Verdana"/>
              </a:rPr>
              <a:t>s</a:t>
            </a:r>
            <a:r>
              <a:rPr dirty="0" sz="1800" spc="-60">
                <a:latin typeface="Verdana"/>
                <a:cs typeface="Verdana"/>
              </a:rPr>
              <a:t>a</a:t>
            </a:r>
            <a:r>
              <a:rPr dirty="0" sz="1800" spc="170">
                <a:latin typeface="Verdana"/>
                <a:cs typeface="Verdana"/>
              </a:rPr>
              <a:t>ç</a:t>
            </a:r>
            <a:r>
              <a:rPr dirty="0" sz="1800" spc="190">
                <a:latin typeface="Verdana"/>
                <a:cs typeface="Verdana"/>
              </a:rPr>
              <a:t>ã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4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0">
                <a:latin typeface="Verdana"/>
                <a:cs typeface="Verdana"/>
              </a:rPr>
              <a:t>v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0">
                <a:latin typeface="Verdana"/>
                <a:cs typeface="Verdana"/>
              </a:rPr>
              <a:t>s</a:t>
            </a:r>
            <a:r>
              <a:rPr dirty="0" sz="1800" spc="-60">
                <a:latin typeface="Verdana"/>
                <a:cs typeface="Verdana"/>
              </a:rPr>
              <a:t>ã</a:t>
            </a:r>
            <a:r>
              <a:rPr dirty="0" sz="1800" spc="-40">
                <a:latin typeface="Verdana"/>
                <a:cs typeface="Verdana"/>
              </a:rPr>
              <a:t>o,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Som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44602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Pa</a:t>
            </a:r>
            <a:r>
              <a:rPr dirty="0" spc="165"/>
              <a:t>d</a:t>
            </a:r>
            <a:r>
              <a:rPr dirty="0" spc="-145"/>
              <a:t>rões</a:t>
            </a:r>
            <a:r>
              <a:rPr dirty="0" spc="-285"/>
              <a:t> </a:t>
            </a:r>
            <a:r>
              <a:rPr dirty="0" spc="-90"/>
              <a:t>frequentes,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59524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5">
                <a:solidFill>
                  <a:srgbClr val="93C500"/>
                </a:solidFill>
                <a:latin typeface="Verdana"/>
                <a:cs typeface="Verdana"/>
              </a:rPr>
              <a:t>associações</a:t>
            </a:r>
            <a:r>
              <a:rPr dirty="0" sz="3600" spc="-26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0">
                <a:solidFill>
                  <a:srgbClr val="93C500"/>
                </a:solidFill>
                <a:latin typeface="Verdana"/>
                <a:cs typeface="Verdana"/>
              </a:rPr>
              <a:t>correlações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628765" cy="3244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479425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Padrões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frequentes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gera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soc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açõe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e  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co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relações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entre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dos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974090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tens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o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frequentemen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comp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ado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30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un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os?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PC)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9">
                <a:solidFill>
                  <a:srgbClr val="3D3C2C"/>
                </a:solidFill>
                <a:latin typeface="Verdana"/>
                <a:cs typeface="Verdana"/>
              </a:rPr>
              <a:t>=&gt;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endParaRPr sz="24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60" b="1">
                <a:solidFill>
                  <a:srgbClr val="3D3C2C"/>
                </a:solidFill>
                <a:latin typeface="Tahoma"/>
                <a:cs typeface="Tahoma"/>
              </a:rPr>
              <a:t>C</a:t>
            </a:r>
            <a:r>
              <a:rPr dirty="0" sz="2400" spc="65" b="1">
                <a:solidFill>
                  <a:srgbClr val="3D3C2C"/>
                </a:solidFill>
                <a:latin typeface="Tahoma"/>
                <a:cs typeface="Tahoma"/>
              </a:rPr>
              <a:t>D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)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[s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porte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45" b="1">
                <a:solidFill>
                  <a:srgbClr val="3D3C2C"/>
                </a:solidFill>
                <a:latin typeface="Tahoma"/>
                <a:cs typeface="Tahoma"/>
              </a:rPr>
              <a:t>0.3</a:t>
            </a:r>
            <a:r>
              <a:rPr dirty="0" sz="2400" spc="-54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2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conf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150">
                <a:solidFill>
                  <a:srgbClr val="3D3C2C"/>
                </a:solidFill>
                <a:latin typeface="Verdana"/>
                <a:cs typeface="Verdana"/>
              </a:rPr>
              <a:t>anç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430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2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90" b="1">
                <a:solidFill>
                  <a:srgbClr val="3D3C2C"/>
                </a:solidFill>
                <a:latin typeface="Tahoma"/>
                <a:cs typeface="Tahoma"/>
              </a:rPr>
              <a:t>5</a:t>
            </a:r>
            <a:r>
              <a:rPr dirty="0" sz="2400" spc="-81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]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57815" y="3853116"/>
            <a:ext cx="304165" cy="448309"/>
            <a:chOff x="3857815" y="3853116"/>
            <a:chExt cx="304165" cy="448309"/>
          </a:xfrm>
        </p:grpSpPr>
        <p:sp>
          <p:nvSpPr>
            <p:cNvPr id="9" name="object 9"/>
            <p:cNvSpPr/>
            <p:nvPr/>
          </p:nvSpPr>
          <p:spPr>
            <a:xfrm>
              <a:off x="3865753" y="3861053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9" y="0"/>
                  </a:lnTo>
                  <a:lnTo>
                    <a:pt x="72009" y="288036"/>
                  </a:lnTo>
                  <a:lnTo>
                    <a:pt x="0" y="288036"/>
                  </a:lnTo>
                  <a:lnTo>
                    <a:pt x="144018" y="432054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65753" y="3861053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9" y="288036"/>
                  </a:lnTo>
                  <a:lnTo>
                    <a:pt x="72009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8" y="432054"/>
                  </a:lnTo>
                  <a:lnTo>
                    <a:pt x="0" y="288036"/>
                  </a:lnTo>
                  <a:close/>
                </a:path>
              </a:pathLst>
            </a:custGeom>
            <a:ln w="15874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44602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Pa</a:t>
            </a:r>
            <a:r>
              <a:rPr dirty="0" spc="165"/>
              <a:t>d</a:t>
            </a:r>
            <a:r>
              <a:rPr dirty="0" spc="-145"/>
              <a:t>rões</a:t>
            </a:r>
            <a:r>
              <a:rPr dirty="0" spc="-285"/>
              <a:t> </a:t>
            </a:r>
            <a:r>
              <a:rPr dirty="0" spc="-90"/>
              <a:t>frequentes,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59524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5">
                <a:solidFill>
                  <a:srgbClr val="93C500"/>
                </a:solidFill>
                <a:latin typeface="Verdana"/>
                <a:cs typeface="Verdana"/>
              </a:rPr>
              <a:t>associações</a:t>
            </a:r>
            <a:r>
              <a:rPr dirty="0" sz="3600" spc="-26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0">
                <a:solidFill>
                  <a:srgbClr val="93C500"/>
                </a:solidFill>
                <a:latin typeface="Verdana"/>
                <a:cs typeface="Verdana"/>
              </a:rPr>
              <a:t>correlações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628765" cy="3244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479425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Padrões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frequentes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gera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soc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açõe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e  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co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relações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entre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dos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974090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tens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o 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frequentemen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comp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ado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30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un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os?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PC)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9">
                <a:solidFill>
                  <a:srgbClr val="3D3C2C"/>
                </a:solidFill>
                <a:latin typeface="Verdana"/>
                <a:cs typeface="Verdana"/>
              </a:rPr>
              <a:t>=&gt;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endParaRPr sz="24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dirty="0" sz="2400" spc="60" b="1">
                <a:solidFill>
                  <a:srgbClr val="3D3C2C"/>
                </a:solidFill>
                <a:latin typeface="Tahoma"/>
                <a:cs typeface="Tahoma"/>
              </a:rPr>
              <a:t>C</a:t>
            </a:r>
            <a:r>
              <a:rPr dirty="0" sz="2400" spc="65" b="1">
                <a:solidFill>
                  <a:srgbClr val="3D3C2C"/>
                </a:solidFill>
                <a:latin typeface="Tahoma"/>
                <a:cs typeface="Tahoma"/>
              </a:rPr>
              <a:t>D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)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[s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porte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45" b="1">
                <a:solidFill>
                  <a:srgbClr val="3D3C2C"/>
                </a:solidFill>
                <a:latin typeface="Tahoma"/>
                <a:cs typeface="Tahoma"/>
              </a:rPr>
              <a:t>0.3</a:t>
            </a:r>
            <a:r>
              <a:rPr dirty="0" sz="2400" spc="-54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2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conf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150">
                <a:solidFill>
                  <a:srgbClr val="3D3C2C"/>
                </a:solidFill>
                <a:latin typeface="Verdana"/>
                <a:cs typeface="Verdana"/>
              </a:rPr>
              <a:t>anç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430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2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90" b="1">
                <a:solidFill>
                  <a:srgbClr val="3D3C2C"/>
                </a:solidFill>
                <a:latin typeface="Tahoma"/>
                <a:cs typeface="Tahoma"/>
              </a:rPr>
              <a:t>5</a:t>
            </a:r>
            <a:r>
              <a:rPr dirty="0" sz="2400" spc="-81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]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5035" y="3602735"/>
            <a:ext cx="2199640" cy="1777364"/>
            <a:chOff x="2955035" y="3602735"/>
            <a:chExt cx="2199640" cy="1777364"/>
          </a:xfrm>
        </p:grpSpPr>
        <p:sp>
          <p:nvSpPr>
            <p:cNvPr id="9" name="object 9"/>
            <p:cNvSpPr/>
            <p:nvPr/>
          </p:nvSpPr>
          <p:spPr>
            <a:xfrm>
              <a:off x="3865752" y="3861053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9" y="0"/>
                  </a:lnTo>
                  <a:lnTo>
                    <a:pt x="72009" y="288036"/>
                  </a:lnTo>
                  <a:lnTo>
                    <a:pt x="0" y="288036"/>
                  </a:lnTo>
                  <a:lnTo>
                    <a:pt x="144018" y="432054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65752" y="3861053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9" y="288036"/>
                  </a:lnTo>
                  <a:lnTo>
                    <a:pt x="72009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8" y="432054"/>
                  </a:lnTo>
                  <a:lnTo>
                    <a:pt x="0" y="288036"/>
                  </a:lnTo>
                  <a:close/>
                </a:path>
              </a:pathLst>
            </a:custGeom>
            <a:ln w="15874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5035" y="3602735"/>
              <a:ext cx="2199132" cy="17769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77919" y="4270628"/>
              <a:ext cx="714375" cy="802640"/>
            </a:xfrm>
            <a:custGeom>
              <a:avLst/>
              <a:gdLst/>
              <a:ahLst/>
              <a:cxnLst/>
              <a:rect l="l" t="t" r="r" b="b"/>
              <a:pathLst>
                <a:path w="714375" h="802639">
                  <a:moveTo>
                    <a:pt x="697991" y="0"/>
                  </a:moveTo>
                  <a:lnTo>
                    <a:pt x="526414" y="0"/>
                  </a:lnTo>
                  <a:lnTo>
                    <a:pt x="357377" y="257683"/>
                  </a:lnTo>
                  <a:lnTo>
                    <a:pt x="188721" y="0"/>
                  </a:lnTo>
                  <a:lnTo>
                    <a:pt x="17017" y="0"/>
                  </a:lnTo>
                  <a:lnTo>
                    <a:pt x="271399" y="388747"/>
                  </a:lnTo>
                  <a:lnTo>
                    <a:pt x="0" y="802386"/>
                  </a:lnTo>
                  <a:lnTo>
                    <a:pt x="172974" y="802386"/>
                  </a:lnTo>
                  <a:lnTo>
                    <a:pt x="357504" y="520319"/>
                  </a:lnTo>
                  <a:lnTo>
                    <a:pt x="542289" y="802386"/>
                  </a:lnTo>
                  <a:lnTo>
                    <a:pt x="713993" y="802386"/>
                  </a:lnTo>
                  <a:lnTo>
                    <a:pt x="443483" y="389001"/>
                  </a:lnTo>
                  <a:lnTo>
                    <a:pt x="6979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77919" y="4270628"/>
              <a:ext cx="714375" cy="802640"/>
            </a:xfrm>
            <a:custGeom>
              <a:avLst/>
              <a:gdLst/>
              <a:ahLst/>
              <a:cxnLst/>
              <a:rect l="l" t="t" r="r" b="b"/>
              <a:pathLst>
                <a:path w="714375" h="802639">
                  <a:moveTo>
                    <a:pt x="17017" y="0"/>
                  </a:moveTo>
                  <a:lnTo>
                    <a:pt x="188721" y="0"/>
                  </a:lnTo>
                  <a:lnTo>
                    <a:pt x="357377" y="257683"/>
                  </a:lnTo>
                  <a:lnTo>
                    <a:pt x="526414" y="0"/>
                  </a:lnTo>
                  <a:lnTo>
                    <a:pt x="697991" y="0"/>
                  </a:lnTo>
                  <a:lnTo>
                    <a:pt x="443483" y="389001"/>
                  </a:lnTo>
                  <a:lnTo>
                    <a:pt x="713993" y="802386"/>
                  </a:lnTo>
                  <a:lnTo>
                    <a:pt x="542289" y="802386"/>
                  </a:lnTo>
                  <a:lnTo>
                    <a:pt x="357504" y="520319"/>
                  </a:lnTo>
                  <a:lnTo>
                    <a:pt x="172974" y="802386"/>
                  </a:lnTo>
                  <a:lnTo>
                    <a:pt x="0" y="802386"/>
                  </a:lnTo>
                  <a:lnTo>
                    <a:pt x="271399" y="388747"/>
                  </a:lnTo>
                  <a:lnTo>
                    <a:pt x="17017" y="0"/>
                  </a:lnTo>
                  <a:close/>
                </a:path>
              </a:pathLst>
            </a:custGeom>
            <a:ln w="12192">
              <a:solidFill>
                <a:srgbClr val="4341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090" y="0"/>
          <a:ext cx="8568055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425"/>
                <a:gridCol w="1957070"/>
                <a:gridCol w="753744"/>
                <a:gridCol w="5461000"/>
                <a:gridCol w="292734"/>
              </a:tblGrid>
              <a:tr h="333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  <a:tr h="295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marL="158115" marR="30480">
                        <a:lnSpc>
                          <a:spcPct val="100000"/>
                        </a:lnSpc>
                      </a:pPr>
                      <a:r>
                        <a:rPr dirty="0" sz="4000" spc="-5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Exercíc</a:t>
                      </a:r>
                      <a:endParaRPr sz="4000">
                        <a:latin typeface="Verdana"/>
                        <a:cs typeface="Verdana"/>
                      </a:endParaRPr>
                    </a:p>
                    <a:p>
                      <a:pPr marL="504190" indent="-274320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dirty="0" sz="1800">
                          <a:solidFill>
                            <a:srgbClr val="93C500"/>
                          </a:solidFill>
                          <a:latin typeface="Microsoft Sans Serif"/>
                          <a:cs typeface="Microsoft Sans Serif"/>
                        </a:rPr>
                        <a:t>🞇</a:t>
                      </a:r>
                      <a:r>
                        <a:rPr dirty="0" sz="1800" spc="55">
                          <a:solidFill>
                            <a:srgbClr val="93C5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2400" spc="2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te</a:t>
                      </a:r>
                      <a:r>
                        <a:rPr dirty="0" sz="2400" spc="-229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400" spc="-18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p  </a:t>
                      </a: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2400" spc="-18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2400" spc="2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ne  </a:t>
                      </a: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dado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2400" spc="-17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ab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4000" spc="-60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io</a:t>
                      </a:r>
                      <a:endParaRPr sz="4000">
                        <a:latin typeface="Verdana"/>
                        <a:cs typeface="Verdana"/>
                      </a:endParaRPr>
                    </a:p>
                    <a:p>
                      <a:pPr marL="130175" marR="267970" indent="-74295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ad  </a:t>
                      </a:r>
                      <a:r>
                        <a:rPr dirty="0" sz="2400" spc="-5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ra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marL="547370">
                        <a:lnSpc>
                          <a:spcPct val="100000"/>
                        </a:lnSpc>
                      </a:pPr>
                      <a:r>
                        <a:rPr dirty="0" sz="4000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4000">
                        <a:latin typeface="Verdana"/>
                        <a:cs typeface="Verdana"/>
                      </a:endParaRPr>
                    </a:p>
                    <a:p>
                      <a:pPr algn="just" marL="6985" marR="1111885" indent="123825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rõe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2400" spc="-16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frequentes</a:t>
                      </a:r>
                      <a:r>
                        <a:rPr dirty="0" sz="2400" spc="-17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qu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e </a:t>
                      </a:r>
                      <a:r>
                        <a:rPr dirty="0" sz="2400" spc="-17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pode</a:t>
                      </a:r>
                      <a:r>
                        <a:rPr dirty="0" sz="2400" spc="-1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2400" spc="2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am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dos</a:t>
                      </a:r>
                      <a:r>
                        <a:rPr dirty="0" sz="2400" spc="-204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cons</a:t>
                      </a:r>
                      <a:r>
                        <a:rPr dirty="0" sz="2400" spc="2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derand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o </a:t>
                      </a:r>
                      <a:r>
                        <a:rPr dirty="0" sz="2400" spc="-18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11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2400" spc="-18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13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banco</a:t>
                      </a:r>
                      <a:r>
                        <a:rPr dirty="0" sz="2400" spc="-18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13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de</a:t>
                      </a:r>
                      <a:r>
                        <a:rPr dirty="0" sz="2400" spc="7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-7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aixo.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Pã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2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q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2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5">
                          <a:latin typeface="Verdana"/>
                          <a:cs typeface="Verdana"/>
                        </a:rPr>
                        <a:t>j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o,</a:t>
                      </a:r>
                      <a:r>
                        <a:rPr dirty="0" sz="18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pr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su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 spc="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de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odor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2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5">
                          <a:latin typeface="Verdana"/>
                          <a:cs typeface="Verdana"/>
                        </a:rPr>
                        <a:t>j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55">
                          <a:latin typeface="Verdana"/>
                          <a:cs typeface="Verdana"/>
                        </a:rPr>
                        <a:t>Achocolatado,</a:t>
                      </a:r>
                      <a:r>
                        <a:rPr dirty="0" sz="18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40">
                          <a:latin typeface="Verdana"/>
                          <a:cs typeface="Verdana"/>
                        </a:rPr>
                        <a:t>pão,</a:t>
                      </a:r>
                      <a:r>
                        <a:rPr dirty="0" sz="18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35">
                          <a:latin typeface="Verdana"/>
                          <a:cs typeface="Verdana"/>
                        </a:rPr>
                        <a:t>leite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5">
                          <a:latin typeface="Verdana"/>
                          <a:cs typeface="Verdana"/>
                        </a:rPr>
                        <a:t>j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ma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ga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  <a:tabLst>
                          <a:tab pos="3528695" algn="l"/>
                        </a:tabLst>
                      </a:pPr>
                      <a:r>
                        <a:rPr dirty="0" sz="1800" spc="-5">
                          <a:latin typeface="Verdana"/>
                          <a:cs typeface="Verdana"/>
                        </a:rPr>
                        <a:t>Carne,</a:t>
                      </a:r>
                      <a:r>
                        <a:rPr dirty="0" sz="18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65">
                          <a:latin typeface="Verdana"/>
                          <a:cs typeface="Verdana"/>
                        </a:rPr>
                        <a:t>presunto,</a:t>
                      </a:r>
                      <a:r>
                        <a:rPr dirty="0" sz="18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60">
                          <a:latin typeface="Verdana"/>
                          <a:cs typeface="Verdana"/>
                        </a:rPr>
                        <a:t>ovos,</a:t>
                      </a:r>
                      <a:r>
                        <a:rPr dirty="0" sz="18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45">
                          <a:latin typeface="Verdana"/>
                          <a:cs typeface="Verdana"/>
                        </a:rPr>
                        <a:t>queijo,	</a:t>
                      </a:r>
                      <a:r>
                        <a:rPr dirty="0" sz="1800" spc="105">
                          <a:latin typeface="Verdana"/>
                          <a:cs typeface="Verdana"/>
                        </a:rPr>
                        <a:t>pão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oc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800" spc="1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fr</a:t>
                      </a:r>
                      <a:r>
                        <a:rPr dirty="0" sz="1800" spc="1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ge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2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2544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800" spc="35">
                          <a:latin typeface="Verdana"/>
                          <a:cs typeface="Verdana"/>
                        </a:rPr>
                        <a:t>Caneta,</a:t>
                      </a:r>
                      <a:r>
                        <a:rPr dirty="0" sz="18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5">
                          <a:latin typeface="Verdana"/>
                          <a:cs typeface="Verdana"/>
                        </a:rPr>
                        <a:t>bala,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30">
                          <a:latin typeface="Verdana"/>
                          <a:cs typeface="Verdana"/>
                        </a:rPr>
                        <a:t>fralda,</a:t>
                      </a:r>
                      <a:r>
                        <a:rPr dirty="0" sz="18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45">
                          <a:latin typeface="Verdana"/>
                          <a:cs typeface="Verdana"/>
                        </a:rPr>
                        <a:t>queijo,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60">
                          <a:latin typeface="Verdana"/>
                          <a:cs typeface="Verdana"/>
                        </a:rPr>
                        <a:t>leite,</a:t>
                      </a:r>
                      <a:r>
                        <a:rPr dirty="0" sz="18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05">
                          <a:latin typeface="Verdana"/>
                          <a:cs typeface="Verdana"/>
                        </a:rPr>
                        <a:t>pão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10091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645160">
                        <a:lnSpc>
                          <a:spcPct val="100000"/>
                        </a:lnSpc>
                      </a:pPr>
                      <a:r>
                        <a:rPr dirty="0" sz="1200" spc="-105">
                          <a:latin typeface="Verdana"/>
                          <a:cs typeface="Verdana"/>
                        </a:rPr>
                        <a:t>27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388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052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996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50678" y="0"/>
            <a:ext cx="9097010" cy="6858000"/>
            <a:chOff x="50678" y="0"/>
            <a:chExt cx="9097010" cy="6858000"/>
          </a:xfrm>
        </p:grpSpPr>
        <p:sp>
          <p:nvSpPr>
            <p:cNvPr id="11" name="object 11"/>
            <p:cNvSpPr/>
            <p:nvPr/>
          </p:nvSpPr>
          <p:spPr>
            <a:xfrm>
              <a:off x="2973197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728" y="3486886"/>
              <a:ext cx="9078595" cy="2715260"/>
            </a:xfrm>
            <a:custGeom>
              <a:avLst/>
              <a:gdLst/>
              <a:ahLst/>
              <a:cxnLst/>
              <a:rect l="l" t="t" r="r" b="b"/>
              <a:pathLst>
                <a:path w="9078595" h="2715260">
                  <a:moveTo>
                    <a:pt x="0" y="2664523"/>
                  </a:moveTo>
                  <a:lnTo>
                    <a:pt x="44898" y="2667221"/>
                  </a:lnTo>
                  <a:lnTo>
                    <a:pt x="89828" y="2669913"/>
                  </a:lnTo>
                  <a:lnTo>
                    <a:pt x="134823" y="2672590"/>
                  </a:lnTo>
                  <a:lnTo>
                    <a:pt x="179914" y="2675246"/>
                  </a:lnTo>
                  <a:lnTo>
                    <a:pt x="225134" y="2677875"/>
                  </a:lnTo>
                  <a:lnTo>
                    <a:pt x="270515" y="2680469"/>
                  </a:lnTo>
                  <a:lnTo>
                    <a:pt x="316090" y="2683022"/>
                  </a:lnTo>
                  <a:lnTo>
                    <a:pt x="361890" y="2685526"/>
                  </a:lnTo>
                  <a:lnTo>
                    <a:pt x="407948" y="2687974"/>
                  </a:lnTo>
                  <a:lnTo>
                    <a:pt x="454295" y="2690360"/>
                  </a:lnTo>
                  <a:lnTo>
                    <a:pt x="500965" y="2692676"/>
                  </a:lnTo>
                  <a:lnTo>
                    <a:pt x="547990" y="2694916"/>
                  </a:lnTo>
                  <a:lnTo>
                    <a:pt x="595400" y="2697073"/>
                  </a:lnTo>
                  <a:lnTo>
                    <a:pt x="643230" y="2699140"/>
                  </a:lnTo>
                  <a:lnTo>
                    <a:pt x="691511" y="2701109"/>
                  </a:lnTo>
                  <a:lnTo>
                    <a:pt x="740275" y="2702975"/>
                  </a:lnTo>
                  <a:lnTo>
                    <a:pt x="789554" y="2704729"/>
                  </a:lnTo>
                  <a:lnTo>
                    <a:pt x="839382" y="2706365"/>
                  </a:lnTo>
                  <a:lnTo>
                    <a:pt x="889789" y="2707877"/>
                  </a:lnTo>
                  <a:lnTo>
                    <a:pt x="940808" y="2709256"/>
                  </a:lnTo>
                  <a:lnTo>
                    <a:pt x="992472" y="2710497"/>
                  </a:lnTo>
                  <a:lnTo>
                    <a:pt x="1044812" y="2711592"/>
                  </a:lnTo>
                  <a:lnTo>
                    <a:pt x="1097861" y="2712535"/>
                  </a:lnTo>
                  <a:lnTo>
                    <a:pt x="1151651" y="2713317"/>
                  </a:lnTo>
                  <a:lnTo>
                    <a:pt x="1206215" y="2713933"/>
                  </a:lnTo>
                  <a:lnTo>
                    <a:pt x="1261583" y="2714376"/>
                  </a:lnTo>
                  <a:lnTo>
                    <a:pt x="1317790" y="2714638"/>
                  </a:lnTo>
                  <a:lnTo>
                    <a:pt x="1374866" y="2714713"/>
                  </a:lnTo>
                  <a:lnTo>
                    <a:pt x="1432845" y="2714594"/>
                  </a:lnTo>
                  <a:lnTo>
                    <a:pt x="1491758" y="2714273"/>
                  </a:lnTo>
                  <a:lnTo>
                    <a:pt x="1551637" y="2713744"/>
                  </a:lnTo>
                  <a:lnTo>
                    <a:pt x="1612515" y="2713000"/>
                  </a:lnTo>
                  <a:lnTo>
                    <a:pt x="1674425" y="2712034"/>
                  </a:lnTo>
                  <a:lnTo>
                    <a:pt x="1717553" y="2711288"/>
                  </a:lnTo>
                  <a:lnTo>
                    <a:pt x="1761085" y="2710534"/>
                  </a:lnTo>
                  <a:lnTo>
                    <a:pt x="1805014" y="2709765"/>
                  </a:lnTo>
                  <a:lnTo>
                    <a:pt x="1849338" y="2708979"/>
                  </a:lnTo>
                  <a:lnTo>
                    <a:pt x="1894050" y="2708171"/>
                  </a:lnTo>
                  <a:lnTo>
                    <a:pt x="1939146" y="2707337"/>
                  </a:lnTo>
                  <a:lnTo>
                    <a:pt x="1984623" y="2706473"/>
                  </a:lnTo>
                  <a:lnTo>
                    <a:pt x="2030476" y="2705574"/>
                  </a:lnTo>
                  <a:lnTo>
                    <a:pt x="2076699" y="2704637"/>
                  </a:lnTo>
                  <a:lnTo>
                    <a:pt x="2123289" y="2703656"/>
                  </a:lnTo>
                  <a:lnTo>
                    <a:pt x="2170241" y="2702629"/>
                  </a:lnTo>
                  <a:lnTo>
                    <a:pt x="2217550" y="2701550"/>
                  </a:lnTo>
                  <a:lnTo>
                    <a:pt x="2265212" y="2700416"/>
                  </a:lnTo>
                  <a:lnTo>
                    <a:pt x="2313223" y="2699223"/>
                  </a:lnTo>
                  <a:lnTo>
                    <a:pt x="2361578" y="2697965"/>
                  </a:lnTo>
                  <a:lnTo>
                    <a:pt x="2410272" y="2696640"/>
                  </a:lnTo>
                  <a:lnTo>
                    <a:pt x="2459301" y="2695242"/>
                  </a:lnTo>
                  <a:lnTo>
                    <a:pt x="2508661" y="2693769"/>
                  </a:lnTo>
                  <a:lnTo>
                    <a:pt x="2558346" y="2692214"/>
                  </a:lnTo>
                  <a:lnTo>
                    <a:pt x="2608353" y="2690575"/>
                  </a:lnTo>
                  <a:lnTo>
                    <a:pt x="2658676" y="2688847"/>
                  </a:lnTo>
                  <a:lnTo>
                    <a:pt x="2709312" y="2687026"/>
                  </a:lnTo>
                  <a:lnTo>
                    <a:pt x="2760256" y="2685107"/>
                  </a:lnTo>
                  <a:lnTo>
                    <a:pt x="2811503" y="2683087"/>
                  </a:lnTo>
                  <a:lnTo>
                    <a:pt x="2863049" y="2680962"/>
                  </a:lnTo>
                  <a:lnTo>
                    <a:pt x="2914889" y="2678726"/>
                  </a:lnTo>
                  <a:lnTo>
                    <a:pt x="2967020" y="2676377"/>
                  </a:lnTo>
                  <a:lnTo>
                    <a:pt x="3019435" y="2673909"/>
                  </a:lnTo>
                  <a:lnTo>
                    <a:pt x="3072131" y="2671319"/>
                  </a:lnTo>
                  <a:lnTo>
                    <a:pt x="3125103" y="2668602"/>
                  </a:lnTo>
                  <a:lnTo>
                    <a:pt x="3178347" y="2665754"/>
                  </a:lnTo>
                  <a:lnTo>
                    <a:pt x="3231859" y="2662772"/>
                  </a:lnTo>
                  <a:lnTo>
                    <a:pt x="3285633" y="2659650"/>
                  </a:lnTo>
                  <a:lnTo>
                    <a:pt x="3339665" y="2656385"/>
                  </a:lnTo>
                  <a:lnTo>
                    <a:pt x="3393951" y="2652973"/>
                  </a:lnTo>
                  <a:lnTo>
                    <a:pt x="3448486" y="2649408"/>
                  </a:lnTo>
                  <a:lnTo>
                    <a:pt x="3503265" y="2645688"/>
                  </a:lnTo>
                  <a:lnTo>
                    <a:pt x="3558285" y="2641807"/>
                  </a:lnTo>
                  <a:lnTo>
                    <a:pt x="3613541" y="2637763"/>
                  </a:lnTo>
                  <a:lnTo>
                    <a:pt x="3669027" y="2633550"/>
                  </a:lnTo>
                  <a:lnTo>
                    <a:pt x="3724740" y="2629164"/>
                  </a:lnTo>
                  <a:lnTo>
                    <a:pt x="3780676" y="2624601"/>
                  </a:lnTo>
                  <a:lnTo>
                    <a:pt x="3836829" y="2619857"/>
                  </a:lnTo>
                  <a:lnTo>
                    <a:pt x="3893195" y="2614928"/>
                  </a:lnTo>
                  <a:lnTo>
                    <a:pt x="3949769" y="2609810"/>
                  </a:lnTo>
                  <a:lnTo>
                    <a:pt x="4006548" y="2604498"/>
                  </a:lnTo>
                  <a:lnTo>
                    <a:pt x="4063526" y="2598988"/>
                  </a:lnTo>
                  <a:lnTo>
                    <a:pt x="4120699" y="2593276"/>
                  </a:lnTo>
                  <a:lnTo>
                    <a:pt x="4166073" y="2588638"/>
                  </a:lnTo>
                  <a:lnTo>
                    <a:pt x="4212041" y="2583873"/>
                  </a:lnTo>
                  <a:lnTo>
                    <a:pt x="4258581" y="2578986"/>
                  </a:lnTo>
                  <a:lnTo>
                    <a:pt x="4305669" y="2573976"/>
                  </a:lnTo>
                  <a:lnTo>
                    <a:pt x="4353284" y="2568847"/>
                  </a:lnTo>
                  <a:lnTo>
                    <a:pt x="4401403" y="2563601"/>
                  </a:lnTo>
                  <a:lnTo>
                    <a:pt x="4450004" y="2558240"/>
                  </a:lnTo>
                  <a:lnTo>
                    <a:pt x="4499066" y="2552765"/>
                  </a:lnTo>
                  <a:lnTo>
                    <a:pt x="4548564" y="2547178"/>
                  </a:lnTo>
                  <a:lnTo>
                    <a:pt x="4598478" y="2541483"/>
                  </a:lnTo>
                  <a:lnTo>
                    <a:pt x="4648785" y="2535680"/>
                  </a:lnTo>
                  <a:lnTo>
                    <a:pt x="4699462" y="2529772"/>
                  </a:lnTo>
                  <a:lnTo>
                    <a:pt x="4750488" y="2523761"/>
                  </a:lnTo>
                  <a:lnTo>
                    <a:pt x="4801840" y="2517649"/>
                  </a:lnTo>
                  <a:lnTo>
                    <a:pt x="4853496" y="2511437"/>
                  </a:lnTo>
                  <a:lnTo>
                    <a:pt x="4905433" y="2505129"/>
                  </a:lnTo>
                  <a:lnTo>
                    <a:pt x="4957629" y="2498725"/>
                  </a:lnTo>
                  <a:lnTo>
                    <a:pt x="5010063" y="2492229"/>
                  </a:lnTo>
                  <a:lnTo>
                    <a:pt x="5062711" y="2485642"/>
                  </a:lnTo>
                  <a:lnTo>
                    <a:pt x="5115551" y="2478965"/>
                  </a:lnTo>
                  <a:lnTo>
                    <a:pt x="5168562" y="2472202"/>
                  </a:lnTo>
                  <a:lnTo>
                    <a:pt x="5221720" y="2465355"/>
                  </a:lnTo>
                  <a:lnTo>
                    <a:pt x="5275004" y="2458424"/>
                  </a:lnTo>
                  <a:lnTo>
                    <a:pt x="5328391" y="2451413"/>
                  </a:lnTo>
                  <a:lnTo>
                    <a:pt x="5381859" y="2444323"/>
                  </a:lnTo>
                  <a:lnTo>
                    <a:pt x="5435386" y="2437156"/>
                  </a:lnTo>
                  <a:lnTo>
                    <a:pt x="5488949" y="2429915"/>
                  </a:lnTo>
                  <a:lnTo>
                    <a:pt x="5542527" y="2422601"/>
                  </a:lnTo>
                  <a:lnTo>
                    <a:pt x="5596096" y="2415217"/>
                  </a:lnTo>
                  <a:lnTo>
                    <a:pt x="5649634" y="2407764"/>
                  </a:lnTo>
                  <a:lnTo>
                    <a:pt x="5703120" y="2400245"/>
                  </a:lnTo>
                  <a:lnTo>
                    <a:pt x="5756531" y="2392661"/>
                  </a:lnTo>
                  <a:lnTo>
                    <a:pt x="5809844" y="2385015"/>
                  </a:lnTo>
                  <a:lnTo>
                    <a:pt x="5863038" y="2377309"/>
                  </a:lnTo>
                  <a:lnTo>
                    <a:pt x="5916090" y="2369545"/>
                  </a:lnTo>
                  <a:lnTo>
                    <a:pt x="5968978" y="2361724"/>
                  </a:lnTo>
                  <a:lnTo>
                    <a:pt x="6021680" y="2353849"/>
                  </a:lnTo>
                  <a:lnTo>
                    <a:pt x="6074172" y="2345922"/>
                  </a:lnTo>
                  <a:lnTo>
                    <a:pt x="6126434" y="2337944"/>
                  </a:lnTo>
                  <a:lnTo>
                    <a:pt x="6178442" y="2329919"/>
                  </a:lnTo>
                  <a:lnTo>
                    <a:pt x="6230175" y="2321848"/>
                  </a:lnTo>
                  <a:lnTo>
                    <a:pt x="6281610" y="2313732"/>
                  </a:lnTo>
                  <a:lnTo>
                    <a:pt x="6332724" y="2305575"/>
                  </a:lnTo>
                  <a:lnTo>
                    <a:pt x="6383496" y="2297378"/>
                  </a:lnTo>
                  <a:lnTo>
                    <a:pt x="6433904" y="2289143"/>
                  </a:lnTo>
                  <a:lnTo>
                    <a:pt x="6483924" y="2280872"/>
                  </a:lnTo>
                  <a:lnTo>
                    <a:pt x="6533536" y="2272567"/>
                  </a:lnTo>
                  <a:lnTo>
                    <a:pt x="6582715" y="2264230"/>
                  </a:lnTo>
                  <a:lnTo>
                    <a:pt x="6631441" y="2255864"/>
                  </a:lnTo>
                  <a:lnTo>
                    <a:pt x="6679690" y="2247470"/>
                  </a:lnTo>
                  <a:lnTo>
                    <a:pt x="6727441" y="2239051"/>
                  </a:lnTo>
                  <a:lnTo>
                    <a:pt x="6774672" y="2230608"/>
                  </a:lnTo>
                  <a:lnTo>
                    <a:pt x="6821359" y="2222143"/>
                  </a:lnTo>
                  <a:lnTo>
                    <a:pt x="6867481" y="2213659"/>
                  </a:lnTo>
                  <a:lnTo>
                    <a:pt x="6913016" y="2205157"/>
                  </a:lnTo>
                  <a:lnTo>
                    <a:pt x="6957940" y="2196640"/>
                  </a:lnTo>
                  <a:lnTo>
                    <a:pt x="7002233" y="2188109"/>
                  </a:lnTo>
                  <a:lnTo>
                    <a:pt x="7045871" y="2179568"/>
                  </a:lnTo>
                  <a:lnTo>
                    <a:pt x="7088832" y="2171016"/>
                  </a:lnTo>
                  <a:lnTo>
                    <a:pt x="7131095" y="2162458"/>
                  </a:lnTo>
                  <a:lnTo>
                    <a:pt x="7172636" y="2153894"/>
                  </a:lnTo>
                  <a:lnTo>
                    <a:pt x="7233929" y="2140968"/>
                  </a:lnTo>
                  <a:lnTo>
                    <a:pt x="7295240" y="2127694"/>
                  </a:lnTo>
                  <a:lnTo>
                    <a:pt x="7356517" y="2114092"/>
                  </a:lnTo>
                  <a:lnTo>
                    <a:pt x="7417708" y="2100182"/>
                  </a:lnTo>
                  <a:lnTo>
                    <a:pt x="7478760" y="2085982"/>
                  </a:lnTo>
                  <a:lnTo>
                    <a:pt x="7539621" y="2071514"/>
                  </a:lnTo>
                  <a:lnTo>
                    <a:pt x="7600240" y="2056797"/>
                  </a:lnTo>
                  <a:lnTo>
                    <a:pt x="7660563" y="2041849"/>
                  </a:lnTo>
                  <a:lnTo>
                    <a:pt x="7720539" y="2026691"/>
                  </a:lnTo>
                  <a:lnTo>
                    <a:pt x="7780116" y="2011343"/>
                  </a:lnTo>
                  <a:lnTo>
                    <a:pt x="7839241" y="1995824"/>
                  </a:lnTo>
                  <a:lnTo>
                    <a:pt x="7897862" y="1980154"/>
                  </a:lnTo>
                  <a:lnTo>
                    <a:pt x="7955927" y="1964352"/>
                  </a:lnTo>
                  <a:lnTo>
                    <a:pt x="8013384" y="1948439"/>
                  </a:lnTo>
                  <a:lnTo>
                    <a:pt x="8070180" y="1932433"/>
                  </a:lnTo>
                  <a:lnTo>
                    <a:pt x="8126263" y="1916354"/>
                  </a:lnTo>
                  <a:lnTo>
                    <a:pt x="8181582" y="1900223"/>
                  </a:lnTo>
                  <a:lnTo>
                    <a:pt x="8236083" y="1884058"/>
                  </a:lnTo>
                  <a:lnTo>
                    <a:pt x="8289716" y="1867880"/>
                  </a:lnTo>
                  <a:lnTo>
                    <a:pt x="8342426" y="1851708"/>
                  </a:lnTo>
                  <a:lnTo>
                    <a:pt x="8394164" y="1835561"/>
                  </a:lnTo>
                  <a:lnTo>
                    <a:pt x="8444875" y="1819460"/>
                  </a:lnTo>
                  <a:lnTo>
                    <a:pt x="8494508" y="1803424"/>
                  </a:lnTo>
                  <a:lnTo>
                    <a:pt x="8543011" y="1787472"/>
                  </a:lnTo>
                  <a:lnTo>
                    <a:pt x="8590332" y="1771624"/>
                  </a:lnTo>
                  <a:lnTo>
                    <a:pt x="8636418" y="1755901"/>
                  </a:lnTo>
                  <a:lnTo>
                    <a:pt x="8681217" y="1740321"/>
                  </a:lnTo>
                  <a:lnTo>
                    <a:pt x="8724677" y="1724904"/>
                  </a:lnTo>
                  <a:lnTo>
                    <a:pt x="8766746" y="1709670"/>
                  </a:lnTo>
                  <a:lnTo>
                    <a:pt x="8807371" y="1694639"/>
                  </a:lnTo>
                  <a:lnTo>
                    <a:pt x="8846501" y="1679830"/>
                  </a:lnTo>
                  <a:lnTo>
                    <a:pt x="8884083" y="1665263"/>
                  </a:lnTo>
                  <a:lnTo>
                    <a:pt x="8920065" y="1650957"/>
                  </a:lnTo>
                  <a:lnTo>
                    <a:pt x="8987020" y="1623208"/>
                  </a:lnTo>
                  <a:lnTo>
                    <a:pt x="9046949" y="1596742"/>
                  </a:lnTo>
                  <a:lnTo>
                    <a:pt x="9074148" y="1584038"/>
                  </a:lnTo>
                  <a:lnTo>
                    <a:pt x="9078271" y="1582028"/>
                  </a:lnTo>
                </a:path>
                <a:path w="9078595" h="2715260">
                  <a:moveTo>
                    <a:pt x="0" y="871372"/>
                  </a:moveTo>
                  <a:lnTo>
                    <a:pt x="35920" y="852340"/>
                  </a:lnTo>
                  <a:lnTo>
                    <a:pt x="71984" y="833309"/>
                  </a:lnTo>
                  <a:lnTo>
                    <a:pt x="108335" y="814282"/>
                  </a:lnTo>
                  <a:lnTo>
                    <a:pt x="145119" y="795260"/>
                  </a:lnTo>
                  <a:lnTo>
                    <a:pt x="182477" y="776244"/>
                  </a:lnTo>
                  <a:lnTo>
                    <a:pt x="220555" y="757238"/>
                  </a:lnTo>
                  <a:lnTo>
                    <a:pt x="259496" y="738241"/>
                  </a:lnTo>
                  <a:lnTo>
                    <a:pt x="299444" y="719257"/>
                  </a:lnTo>
                  <a:lnTo>
                    <a:pt x="340543" y="700287"/>
                  </a:lnTo>
                  <a:lnTo>
                    <a:pt x="382937" y="681331"/>
                  </a:lnTo>
                  <a:lnTo>
                    <a:pt x="426770" y="662394"/>
                  </a:lnTo>
                  <a:lnTo>
                    <a:pt x="472184" y="643474"/>
                  </a:lnTo>
                  <a:lnTo>
                    <a:pt x="519326" y="624576"/>
                  </a:lnTo>
                  <a:lnTo>
                    <a:pt x="568338" y="605700"/>
                  </a:lnTo>
                  <a:lnTo>
                    <a:pt x="619363" y="586848"/>
                  </a:lnTo>
                  <a:lnTo>
                    <a:pt x="672547" y="568022"/>
                  </a:lnTo>
                  <a:lnTo>
                    <a:pt x="728033" y="549223"/>
                  </a:lnTo>
                  <a:lnTo>
                    <a:pt x="785964" y="530453"/>
                  </a:lnTo>
                  <a:lnTo>
                    <a:pt x="846485" y="511714"/>
                  </a:lnTo>
                  <a:lnTo>
                    <a:pt x="909740" y="493008"/>
                  </a:lnTo>
                  <a:lnTo>
                    <a:pt x="975872" y="474337"/>
                  </a:lnTo>
                  <a:lnTo>
                    <a:pt x="1045025" y="455701"/>
                  </a:lnTo>
                  <a:lnTo>
                    <a:pt x="1082432" y="445844"/>
                  </a:lnTo>
                  <a:lnTo>
                    <a:pt x="1120567" y="435788"/>
                  </a:lnTo>
                  <a:lnTo>
                    <a:pt x="1159420" y="425547"/>
                  </a:lnTo>
                  <a:lnTo>
                    <a:pt x="1198980" y="415139"/>
                  </a:lnTo>
                  <a:lnTo>
                    <a:pt x="1239234" y="404578"/>
                  </a:lnTo>
                  <a:lnTo>
                    <a:pt x="1280171" y="393882"/>
                  </a:lnTo>
                  <a:lnTo>
                    <a:pt x="1321780" y="383065"/>
                  </a:lnTo>
                  <a:lnTo>
                    <a:pt x="1364049" y="372143"/>
                  </a:lnTo>
                  <a:lnTo>
                    <a:pt x="1406966" y="361133"/>
                  </a:lnTo>
                  <a:lnTo>
                    <a:pt x="1450520" y="350050"/>
                  </a:lnTo>
                  <a:lnTo>
                    <a:pt x="1494699" y="338911"/>
                  </a:lnTo>
                  <a:lnTo>
                    <a:pt x="1539492" y="327730"/>
                  </a:lnTo>
                  <a:lnTo>
                    <a:pt x="1584887" y="316524"/>
                  </a:lnTo>
                  <a:lnTo>
                    <a:pt x="1630872" y="305310"/>
                  </a:lnTo>
                  <a:lnTo>
                    <a:pt x="1677437" y="294101"/>
                  </a:lnTo>
                  <a:lnTo>
                    <a:pt x="1724569" y="282915"/>
                  </a:lnTo>
                  <a:lnTo>
                    <a:pt x="1772257" y="271768"/>
                  </a:lnTo>
                  <a:lnTo>
                    <a:pt x="1820489" y="260675"/>
                  </a:lnTo>
                  <a:lnTo>
                    <a:pt x="1869254" y="249651"/>
                  </a:lnTo>
                  <a:lnTo>
                    <a:pt x="1918540" y="238714"/>
                  </a:lnTo>
                  <a:lnTo>
                    <a:pt x="1968336" y="227879"/>
                  </a:lnTo>
                  <a:lnTo>
                    <a:pt x="2018630" y="217161"/>
                  </a:lnTo>
                  <a:lnTo>
                    <a:pt x="2069410" y="206577"/>
                  </a:lnTo>
                  <a:lnTo>
                    <a:pt x="2120666" y="196143"/>
                  </a:lnTo>
                  <a:lnTo>
                    <a:pt x="2172385" y="185873"/>
                  </a:lnTo>
                  <a:lnTo>
                    <a:pt x="2224555" y="175785"/>
                  </a:lnTo>
                  <a:lnTo>
                    <a:pt x="2277166" y="165894"/>
                  </a:lnTo>
                  <a:lnTo>
                    <a:pt x="2330206" y="156216"/>
                  </a:lnTo>
                  <a:lnTo>
                    <a:pt x="2383663" y="146767"/>
                  </a:lnTo>
                  <a:lnTo>
                    <a:pt x="2437525" y="137562"/>
                  </a:lnTo>
                  <a:lnTo>
                    <a:pt x="2491782" y="128618"/>
                  </a:lnTo>
                  <a:lnTo>
                    <a:pt x="2546421" y="119951"/>
                  </a:lnTo>
                  <a:lnTo>
                    <a:pt x="2601431" y="111575"/>
                  </a:lnTo>
                  <a:lnTo>
                    <a:pt x="2656800" y="103508"/>
                  </a:lnTo>
                  <a:lnTo>
                    <a:pt x="2712517" y="95765"/>
                  </a:lnTo>
                  <a:lnTo>
                    <a:pt x="2768570" y="88361"/>
                  </a:lnTo>
                  <a:lnTo>
                    <a:pt x="2824948" y="81314"/>
                  </a:lnTo>
                  <a:lnTo>
                    <a:pt x="2881639" y="74638"/>
                  </a:lnTo>
                  <a:lnTo>
                    <a:pt x="2938631" y="68350"/>
                  </a:lnTo>
                  <a:lnTo>
                    <a:pt x="2995914" y="62465"/>
                  </a:lnTo>
                  <a:lnTo>
                    <a:pt x="3053475" y="56999"/>
                  </a:lnTo>
                  <a:lnTo>
                    <a:pt x="3111303" y="51968"/>
                  </a:lnTo>
                  <a:lnTo>
                    <a:pt x="3155740" y="48359"/>
                  </a:lnTo>
                  <a:lnTo>
                    <a:pt x="3200516" y="44877"/>
                  </a:lnTo>
                  <a:lnTo>
                    <a:pt x="3245628" y="41521"/>
                  </a:lnTo>
                  <a:lnTo>
                    <a:pt x="3291067" y="38292"/>
                  </a:lnTo>
                  <a:lnTo>
                    <a:pt x="3336830" y="35191"/>
                  </a:lnTo>
                  <a:lnTo>
                    <a:pt x="3382910" y="32217"/>
                  </a:lnTo>
                  <a:lnTo>
                    <a:pt x="3429303" y="29372"/>
                  </a:lnTo>
                  <a:lnTo>
                    <a:pt x="3476001" y="26655"/>
                  </a:lnTo>
                  <a:lnTo>
                    <a:pt x="3523001" y="24067"/>
                  </a:lnTo>
                  <a:lnTo>
                    <a:pt x="3570296" y="21609"/>
                  </a:lnTo>
                  <a:lnTo>
                    <a:pt x="3617880" y="19281"/>
                  </a:lnTo>
                  <a:lnTo>
                    <a:pt x="3665749" y="17084"/>
                  </a:lnTo>
                  <a:lnTo>
                    <a:pt x="3713896" y="15017"/>
                  </a:lnTo>
                  <a:lnTo>
                    <a:pt x="3762316" y="13081"/>
                  </a:lnTo>
                  <a:lnTo>
                    <a:pt x="3811004" y="11277"/>
                  </a:lnTo>
                  <a:lnTo>
                    <a:pt x="3859954" y="9605"/>
                  </a:lnTo>
                  <a:lnTo>
                    <a:pt x="3909160" y="8066"/>
                  </a:lnTo>
                  <a:lnTo>
                    <a:pt x="3958616" y="6659"/>
                  </a:lnTo>
                  <a:lnTo>
                    <a:pt x="4008318" y="5386"/>
                  </a:lnTo>
                  <a:lnTo>
                    <a:pt x="4058260" y="4247"/>
                  </a:lnTo>
                  <a:lnTo>
                    <a:pt x="4108435" y="3241"/>
                  </a:lnTo>
                  <a:lnTo>
                    <a:pt x="4158839" y="2371"/>
                  </a:lnTo>
                  <a:lnTo>
                    <a:pt x="4209466" y="1636"/>
                  </a:lnTo>
                  <a:lnTo>
                    <a:pt x="4260311" y="1036"/>
                  </a:lnTo>
                  <a:lnTo>
                    <a:pt x="4311367" y="572"/>
                  </a:lnTo>
                  <a:lnTo>
                    <a:pt x="4362629" y="244"/>
                  </a:lnTo>
                  <a:lnTo>
                    <a:pt x="4414092" y="53"/>
                  </a:lnTo>
                  <a:lnTo>
                    <a:pt x="4465750" y="0"/>
                  </a:lnTo>
                  <a:lnTo>
                    <a:pt x="4517598" y="83"/>
                  </a:lnTo>
                  <a:lnTo>
                    <a:pt x="4569630" y="305"/>
                  </a:lnTo>
                  <a:lnTo>
                    <a:pt x="4621840" y="666"/>
                  </a:lnTo>
                  <a:lnTo>
                    <a:pt x="4674223" y="1165"/>
                  </a:lnTo>
                  <a:lnTo>
                    <a:pt x="4726773" y="1804"/>
                  </a:lnTo>
                  <a:lnTo>
                    <a:pt x="4779485" y="2583"/>
                  </a:lnTo>
                  <a:lnTo>
                    <a:pt x="4832353" y="3501"/>
                  </a:lnTo>
                  <a:lnTo>
                    <a:pt x="4885372" y="4560"/>
                  </a:lnTo>
                  <a:lnTo>
                    <a:pt x="4938536" y="5761"/>
                  </a:lnTo>
                  <a:lnTo>
                    <a:pt x="4991839" y="7102"/>
                  </a:lnTo>
                  <a:lnTo>
                    <a:pt x="5045276" y="8586"/>
                  </a:lnTo>
                  <a:lnTo>
                    <a:pt x="5098841" y="10212"/>
                  </a:lnTo>
                  <a:lnTo>
                    <a:pt x="5152530" y="11981"/>
                  </a:lnTo>
                  <a:lnTo>
                    <a:pt x="5206335" y="13893"/>
                  </a:lnTo>
                  <a:lnTo>
                    <a:pt x="5260252" y="15948"/>
                  </a:lnTo>
                  <a:lnTo>
                    <a:pt x="5314275" y="18147"/>
                  </a:lnTo>
                  <a:lnTo>
                    <a:pt x="5368399" y="20491"/>
                  </a:lnTo>
                  <a:lnTo>
                    <a:pt x="5422617" y="22980"/>
                  </a:lnTo>
                  <a:lnTo>
                    <a:pt x="5476925" y="25614"/>
                  </a:lnTo>
                  <a:lnTo>
                    <a:pt x="5531317" y="28394"/>
                  </a:lnTo>
                  <a:lnTo>
                    <a:pt x="5585787" y="31320"/>
                  </a:lnTo>
                  <a:lnTo>
                    <a:pt x="5640330" y="34392"/>
                  </a:lnTo>
                  <a:lnTo>
                    <a:pt x="5694940" y="37612"/>
                  </a:lnTo>
                  <a:lnTo>
                    <a:pt x="5749611" y="40979"/>
                  </a:lnTo>
                  <a:lnTo>
                    <a:pt x="5804338" y="44493"/>
                  </a:lnTo>
                  <a:lnTo>
                    <a:pt x="5859116" y="48156"/>
                  </a:lnTo>
                  <a:lnTo>
                    <a:pt x="5913939" y="51968"/>
                  </a:lnTo>
                  <a:lnTo>
                    <a:pt x="5961554" y="55463"/>
                  </a:lnTo>
                  <a:lnTo>
                    <a:pt x="6010111" y="59261"/>
                  </a:lnTo>
                  <a:lnTo>
                    <a:pt x="6059569" y="63352"/>
                  </a:lnTo>
                  <a:lnTo>
                    <a:pt x="6109886" y="67727"/>
                  </a:lnTo>
                  <a:lnTo>
                    <a:pt x="6161021" y="72376"/>
                  </a:lnTo>
                  <a:lnTo>
                    <a:pt x="6212932" y="77290"/>
                  </a:lnTo>
                  <a:lnTo>
                    <a:pt x="6265580" y="82458"/>
                  </a:lnTo>
                  <a:lnTo>
                    <a:pt x="6318922" y="87870"/>
                  </a:lnTo>
                  <a:lnTo>
                    <a:pt x="6372918" y="93517"/>
                  </a:lnTo>
                  <a:lnTo>
                    <a:pt x="6427526" y="99389"/>
                  </a:lnTo>
                  <a:lnTo>
                    <a:pt x="6482705" y="105477"/>
                  </a:lnTo>
                  <a:lnTo>
                    <a:pt x="6538413" y="111770"/>
                  </a:lnTo>
                  <a:lnTo>
                    <a:pt x="6594611" y="118258"/>
                  </a:lnTo>
                  <a:lnTo>
                    <a:pt x="6651256" y="124933"/>
                  </a:lnTo>
                  <a:lnTo>
                    <a:pt x="6708307" y="131783"/>
                  </a:lnTo>
                  <a:lnTo>
                    <a:pt x="6765724" y="138800"/>
                  </a:lnTo>
                  <a:lnTo>
                    <a:pt x="6823464" y="145974"/>
                  </a:lnTo>
                  <a:lnTo>
                    <a:pt x="6881487" y="153294"/>
                  </a:lnTo>
                  <a:lnTo>
                    <a:pt x="6939752" y="160751"/>
                  </a:lnTo>
                  <a:lnTo>
                    <a:pt x="6998218" y="168336"/>
                  </a:lnTo>
                  <a:lnTo>
                    <a:pt x="7056842" y="176038"/>
                  </a:lnTo>
                  <a:lnTo>
                    <a:pt x="7115585" y="183847"/>
                  </a:lnTo>
                  <a:lnTo>
                    <a:pt x="7174404" y="191755"/>
                  </a:lnTo>
                  <a:lnTo>
                    <a:pt x="7233260" y="199750"/>
                  </a:lnTo>
                  <a:lnTo>
                    <a:pt x="7292110" y="207824"/>
                  </a:lnTo>
                  <a:lnTo>
                    <a:pt x="7350913" y="215966"/>
                  </a:lnTo>
                  <a:lnTo>
                    <a:pt x="7409628" y="224167"/>
                  </a:lnTo>
                  <a:lnTo>
                    <a:pt x="7468215" y="232416"/>
                  </a:lnTo>
                  <a:lnTo>
                    <a:pt x="7526631" y="240705"/>
                  </a:lnTo>
                  <a:lnTo>
                    <a:pt x="7584836" y="249024"/>
                  </a:lnTo>
                  <a:lnTo>
                    <a:pt x="7642789" y="257361"/>
                  </a:lnTo>
                  <a:lnTo>
                    <a:pt x="7700448" y="265709"/>
                  </a:lnTo>
                  <a:lnTo>
                    <a:pt x="7757772" y="274057"/>
                  </a:lnTo>
                  <a:lnTo>
                    <a:pt x="7814720" y="282395"/>
                  </a:lnTo>
                  <a:lnTo>
                    <a:pt x="7871250" y="290713"/>
                  </a:lnTo>
                  <a:lnTo>
                    <a:pt x="7927323" y="299002"/>
                  </a:lnTo>
                  <a:lnTo>
                    <a:pt x="7982895" y="307251"/>
                  </a:lnTo>
                  <a:lnTo>
                    <a:pt x="8037927" y="315452"/>
                  </a:lnTo>
                  <a:lnTo>
                    <a:pt x="8092377" y="323595"/>
                  </a:lnTo>
                  <a:lnTo>
                    <a:pt x="8146204" y="331668"/>
                  </a:lnTo>
                  <a:lnTo>
                    <a:pt x="8199367" y="339664"/>
                  </a:lnTo>
                  <a:lnTo>
                    <a:pt x="8251824" y="347571"/>
                  </a:lnTo>
                  <a:lnTo>
                    <a:pt x="8303535" y="355380"/>
                  </a:lnTo>
                  <a:lnTo>
                    <a:pt x="8354457" y="363082"/>
                  </a:lnTo>
                  <a:lnTo>
                    <a:pt x="8404551" y="370667"/>
                  </a:lnTo>
                  <a:lnTo>
                    <a:pt x="8453775" y="378124"/>
                  </a:lnTo>
                  <a:lnTo>
                    <a:pt x="8502087" y="385444"/>
                  </a:lnTo>
                  <a:lnTo>
                    <a:pt x="8549447" y="392618"/>
                  </a:lnTo>
                  <a:lnTo>
                    <a:pt x="8595813" y="399635"/>
                  </a:lnTo>
                  <a:lnTo>
                    <a:pt x="8641144" y="406485"/>
                  </a:lnTo>
                  <a:lnTo>
                    <a:pt x="8685399" y="413160"/>
                  </a:lnTo>
                  <a:lnTo>
                    <a:pt x="8728537" y="419648"/>
                  </a:lnTo>
                  <a:lnTo>
                    <a:pt x="8770516" y="425941"/>
                  </a:lnTo>
                  <a:lnTo>
                    <a:pt x="8811296" y="432029"/>
                  </a:lnTo>
                  <a:lnTo>
                    <a:pt x="8850835" y="437901"/>
                  </a:lnTo>
                  <a:lnTo>
                    <a:pt x="8889092" y="443548"/>
                  </a:lnTo>
                  <a:lnTo>
                    <a:pt x="8961595" y="454128"/>
                  </a:lnTo>
                  <a:lnTo>
                    <a:pt x="9028477" y="463691"/>
                  </a:lnTo>
                  <a:lnTo>
                    <a:pt x="9059707" y="468066"/>
                  </a:lnTo>
                  <a:lnTo>
                    <a:pt x="9078271" y="470623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853" y="5640781"/>
              <a:ext cx="3004820" cy="1211580"/>
            </a:xfrm>
            <a:custGeom>
              <a:avLst/>
              <a:gdLst/>
              <a:ahLst/>
              <a:cxnLst/>
              <a:rect l="l" t="t" r="r" b="b"/>
              <a:pathLst>
                <a:path w="3004820" h="1211579">
                  <a:moveTo>
                    <a:pt x="0" y="0"/>
                  </a:moveTo>
                  <a:lnTo>
                    <a:pt x="51721" y="23517"/>
                  </a:lnTo>
                  <a:lnTo>
                    <a:pt x="103435" y="47027"/>
                  </a:lnTo>
                  <a:lnTo>
                    <a:pt x="155135" y="70525"/>
                  </a:lnTo>
                  <a:lnTo>
                    <a:pt x="206815" y="94002"/>
                  </a:lnTo>
                  <a:lnTo>
                    <a:pt x="258466" y="117452"/>
                  </a:lnTo>
                  <a:lnTo>
                    <a:pt x="310083" y="140868"/>
                  </a:lnTo>
                  <a:lnTo>
                    <a:pt x="361657" y="164244"/>
                  </a:lnTo>
                  <a:lnTo>
                    <a:pt x="413183" y="187573"/>
                  </a:lnTo>
                  <a:lnTo>
                    <a:pt x="464653" y="210849"/>
                  </a:lnTo>
                  <a:lnTo>
                    <a:pt x="516059" y="234063"/>
                  </a:lnTo>
                  <a:lnTo>
                    <a:pt x="567396" y="257211"/>
                  </a:lnTo>
                  <a:lnTo>
                    <a:pt x="618656" y="280284"/>
                  </a:lnTo>
                  <a:lnTo>
                    <a:pt x="669832" y="303277"/>
                  </a:lnTo>
                  <a:lnTo>
                    <a:pt x="720917" y="326182"/>
                  </a:lnTo>
                  <a:lnTo>
                    <a:pt x="771904" y="348994"/>
                  </a:lnTo>
                  <a:lnTo>
                    <a:pt x="822786" y="371704"/>
                  </a:lnTo>
                  <a:lnTo>
                    <a:pt x="873556" y="394306"/>
                  </a:lnTo>
                  <a:lnTo>
                    <a:pt x="924207" y="416795"/>
                  </a:lnTo>
                  <a:lnTo>
                    <a:pt x="974732" y="439162"/>
                  </a:lnTo>
                  <a:lnTo>
                    <a:pt x="1025125" y="461401"/>
                  </a:lnTo>
                  <a:lnTo>
                    <a:pt x="1075377" y="483506"/>
                  </a:lnTo>
                  <a:lnTo>
                    <a:pt x="1125482" y="505470"/>
                  </a:lnTo>
                  <a:lnTo>
                    <a:pt x="1175433" y="527285"/>
                  </a:lnTo>
                  <a:lnTo>
                    <a:pt x="1225224" y="548946"/>
                  </a:lnTo>
                  <a:lnTo>
                    <a:pt x="1274846" y="570446"/>
                  </a:lnTo>
                  <a:lnTo>
                    <a:pt x="1324293" y="591777"/>
                  </a:lnTo>
                  <a:lnTo>
                    <a:pt x="1373558" y="612933"/>
                  </a:lnTo>
                  <a:lnTo>
                    <a:pt x="1422635" y="633908"/>
                  </a:lnTo>
                  <a:lnTo>
                    <a:pt x="1471515" y="654695"/>
                  </a:lnTo>
                  <a:lnTo>
                    <a:pt x="1520192" y="675286"/>
                  </a:lnTo>
                  <a:lnTo>
                    <a:pt x="1568660" y="695675"/>
                  </a:lnTo>
                  <a:lnTo>
                    <a:pt x="1616910" y="715856"/>
                  </a:lnTo>
                  <a:lnTo>
                    <a:pt x="1664936" y="735822"/>
                  </a:lnTo>
                  <a:lnTo>
                    <a:pt x="1712731" y="755566"/>
                  </a:lnTo>
                  <a:lnTo>
                    <a:pt x="1760289" y="775081"/>
                  </a:lnTo>
                  <a:lnTo>
                    <a:pt x="1807601" y="794360"/>
                  </a:lnTo>
                  <a:lnTo>
                    <a:pt x="1854661" y="813398"/>
                  </a:lnTo>
                  <a:lnTo>
                    <a:pt x="1901462" y="832186"/>
                  </a:lnTo>
                  <a:lnTo>
                    <a:pt x="1947997" y="850719"/>
                  </a:lnTo>
                  <a:lnTo>
                    <a:pt x="1994259" y="868989"/>
                  </a:lnTo>
                  <a:lnTo>
                    <a:pt x="2040242" y="886991"/>
                  </a:lnTo>
                  <a:lnTo>
                    <a:pt x="2085937" y="904716"/>
                  </a:lnTo>
                  <a:lnTo>
                    <a:pt x="2131338" y="922159"/>
                  </a:lnTo>
                  <a:lnTo>
                    <a:pt x="2176438" y="939313"/>
                  </a:lnTo>
                  <a:lnTo>
                    <a:pt x="2221229" y="956171"/>
                  </a:lnTo>
                  <a:lnTo>
                    <a:pt x="2265706" y="972726"/>
                  </a:lnTo>
                  <a:lnTo>
                    <a:pt x="2309861" y="988971"/>
                  </a:lnTo>
                  <a:lnTo>
                    <a:pt x="2353687" y="1004901"/>
                  </a:lnTo>
                  <a:lnTo>
                    <a:pt x="2397177" y="1020507"/>
                  </a:lnTo>
                  <a:lnTo>
                    <a:pt x="2440323" y="1035784"/>
                  </a:lnTo>
                  <a:lnTo>
                    <a:pt x="2483120" y="1050724"/>
                  </a:lnTo>
                  <a:lnTo>
                    <a:pt x="2525559" y="1065322"/>
                  </a:lnTo>
                  <a:lnTo>
                    <a:pt x="2567635" y="1079569"/>
                  </a:lnTo>
                  <a:lnTo>
                    <a:pt x="2609339" y="1093460"/>
                  </a:lnTo>
                  <a:lnTo>
                    <a:pt x="2650665" y="1106988"/>
                  </a:lnTo>
                  <a:lnTo>
                    <a:pt x="2691607" y="1120146"/>
                  </a:lnTo>
                  <a:lnTo>
                    <a:pt x="2732156" y="1132927"/>
                  </a:lnTo>
                  <a:lnTo>
                    <a:pt x="2772306" y="1145324"/>
                  </a:lnTo>
                  <a:lnTo>
                    <a:pt x="2812050" y="1157331"/>
                  </a:lnTo>
                  <a:lnTo>
                    <a:pt x="2851381" y="1168942"/>
                  </a:lnTo>
                  <a:lnTo>
                    <a:pt x="2890292" y="1180149"/>
                  </a:lnTo>
                  <a:lnTo>
                    <a:pt x="2928775" y="1190945"/>
                  </a:lnTo>
                  <a:lnTo>
                    <a:pt x="2966825" y="1201324"/>
                  </a:lnTo>
                  <a:lnTo>
                    <a:pt x="3004433" y="121128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728" y="5137796"/>
              <a:ext cx="9078595" cy="1714500"/>
            </a:xfrm>
            <a:custGeom>
              <a:avLst/>
              <a:gdLst/>
              <a:ahLst/>
              <a:cxnLst/>
              <a:rect l="l" t="t" r="r" b="b"/>
              <a:pathLst>
                <a:path w="9078595" h="1714500">
                  <a:moveTo>
                    <a:pt x="0" y="146673"/>
                  </a:moveTo>
                  <a:lnTo>
                    <a:pt x="37324" y="159713"/>
                  </a:lnTo>
                  <a:lnTo>
                    <a:pt x="74769" y="172776"/>
                  </a:lnTo>
                  <a:lnTo>
                    <a:pt x="112458" y="185882"/>
                  </a:lnTo>
                  <a:lnTo>
                    <a:pt x="150511" y="199054"/>
                  </a:lnTo>
                  <a:lnTo>
                    <a:pt x="189051" y="212315"/>
                  </a:lnTo>
                  <a:lnTo>
                    <a:pt x="228197" y="225685"/>
                  </a:lnTo>
                  <a:lnTo>
                    <a:pt x="268073" y="239187"/>
                  </a:lnTo>
                  <a:lnTo>
                    <a:pt x="308800" y="252844"/>
                  </a:lnTo>
                  <a:lnTo>
                    <a:pt x="350499" y="266676"/>
                  </a:lnTo>
                  <a:lnTo>
                    <a:pt x="393291" y="280706"/>
                  </a:lnTo>
                  <a:lnTo>
                    <a:pt x="437298" y="294956"/>
                  </a:lnTo>
                  <a:lnTo>
                    <a:pt x="482643" y="309447"/>
                  </a:lnTo>
                  <a:lnTo>
                    <a:pt x="529445" y="324203"/>
                  </a:lnTo>
                  <a:lnTo>
                    <a:pt x="577828" y="339244"/>
                  </a:lnTo>
                  <a:lnTo>
                    <a:pt x="627911" y="354594"/>
                  </a:lnTo>
                  <a:lnTo>
                    <a:pt x="679818" y="370273"/>
                  </a:lnTo>
                  <a:lnTo>
                    <a:pt x="733668" y="386304"/>
                  </a:lnTo>
                  <a:lnTo>
                    <a:pt x="789585" y="402709"/>
                  </a:lnTo>
                  <a:lnTo>
                    <a:pt x="847689" y="419509"/>
                  </a:lnTo>
                  <a:lnTo>
                    <a:pt x="908102" y="436728"/>
                  </a:lnTo>
                  <a:lnTo>
                    <a:pt x="970946" y="454386"/>
                  </a:lnTo>
                  <a:lnTo>
                    <a:pt x="1036341" y="472506"/>
                  </a:lnTo>
                  <a:lnTo>
                    <a:pt x="1104411" y="491109"/>
                  </a:lnTo>
                  <a:lnTo>
                    <a:pt x="1142884" y="501558"/>
                  </a:lnTo>
                  <a:lnTo>
                    <a:pt x="1182229" y="512258"/>
                  </a:lnTo>
                  <a:lnTo>
                    <a:pt x="1222422" y="523198"/>
                  </a:lnTo>
                  <a:lnTo>
                    <a:pt x="1263437" y="534366"/>
                  </a:lnTo>
                  <a:lnTo>
                    <a:pt x="1305252" y="545750"/>
                  </a:lnTo>
                  <a:lnTo>
                    <a:pt x="1347842" y="557338"/>
                  </a:lnTo>
                  <a:lnTo>
                    <a:pt x="1391183" y="569121"/>
                  </a:lnTo>
                  <a:lnTo>
                    <a:pt x="1435251" y="581085"/>
                  </a:lnTo>
                  <a:lnTo>
                    <a:pt x="1480022" y="593219"/>
                  </a:lnTo>
                  <a:lnTo>
                    <a:pt x="1525472" y="605512"/>
                  </a:lnTo>
                  <a:lnTo>
                    <a:pt x="1571577" y="617952"/>
                  </a:lnTo>
                  <a:lnTo>
                    <a:pt x="1618313" y="630528"/>
                  </a:lnTo>
                  <a:lnTo>
                    <a:pt x="1665656" y="643228"/>
                  </a:lnTo>
                  <a:lnTo>
                    <a:pt x="1713581" y="656040"/>
                  </a:lnTo>
                  <a:lnTo>
                    <a:pt x="1762065" y="668954"/>
                  </a:lnTo>
                  <a:lnTo>
                    <a:pt x="1811084" y="681957"/>
                  </a:lnTo>
                  <a:lnTo>
                    <a:pt x="1860614" y="695038"/>
                  </a:lnTo>
                  <a:lnTo>
                    <a:pt x="1910630" y="708185"/>
                  </a:lnTo>
                  <a:lnTo>
                    <a:pt x="1961108" y="721387"/>
                  </a:lnTo>
                  <a:lnTo>
                    <a:pt x="2012026" y="734632"/>
                  </a:lnTo>
                  <a:lnTo>
                    <a:pt x="2063357" y="747910"/>
                  </a:lnTo>
                  <a:lnTo>
                    <a:pt x="2115080" y="761207"/>
                  </a:lnTo>
                  <a:lnTo>
                    <a:pt x="2167168" y="774513"/>
                  </a:lnTo>
                  <a:lnTo>
                    <a:pt x="2219599" y="787816"/>
                  </a:lnTo>
                  <a:lnTo>
                    <a:pt x="2272348" y="801105"/>
                  </a:lnTo>
                  <a:lnTo>
                    <a:pt x="2325392" y="814368"/>
                  </a:lnTo>
                  <a:lnTo>
                    <a:pt x="2378705" y="827593"/>
                  </a:lnTo>
                  <a:lnTo>
                    <a:pt x="2432265" y="840769"/>
                  </a:lnTo>
                  <a:lnTo>
                    <a:pt x="2486047" y="853885"/>
                  </a:lnTo>
                  <a:lnTo>
                    <a:pt x="2540027" y="866929"/>
                  </a:lnTo>
                  <a:lnTo>
                    <a:pt x="2594181" y="879889"/>
                  </a:lnTo>
                  <a:lnTo>
                    <a:pt x="2648486" y="892753"/>
                  </a:lnTo>
                  <a:lnTo>
                    <a:pt x="2702916" y="905511"/>
                  </a:lnTo>
                  <a:lnTo>
                    <a:pt x="2757448" y="918151"/>
                  </a:lnTo>
                  <a:lnTo>
                    <a:pt x="2812058" y="930661"/>
                  </a:lnTo>
                  <a:lnTo>
                    <a:pt x="2866721" y="943030"/>
                  </a:lnTo>
                  <a:lnTo>
                    <a:pt x="2921415" y="955245"/>
                  </a:lnTo>
                  <a:lnTo>
                    <a:pt x="2976114" y="967296"/>
                  </a:lnTo>
                  <a:lnTo>
                    <a:pt x="3030795" y="979171"/>
                  </a:lnTo>
                  <a:lnTo>
                    <a:pt x="3085434" y="990859"/>
                  </a:lnTo>
                  <a:lnTo>
                    <a:pt x="3140006" y="1002347"/>
                  </a:lnTo>
                  <a:lnTo>
                    <a:pt x="3194488" y="1013625"/>
                  </a:lnTo>
                  <a:lnTo>
                    <a:pt x="3240447" y="1023013"/>
                  </a:lnTo>
                  <a:lnTo>
                    <a:pt x="3286870" y="1032411"/>
                  </a:lnTo>
                  <a:lnTo>
                    <a:pt x="3333739" y="1041817"/>
                  </a:lnTo>
                  <a:lnTo>
                    <a:pt x="3381033" y="1051227"/>
                  </a:lnTo>
                  <a:lnTo>
                    <a:pt x="3428732" y="1060638"/>
                  </a:lnTo>
                  <a:lnTo>
                    <a:pt x="3476818" y="1070045"/>
                  </a:lnTo>
                  <a:lnTo>
                    <a:pt x="3525270" y="1079447"/>
                  </a:lnTo>
                  <a:lnTo>
                    <a:pt x="3574069" y="1088839"/>
                  </a:lnTo>
                  <a:lnTo>
                    <a:pt x="3623195" y="1098217"/>
                  </a:lnTo>
                  <a:lnTo>
                    <a:pt x="3672628" y="1107580"/>
                  </a:lnTo>
                  <a:lnTo>
                    <a:pt x="3722350" y="1116922"/>
                  </a:lnTo>
                  <a:lnTo>
                    <a:pt x="3772339" y="1126241"/>
                  </a:lnTo>
                  <a:lnTo>
                    <a:pt x="3822577" y="1135533"/>
                  </a:lnTo>
                  <a:lnTo>
                    <a:pt x="3873044" y="1144795"/>
                  </a:lnTo>
                  <a:lnTo>
                    <a:pt x="3923719" y="1154024"/>
                  </a:lnTo>
                  <a:lnTo>
                    <a:pt x="3974585" y="1163215"/>
                  </a:lnTo>
                  <a:lnTo>
                    <a:pt x="4025620" y="1172366"/>
                  </a:lnTo>
                  <a:lnTo>
                    <a:pt x="4076805" y="1181473"/>
                  </a:lnTo>
                  <a:lnTo>
                    <a:pt x="4128121" y="1190533"/>
                  </a:lnTo>
                  <a:lnTo>
                    <a:pt x="4179548" y="1199542"/>
                  </a:lnTo>
                  <a:lnTo>
                    <a:pt x="4231067" y="1208497"/>
                  </a:lnTo>
                  <a:lnTo>
                    <a:pt x="4282656" y="1217394"/>
                  </a:lnTo>
                  <a:lnTo>
                    <a:pt x="4334298" y="1226230"/>
                  </a:lnTo>
                  <a:lnTo>
                    <a:pt x="4385972" y="1235002"/>
                  </a:lnTo>
                  <a:lnTo>
                    <a:pt x="4437659" y="1243707"/>
                  </a:lnTo>
                  <a:lnTo>
                    <a:pt x="4489339" y="1252339"/>
                  </a:lnTo>
                  <a:lnTo>
                    <a:pt x="4540992" y="1260898"/>
                  </a:lnTo>
                  <a:lnTo>
                    <a:pt x="4592598" y="1269378"/>
                  </a:lnTo>
                  <a:lnTo>
                    <a:pt x="4644139" y="1277776"/>
                  </a:lnTo>
                  <a:lnTo>
                    <a:pt x="4695594" y="1286090"/>
                  </a:lnTo>
                  <a:lnTo>
                    <a:pt x="4746944" y="1294315"/>
                  </a:lnTo>
                  <a:lnTo>
                    <a:pt x="4798169" y="1302449"/>
                  </a:lnTo>
                  <a:lnTo>
                    <a:pt x="4849249" y="1310487"/>
                  </a:lnTo>
                  <a:lnTo>
                    <a:pt x="4900165" y="1318427"/>
                  </a:lnTo>
                  <a:lnTo>
                    <a:pt x="4950897" y="1326265"/>
                  </a:lnTo>
                  <a:lnTo>
                    <a:pt x="5001426" y="1333997"/>
                  </a:lnTo>
                  <a:lnTo>
                    <a:pt x="5051731" y="1341620"/>
                  </a:lnTo>
                  <a:lnTo>
                    <a:pt x="5101794" y="1349131"/>
                  </a:lnTo>
                  <a:lnTo>
                    <a:pt x="5151594" y="1356527"/>
                  </a:lnTo>
                  <a:lnTo>
                    <a:pt x="5201112" y="1363803"/>
                  </a:lnTo>
                  <a:lnTo>
                    <a:pt x="5250328" y="1370956"/>
                  </a:lnTo>
                  <a:lnTo>
                    <a:pt x="5299223" y="1377984"/>
                  </a:lnTo>
                  <a:lnTo>
                    <a:pt x="5347776" y="1384882"/>
                  </a:lnTo>
                  <a:lnTo>
                    <a:pt x="5395969" y="1391647"/>
                  </a:lnTo>
                  <a:lnTo>
                    <a:pt x="5443781" y="1398277"/>
                  </a:lnTo>
                  <a:lnTo>
                    <a:pt x="5491194" y="1404766"/>
                  </a:lnTo>
                  <a:lnTo>
                    <a:pt x="5538186" y="1411112"/>
                  </a:lnTo>
                  <a:lnTo>
                    <a:pt x="5584739" y="1417312"/>
                  </a:lnTo>
                  <a:lnTo>
                    <a:pt x="5630833" y="1423362"/>
                  </a:lnTo>
                  <a:lnTo>
                    <a:pt x="5676449" y="1429258"/>
                  </a:lnTo>
                  <a:lnTo>
                    <a:pt x="5731868" y="1436252"/>
                  </a:lnTo>
                  <a:lnTo>
                    <a:pt x="5787466" y="1443046"/>
                  </a:lnTo>
                  <a:lnTo>
                    <a:pt x="5843208" y="1449643"/>
                  </a:lnTo>
                  <a:lnTo>
                    <a:pt x="5899059" y="1456047"/>
                  </a:lnTo>
                  <a:lnTo>
                    <a:pt x="5954986" y="1462263"/>
                  </a:lnTo>
                  <a:lnTo>
                    <a:pt x="6010955" y="1468295"/>
                  </a:lnTo>
                  <a:lnTo>
                    <a:pt x="6066930" y="1474147"/>
                  </a:lnTo>
                  <a:lnTo>
                    <a:pt x="6122880" y="1479823"/>
                  </a:lnTo>
                  <a:lnTo>
                    <a:pt x="6178768" y="1485327"/>
                  </a:lnTo>
                  <a:lnTo>
                    <a:pt x="6234561" y="1490664"/>
                  </a:lnTo>
                  <a:lnTo>
                    <a:pt x="6290225" y="1495837"/>
                  </a:lnTo>
                  <a:lnTo>
                    <a:pt x="6345726" y="1500851"/>
                  </a:lnTo>
                  <a:lnTo>
                    <a:pt x="6401029" y="1505709"/>
                  </a:lnTo>
                  <a:lnTo>
                    <a:pt x="6456101" y="1510417"/>
                  </a:lnTo>
                  <a:lnTo>
                    <a:pt x="6510907" y="1514977"/>
                  </a:lnTo>
                  <a:lnTo>
                    <a:pt x="6565413" y="1519395"/>
                  </a:lnTo>
                  <a:lnTo>
                    <a:pt x="6619585" y="1523674"/>
                  </a:lnTo>
                  <a:lnTo>
                    <a:pt x="6673390" y="1527818"/>
                  </a:lnTo>
                  <a:lnTo>
                    <a:pt x="6726792" y="1531832"/>
                  </a:lnTo>
                  <a:lnTo>
                    <a:pt x="6779757" y="1535720"/>
                  </a:lnTo>
                  <a:lnTo>
                    <a:pt x="6832253" y="1539485"/>
                  </a:lnTo>
                  <a:lnTo>
                    <a:pt x="6884243" y="1543133"/>
                  </a:lnTo>
                  <a:lnTo>
                    <a:pt x="6935695" y="1546666"/>
                  </a:lnTo>
                  <a:lnTo>
                    <a:pt x="6986574" y="1550090"/>
                  </a:lnTo>
                  <a:lnTo>
                    <a:pt x="7036847" y="1553409"/>
                  </a:lnTo>
                  <a:lnTo>
                    <a:pt x="7086478" y="1556625"/>
                  </a:lnTo>
                  <a:lnTo>
                    <a:pt x="7135433" y="1559745"/>
                  </a:lnTo>
                  <a:lnTo>
                    <a:pt x="7183680" y="1562771"/>
                  </a:lnTo>
                  <a:lnTo>
                    <a:pt x="7231183" y="1565708"/>
                  </a:lnTo>
                  <a:lnTo>
                    <a:pt x="7277908" y="1568560"/>
                  </a:lnTo>
                  <a:lnTo>
                    <a:pt x="7323821" y="1571332"/>
                  </a:lnTo>
                  <a:lnTo>
                    <a:pt x="7368889" y="1574027"/>
                  </a:lnTo>
                  <a:lnTo>
                    <a:pt x="7413077" y="1576649"/>
                  </a:lnTo>
                  <a:lnTo>
                    <a:pt x="7456350" y="1579203"/>
                  </a:lnTo>
                  <a:lnTo>
                    <a:pt x="7498675" y="1581692"/>
                  </a:lnTo>
                  <a:lnTo>
                    <a:pt x="7540018" y="1584122"/>
                  </a:lnTo>
                  <a:lnTo>
                    <a:pt x="7580344" y="1586495"/>
                  </a:lnTo>
                  <a:lnTo>
                    <a:pt x="7619620" y="1588817"/>
                  </a:lnTo>
                  <a:lnTo>
                    <a:pt x="7657810" y="1591090"/>
                  </a:lnTo>
                  <a:lnTo>
                    <a:pt x="7694882" y="1593321"/>
                  </a:lnTo>
                  <a:lnTo>
                    <a:pt x="7730801" y="1595511"/>
                  </a:lnTo>
                  <a:lnTo>
                    <a:pt x="7812409" y="1600309"/>
                  </a:lnTo>
                  <a:lnTo>
                    <a:pt x="7887152" y="1604268"/>
                  </a:lnTo>
                  <a:lnTo>
                    <a:pt x="7955603" y="1607454"/>
                  </a:lnTo>
                  <a:lnTo>
                    <a:pt x="8018334" y="1609932"/>
                  </a:lnTo>
                  <a:lnTo>
                    <a:pt x="8075917" y="1611766"/>
                  </a:lnTo>
                  <a:lnTo>
                    <a:pt x="8128927" y="1613023"/>
                  </a:lnTo>
                  <a:lnTo>
                    <a:pt x="8177935" y="1613767"/>
                  </a:lnTo>
                  <a:lnTo>
                    <a:pt x="8223515" y="1614065"/>
                  </a:lnTo>
                  <a:lnTo>
                    <a:pt x="8266239" y="1613980"/>
                  </a:lnTo>
                  <a:lnTo>
                    <a:pt x="8306680" y="1613579"/>
                  </a:lnTo>
                  <a:lnTo>
                    <a:pt x="8345410" y="1612926"/>
                  </a:lnTo>
                  <a:lnTo>
                    <a:pt x="8420032" y="1611128"/>
                  </a:lnTo>
                  <a:lnTo>
                    <a:pt x="8457068" y="1610113"/>
                  </a:lnTo>
                  <a:lnTo>
                    <a:pt x="8494685" y="1609107"/>
                  </a:lnTo>
                  <a:lnTo>
                    <a:pt x="8533456" y="1608176"/>
                  </a:lnTo>
                  <a:lnTo>
                    <a:pt x="8573954" y="1607386"/>
                  </a:lnTo>
                  <a:lnTo>
                    <a:pt x="8636561" y="1606021"/>
                  </a:lnTo>
                  <a:lnTo>
                    <a:pt x="8696089" y="1604121"/>
                  </a:lnTo>
                  <a:lnTo>
                    <a:pt x="8752845" y="1601738"/>
                  </a:lnTo>
                  <a:lnTo>
                    <a:pt x="8807136" y="1598927"/>
                  </a:lnTo>
                  <a:lnTo>
                    <a:pt x="8859272" y="1595742"/>
                  </a:lnTo>
                  <a:lnTo>
                    <a:pt x="8909559" y="1592236"/>
                  </a:lnTo>
                  <a:lnTo>
                    <a:pt x="8958307" y="1588462"/>
                  </a:lnTo>
                  <a:lnTo>
                    <a:pt x="9005822" y="1584474"/>
                  </a:lnTo>
                  <a:lnTo>
                    <a:pt x="9052414" y="1580326"/>
                  </a:lnTo>
                  <a:lnTo>
                    <a:pt x="9078271" y="1577934"/>
                  </a:lnTo>
                </a:path>
                <a:path w="9078595" h="1714500">
                  <a:moveTo>
                    <a:pt x="2149405" y="1714264"/>
                  </a:moveTo>
                  <a:lnTo>
                    <a:pt x="2181883" y="1677653"/>
                  </a:lnTo>
                  <a:lnTo>
                    <a:pt x="2214468" y="1641069"/>
                  </a:lnTo>
                  <a:lnTo>
                    <a:pt x="2247264" y="1604537"/>
                  </a:lnTo>
                  <a:lnTo>
                    <a:pt x="2280377" y="1568084"/>
                  </a:lnTo>
                  <a:lnTo>
                    <a:pt x="2313912" y="1531737"/>
                  </a:lnTo>
                  <a:lnTo>
                    <a:pt x="2347976" y="1495521"/>
                  </a:lnTo>
                  <a:lnTo>
                    <a:pt x="2382674" y="1459464"/>
                  </a:lnTo>
                  <a:lnTo>
                    <a:pt x="2418111" y="1423592"/>
                  </a:lnTo>
                  <a:lnTo>
                    <a:pt x="2454394" y="1387931"/>
                  </a:lnTo>
                  <a:lnTo>
                    <a:pt x="2491627" y="1352508"/>
                  </a:lnTo>
                  <a:lnTo>
                    <a:pt x="2529918" y="1317348"/>
                  </a:lnTo>
                  <a:lnTo>
                    <a:pt x="2569370" y="1282480"/>
                  </a:lnTo>
                  <a:lnTo>
                    <a:pt x="2610091" y="1247928"/>
                  </a:lnTo>
                  <a:lnTo>
                    <a:pt x="2652185" y="1213720"/>
                  </a:lnTo>
                  <a:lnTo>
                    <a:pt x="2695759" y="1179881"/>
                  </a:lnTo>
                  <a:lnTo>
                    <a:pt x="2733460" y="1151726"/>
                  </a:lnTo>
                  <a:lnTo>
                    <a:pt x="2772599" y="1123387"/>
                  </a:lnTo>
                  <a:lnTo>
                    <a:pt x="2813034" y="1094938"/>
                  </a:lnTo>
                  <a:lnTo>
                    <a:pt x="2854626" y="1066452"/>
                  </a:lnTo>
                  <a:lnTo>
                    <a:pt x="2897232" y="1038004"/>
                  </a:lnTo>
                  <a:lnTo>
                    <a:pt x="2940713" y="1009665"/>
                  </a:lnTo>
                  <a:lnTo>
                    <a:pt x="2984928" y="981509"/>
                  </a:lnTo>
                  <a:lnTo>
                    <a:pt x="3029736" y="953610"/>
                  </a:lnTo>
                  <a:lnTo>
                    <a:pt x="3074997" y="926041"/>
                  </a:lnTo>
                  <a:lnTo>
                    <a:pt x="3120568" y="898876"/>
                  </a:lnTo>
                  <a:lnTo>
                    <a:pt x="3166311" y="872186"/>
                  </a:lnTo>
                  <a:lnTo>
                    <a:pt x="3212084" y="846047"/>
                  </a:lnTo>
                  <a:lnTo>
                    <a:pt x="3257747" y="820531"/>
                  </a:lnTo>
                  <a:lnTo>
                    <a:pt x="3303158" y="795711"/>
                  </a:lnTo>
                  <a:lnTo>
                    <a:pt x="3348177" y="771661"/>
                  </a:lnTo>
                  <a:lnTo>
                    <a:pt x="3392664" y="748454"/>
                  </a:lnTo>
                  <a:lnTo>
                    <a:pt x="3436477" y="726164"/>
                  </a:lnTo>
                  <a:lnTo>
                    <a:pt x="3479476" y="704863"/>
                  </a:lnTo>
                  <a:lnTo>
                    <a:pt x="3526249" y="682270"/>
                  </a:lnTo>
                  <a:lnTo>
                    <a:pt x="3571115" y="661143"/>
                  </a:lnTo>
                  <a:lnTo>
                    <a:pt x="3614482" y="641327"/>
                  </a:lnTo>
                  <a:lnTo>
                    <a:pt x="3656758" y="622665"/>
                  </a:lnTo>
                  <a:lnTo>
                    <a:pt x="3698351" y="605001"/>
                  </a:lnTo>
                  <a:lnTo>
                    <a:pt x="3739671" y="588177"/>
                  </a:lnTo>
                  <a:lnTo>
                    <a:pt x="3781125" y="572039"/>
                  </a:lnTo>
                  <a:lnTo>
                    <a:pt x="3823122" y="556429"/>
                  </a:lnTo>
                  <a:lnTo>
                    <a:pt x="3866069" y="541190"/>
                  </a:lnTo>
                  <a:lnTo>
                    <a:pt x="3910376" y="526167"/>
                  </a:lnTo>
                  <a:lnTo>
                    <a:pt x="3956451" y="511202"/>
                  </a:lnTo>
                  <a:lnTo>
                    <a:pt x="4004702" y="496140"/>
                  </a:lnTo>
                  <a:lnTo>
                    <a:pt x="4055537" y="480824"/>
                  </a:lnTo>
                  <a:lnTo>
                    <a:pt x="4109365" y="465098"/>
                  </a:lnTo>
                  <a:lnTo>
                    <a:pt x="4166594" y="448804"/>
                  </a:lnTo>
                  <a:lnTo>
                    <a:pt x="4227633" y="431788"/>
                  </a:lnTo>
                  <a:lnTo>
                    <a:pt x="4267648" y="420886"/>
                  </a:lnTo>
                  <a:lnTo>
                    <a:pt x="4309928" y="409688"/>
                  </a:lnTo>
                  <a:lnTo>
                    <a:pt x="4354279" y="398231"/>
                  </a:lnTo>
                  <a:lnTo>
                    <a:pt x="4400506" y="386550"/>
                  </a:lnTo>
                  <a:lnTo>
                    <a:pt x="4448414" y="374682"/>
                  </a:lnTo>
                  <a:lnTo>
                    <a:pt x="4497809" y="362664"/>
                  </a:lnTo>
                  <a:lnTo>
                    <a:pt x="4548496" y="350531"/>
                  </a:lnTo>
                  <a:lnTo>
                    <a:pt x="4600280" y="338320"/>
                  </a:lnTo>
                  <a:lnTo>
                    <a:pt x="4652968" y="326068"/>
                  </a:lnTo>
                  <a:lnTo>
                    <a:pt x="4706363" y="313811"/>
                  </a:lnTo>
                  <a:lnTo>
                    <a:pt x="4760273" y="301585"/>
                  </a:lnTo>
                  <a:lnTo>
                    <a:pt x="4814502" y="289426"/>
                  </a:lnTo>
                  <a:lnTo>
                    <a:pt x="4868856" y="277371"/>
                  </a:lnTo>
                  <a:lnTo>
                    <a:pt x="4923139" y="265457"/>
                  </a:lnTo>
                  <a:lnTo>
                    <a:pt x="4977159" y="253720"/>
                  </a:lnTo>
                  <a:lnTo>
                    <a:pt x="5030719" y="242195"/>
                  </a:lnTo>
                  <a:lnTo>
                    <a:pt x="5083626" y="230920"/>
                  </a:lnTo>
                  <a:lnTo>
                    <a:pt x="5135684" y="219931"/>
                  </a:lnTo>
                  <a:lnTo>
                    <a:pt x="5186700" y="209264"/>
                  </a:lnTo>
                  <a:lnTo>
                    <a:pt x="5236478" y="198956"/>
                  </a:lnTo>
                  <a:lnTo>
                    <a:pt x="5284824" y="189042"/>
                  </a:lnTo>
                  <a:lnTo>
                    <a:pt x="5331544" y="179560"/>
                  </a:lnTo>
                  <a:lnTo>
                    <a:pt x="5376443" y="170546"/>
                  </a:lnTo>
                  <a:lnTo>
                    <a:pt x="5419326" y="162035"/>
                  </a:lnTo>
                  <a:lnTo>
                    <a:pt x="5459999" y="154066"/>
                  </a:lnTo>
                  <a:lnTo>
                    <a:pt x="5498268" y="146673"/>
                  </a:lnTo>
                  <a:lnTo>
                    <a:pt x="5567684" y="133601"/>
                  </a:lnTo>
                  <a:lnTo>
                    <a:pt x="5628848" y="122537"/>
                  </a:lnTo>
                  <a:lnTo>
                    <a:pt x="5683140" y="113235"/>
                  </a:lnTo>
                  <a:lnTo>
                    <a:pt x="5731937" y="105452"/>
                  </a:lnTo>
                  <a:lnTo>
                    <a:pt x="5776620" y="98946"/>
                  </a:lnTo>
                  <a:lnTo>
                    <a:pt x="5818567" y="93472"/>
                  </a:lnTo>
                  <a:lnTo>
                    <a:pt x="5859157" y="88788"/>
                  </a:lnTo>
                  <a:lnTo>
                    <a:pt x="5899769" y="84648"/>
                  </a:lnTo>
                  <a:lnTo>
                    <a:pt x="5941782" y="80811"/>
                  </a:lnTo>
                  <a:lnTo>
                    <a:pt x="5986576" y="77033"/>
                  </a:lnTo>
                  <a:lnTo>
                    <a:pt x="6035529" y="73070"/>
                  </a:lnTo>
                  <a:lnTo>
                    <a:pt x="6090020" y="68678"/>
                  </a:lnTo>
                  <a:lnTo>
                    <a:pt x="6151429" y="63615"/>
                  </a:lnTo>
                  <a:lnTo>
                    <a:pt x="6192938" y="60210"/>
                  </a:lnTo>
                  <a:lnTo>
                    <a:pt x="6236492" y="56789"/>
                  </a:lnTo>
                  <a:lnTo>
                    <a:pt x="6281898" y="53364"/>
                  </a:lnTo>
                  <a:lnTo>
                    <a:pt x="6328964" y="49946"/>
                  </a:lnTo>
                  <a:lnTo>
                    <a:pt x="6377497" y="46547"/>
                  </a:lnTo>
                  <a:lnTo>
                    <a:pt x="6427305" y="43178"/>
                  </a:lnTo>
                  <a:lnTo>
                    <a:pt x="6478195" y="39851"/>
                  </a:lnTo>
                  <a:lnTo>
                    <a:pt x="6529974" y="36578"/>
                  </a:lnTo>
                  <a:lnTo>
                    <a:pt x="6582450" y="33370"/>
                  </a:lnTo>
                  <a:lnTo>
                    <a:pt x="6635429" y="30239"/>
                  </a:lnTo>
                  <a:lnTo>
                    <a:pt x="6688720" y="27196"/>
                  </a:lnTo>
                  <a:lnTo>
                    <a:pt x="6742130" y="24253"/>
                  </a:lnTo>
                  <a:lnTo>
                    <a:pt x="6795467" y="21421"/>
                  </a:lnTo>
                  <a:lnTo>
                    <a:pt x="6848536" y="18713"/>
                  </a:lnTo>
                  <a:lnTo>
                    <a:pt x="6901147" y="16140"/>
                  </a:lnTo>
                  <a:lnTo>
                    <a:pt x="6953106" y="13712"/>
                  </a:lnTo>
                  <a:lnTo>
                    <a:pt x="7004221" y="11443"/>
                  </a:lnTo>
                  <a:lnTo>
                    <a:pt x="7054299" y="9344"/>
                  </a:lnTo>
                  <a:lnTo>
                    <a:pt x="7103147" y="7425"/>
                  </a:lnTo>
                  <a:lnTo>
                    <a:pt x="7150573" y="5700"/>
                  </a:lnTo>
                  <a:lnTo>
                    <a:pt x="7196385" y="4179"/>
                  </a:lnTo>
                  <a:lnTo>
                    <a:pt x="7460894" y="0"/>
                  </a:lnTo>
                  <a:lnTo>
                    <a:pt x="7735976" y="464"/>
                  </a:lnTo>
                  <a:lnTo>
                    <a:pt x="7952051" y="2786"/>
                  </a:lnTo>
                  <a:lnTo>
                    <a:pt x="8039538" y="4179"/>
                  </a:lnTo>
                  <a:lnTo>
                    <a:pt x="8645201" y="4179"/>
                  </a:lnTo>
                  <a:lnTo>
                    <a:pt x="8707539" y="6090"/>
                  </a:lnTo>
                  <a:lnTo>
                    <a:pt x="8767881" y="8729"/>
                  </a:lnTo>
                  <a:lnTo>
                    <a:pt x="8825529" y="11883"/>
                  </a:lnTo>
                  <a:lnTo>
                    <a:pt x="8879786" y="15339"/>
                  </a:lnTo>
                  <a:lnTo>
                    <a:pt x="8929952" y="18884"/>
                  </a:lnTo>
                  <a:lnTo>
                    <a:pt x="8975331" y="22306"/>
                  </a:lnTo>
                  <a:lnTo>
                    <a:pt x="9015224" y="25391"/>
                  </a:lnTo>
                  <a:lnTo>
                    <a:pt x="9048934" y="27928"/>
                  </a:lnTo>
                  <a:lnTo>
                    <a:pt x="9078271" y="3014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151758" y="210058"/>
            <a:ext cx="2893695" cy="6654800"/>
            <a:chOff x="3151758" y="210058"/>
            <a:chExt cx="2893695" cy="6654800"/>
          </a:xfrm>
        </p:grpSpPr>
        <p:sp>
          <p:nvSpPr>
            <p:cNvPr id="16" name="object 16"/>
            <p:cNvSpPr/>
            <p:nvPr/>
          </p:nvSpPr>
          <p:spPr>
            <a:xfrm>
              <a:off x="317715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77158" y="2750058"/>
              <a:ext cx="2118995" cy="2874010"/>
            </a:xfrm>
            <a:custGeom>
              <a:avLst/>
              <a:gdLst/>
              <a:ahLst/>
              <a:cxnLst/>
              <a:rect l="l" t="t" r="r" b="b"/>
              <a:pathLst>
                <a:path w="2118995" h="2874010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  <a:path w="2118995" h="2874010">
                  <a:moveTo>
                    <a:pt x="727837" y="1669795"/>
                  </a:moveTo>
                  <a:lnTo>
                    <a:pt x="1417955" y="1266824"/>
                  </a:lnTo>
                  <a:lnTo>
                    <a:pt x="2118487" y="1671192"/>
                  </a:lnTo>
                  <a:lnTo>
                    <a:pt x="2114677" y="2470530"/>
                  </a:lnTo>
                  <a:lnTo>
                    <a:pt x="1424432" y="2873476"/>
                  </a:lnTo>
                  <a:lnTo>
                    <a:pt x="723900" y="2469006"/>
                  </a:lnTo>
                  <a:lnTo>
                    <a:pt x="727837" y="166979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4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1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4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1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77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77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054" y="0"/>
                  </a:moveTo>
                  <a:lnTo>
                    <a:pt x="3937" y="402958"/>
                  </a:lnTo>
                  <a:lnTo>
                    <a:pt x="0" y="1202220"/>
                  </a:lnTo>
                  <a:lnTo>
                    <a:pt x="660968" y="1583815"/>
                  </a:lnTo>
                  <a:lnTo>
                    <a:pt x="739654" y="1583815"/>
                  </a:lnTo>
                  <a:lnTo>
                    <a:pt x="1390777" y="1203667"/>
                  </a:lnTo>
                  <a:lnTo>
                    <a:pt x="1394587" y="404406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937" y="402958"/>
                  </a:moveTo>
                  <a:lnTo>
                    <a:pt x="694054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39654" y="1583815"/>
                  </a:lnTo>
                </a:path>
                <a:path w="1395095" h="1584325">
                  <a:moveTo>
                    <a:pt x="660968" y="1583815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67864" y="2734182"/>
            <a:ext cx="1567180" cy="4130675"/>
            <a:chOff x="67864" y="2734182"/>
            <a:chExt cx="1567180" cy="4130675"/>
          </a:xfrm>
        </p:grpSpPr>
        <p:sp>
          <p:nvSpPr>
            <p:cNvPr id="25" name="object 25"/>
            <p:cNvSpPr/>
            <p:nvPr/>
          </p:nvSpPr>
          <p:spPr>
            <a:xfrm>
              <a:off x="74214" y="4007357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101349" y="0"/>
                  </a:moveTo>
                  <a:lnTo>
                    <a:pt x="0" y="62865"/>
                  </a:lnTo>
                  <a:lnTo>
                    <a:pt x="3425" y="1545971"/>
                  </a:lnTo>
                  <a:lnTo>
                    <a:pt x="107750" y="1606651"/>
                  </a:lnTo>
                  <a:lnTo>
                    <a:pt x="797982" y="1203706"/>
                  </a:lnTo>
                  <a:lnTo>
                    <a:pt x="801869" y="404368"/>
                  </a:lnTo>
                  <a:lnTo>
                    <a:pt x="101349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4214" y="4007357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0" y="62865"/>
                  </a:moveTo>
                  <a:lnTo>
                    <a:pt x="101349" y="0"/>
                  </a:lnTo>
                  <a:lnTo>
                    <a:pt x="801869" y="404368"/>
                  </a:lnTo>
                  <a:lnTo>
                    <a:pt x="797982" y="1203706"/>
                  </a:lnTo>
                  <a:lnTo>
                    <a:pt x="107750" y="1606651"/>
                  </a:lnTo>
                  <a:lnTo>
                    <a:pt x="3425" y="1545971"/>
                  </a:lnTo>
                  <a:lnTo>
                    <a:pt x="0" y="6286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05358" y="5293232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86" y="402958"/>
                  </a:moveTo>
                  <a:lnTo>
                    <a:pt x="69410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72263" y="1564765"/>
                  </a:lnTo>
                </a:path>
                <a:path w="1395095" h="1565275">
                  <a:moveTo>
                    <a:pt x="627946" y="1564765"/>
                  </a:moveTo>
                  <a:lnTo>
                    <a:pt x="0" y="1202220"/>
                  </a:lnTo>
                  <a:lnTo>
                    <a:pt x="3886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3933" y="2740532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70"/>
                  </a:lnTo>
                  <a:lnTo>
                    <a:pt x="0" y="1202181"/>
                  </a:lnTo>
                  <a:lnTo>
                    <a:pt x="700506" y="1606677"/>
                  </a:lnTo>
                  <a:lnTo>
                    <a:pt x="1390777" y="1203705"/>
                  </a:lnTo>
                  <a:lnTo>
                    <a:pt x="1394586" y="404367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3933" y="2740532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0"/>
                  </a:moveTo>
                  <a:lnTo>
                    <a:pt x="694118" y="0"/>
                  </a:lnTo>
                  <a:lnTo>
                    <a:pt x="1394586" y="404367"/>
                  </a:lnTo>
                  <a:lnTo>
                    <a:pt x="1390777" y="1203705"/>
                  </a:lnTo>
                  <a:lnTo>
                    <a:pt x="700506" y="1606677"/>
                  </a:lnTo>
                  <a:lnTo>
                    <a:pt x="0" y="1202181"/>
                  </a:lnTo>
                  <a:lnTo>
                    <a:pt x="3886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951483" y="1448308"/>
            <a:ext cx="2160270" cy="5416550"/>
            <a:chOff x="951483" y="1448308"/>
            <a:chExt cx="2160270" cy="5416550"/>
          </a:xfrm>
        </p:grpSpPr>
        <p:sp>
          <p:nvSpPr>
            <p:cNvPr id="31" name="object 31"/>
            <p:cNvSpPr/>
            <p:nvPr/>
          </p:nvSpPr>
          <p:spPr>
            <a:xfrm>
              <a:off x="957833" y="40168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1"/>
                  </a:moveTo>
                  <a:lnTo>
                    <a:pt x="694054" y="0"/>
                  </a:lnTo>
                  <a:lnTo>
                    <a:pt x="1394586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886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91258" y="5302758"/>
              <a:ext cx="1395095" cy="1555750"/>
            </a:xfrm>
            <a:custGeom>
              <a:avLst/>
              <a:gdLst/>
              <a:ahLst/>
              <a:cxnLst/>
              <a:rect l="l" t="t" r="r" b="b"/>
              <a:pathLst>
                <a:path w="1395095" h="1555750">
                  <a:moveTo>
                    <a:pt x="3937" y="402958"/>
                  </a:moveTo>
                  <a:lnTo>
                    <a:pt x="69405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88598" y="1555240"/>
                  </a:lnTo>
                </a:path>
                <a:path w="1395095" h="1555750">
                  <a:moveTo>
                    <a:pt x="611473" y="1555240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76883" y="14546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0"/>
                  </a:moveTo>
                  <a:lnTo>
                    <a:pt x="694054" y="0"/>
                  </a:lnTo>
                  <a:lnTo>
                    <a:pt x="1394586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886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6980808" y="4029583"/>
            <a:ext cx="2150745" cy="2835275"/>
            <a:chOff x="6980808" y="4029583"/>
            <a:chExt cx="2150745" cy="2835275"/>
          </a:xfrm>
        </p:grpSpPr>
        <p:sp>
          <p:nvSpPr>
            <p:cNvPr id="37" name="object 37"/>
            <p:cNvSpPr/>
            <p:nvPr/>
          </p:nvSpPr>
          <p:spPr>
            <a:xfrm>
              <a:off x="6987158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51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987158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734045" y="5312283"/>
              <a:ext cx="1390650" cy="1546225"/>
            </a:xfrm>
            <a:custGeom>
              <a:avLst/>
              <a:gdLst/>
              <a:ahLst/>
              <a:cxnLst/>
              <a:rect l="l" t="t" r="r" b="b"/>
              <a:pathLst>
                <a:path w="1390650" h="1546225">
                  <a:moveTo>
                    <a:pt x="0" y="402958"/>
                  </a:moveTo>
                  <a:lnTo>
                    <a:pt x="690118" y="0"/>
                  </a:lnTo>
                  <a:lnTo>
                    <a:pt x="1390650" y="404406"/>
                  </a:lnTo>
                  <a:lnTo>
                    <a:pt x="1386839" y="1203667"/>
                  </a:lnTo>
                  <a:lnTo>
                    <a:pt x="800977" y="15457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/>
          <p:nvPr/>
        </p:nvSpPr>
        <p:spPr>
          <a:xfrm>
            <a:off x="7730108" y="5715241"/>
            <a:ext cx="594995" cy="1143000"/>
          </a:xfrm>
          <a:custGeom>
            <a:avLst/>
            <a:gdLst/>
            <a:ahLst/>
            <a:cxnLst/>
            <a:rect l="l" t="t" r="r" b="b"/>
            <a:pathLst>
              <a:path w="594995" h="1143000">
                <a:moveTo>
                  <a:pt x="594972" y="1142757"/>
                </a:moveTo>
                <a:lnTo>
                  <a:pt x="0" y="799261"/>
                </a:lnTo>
                <a:lnTo>
                  <a:pt x="393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7723758" y="2753232"/>
            <a:ext cx="1426845" cy="2884170"/>
            <a:chOff x="7723758" y="2753232"/>
            <a:chExt cx="1426845" cy="2884170"/>
          </a:xfrm>
        </p:grpSpPr>
        <p:sp>
          <p:nvSpPr>
            <p:cNvPr id="42" name="object 42"/>
            <p:cNvSpPr/>
            <p:nvPr/>
          </p:nvSpPr>
          <p:spPr>
            <a:xfrm>
              <a:off x="7730108" y="2759582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730108" y="2759582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463533" y="4043867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680466" y="0"/>
                  </a:moveTo>
                  <a:lnTo>
                    <a:pt x="3937" y="395036"/>
                  </a:lnTo>
                  <a:lnTo>
                    <a:pt x="0" y="1194247"/>
                  </a:lnTo>
                  <a:lnTo>
                    <a:pt x="680466" y="1587131"/>
                  </a:lnTo>
                  <a:lnTo>
                    <a:pt x="680466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463533" y="4043867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937" y="395036"/>
                  </a:moveTo>
                  <a:lnTo>
                    <a:pt x="680466" y="0"/>
                  </a:lnTo>
                </a:path>
                <a:path w="680720" h="1587500">
                  <a:moveTo>
                    <a:pt x="680466" y="1587131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454025" y="330301"/>
            <a:ext cx="8696325" cy="6192520"/>
            <a:chOff x="454025" y="330301"/>
            <a:chExt cx="8696325" cy="6192520"/>
          </a:xfrm>
        </p:grpSpPr>
        <p:sp>
          <p:nvSpPr>
            <p:cNvPr id="47" name="object 47"/>
            <p:cNvSpPr/>
            <p:nvPr/>
          </p:nvSpPr>
          <p:spPr>
            <a:xfrm>
              <a:off x="8463533" y="1500692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937" y="395036"/>
                  </a:moveTo>
                  <a:lnTo>
                    <a:pt x="680466" y="0"/>
                  </a:lnTo>
                </a:path>
                <a:path w="680720" h="1587500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893241" y="3278632"/>
            <a:ext cx="7501890" cy="2237740"/>
          </a:xfrm>
          <a:custGeom>
            <a:avLst/>
            <a:gdLst/>
            <a:ahLst/>
            <a:cxnLst/>
            <a:rect l="l" t="t" r="r" b="b"/>
            <a:pathLst>
              <a:path w="7501890" h="2237740">
                <a:moveTo>
                  <a:pt x="7495235" y="0"/>
                </a:moveTo>
                <a:lnTo>
                  <a:pt x="7495235" y="2237740"/>
                </a:lnTo>
              </a:path>
              <a:path w="7501890" h="2237740">
                <a:moveTo>
                  <a:pt x="0" y="6350"/>
                </a:moveTo>
                <a:lnTo>
                  <a:pt x="7501585" y="6350"/>
                </a:lnTo>
              </a:path>
              <a:path w="7501890" h="2237740">
                <a:moveTo>
                  <a:pt x="0" y="2231390"/>
                </a:moveTo>
                <a:lnTo>
                  <a:pt x="7501585" y="223139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64300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Quai</a:t>
            </a:r>
            <a:r>
              <a:rPr dirty="0" spc="-45"/>
              <a:t>s</a:t>
            </a:r>
            <a:r>
              <a:rPr dirty="0" spc="-280"/>
              <a:t> </a:t>
            </a:r>
            <a:r>
              <a:rPr dirty="0" spc="-10"/>
              <a:t>métodos</a:t>
            </a:r>
            <a:r>
              <a:rPr dirty="0" spc="-254"/>
              <a:t> </a:t>
            </a:r>
            <a:r>
              <a:rPr dirty="0" spc="-10"/>
              <a:t>sã</a:t>
            </a:r>
            <a:r>
              <a:rPr dirty="0" spc="-5"/>
              <a:t>o</a:t>
            </a:r>
            <a:r>
              <a:rPr dirty="0" spc="-250"/>
              <a:t> </a:t>
            </a:r>
            <a:r>
              <a:rPr dirty="0" spc="-125"/>
              <a:t>utilizados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28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6647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gerar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20">
                <a:solidFill>
                  <a:srgbClr val="93C500"/>
                </a:solidFill>
                <a:latin typeface="Verdana"/>
                <a:cs typeface="Verdana"/>
              </a:rPr>
              <a:t>p</a:t>
            </a:r>
            <a:r>
              <a:rPr dirty="0" sz="3600" spc="-15">
                <a:solidFill>
                  <a:srgbClr val="93C500"/>
                </a:solidFill>
                <a:latin typeface="Verdana"/>
                <a:cs typeface="Verdana"/>
              </a:rPr>
              <a:t>adrõe</a:t>
            </a:r>
            <a:r>
              <a:rPr dirty="0" sz="3600" spc="-2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60">
                <a:solidFill>
                  <a:srgbClr val="93C500"/>
                </a:solidFill>
                <a:latin typeface="Verdana"/>
                <a:cs typeface="Verdana"/>
              </a:rPr>
              <a:t>?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729733"/>
            <a:ext cx="6356985" cy="31470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écn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ida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3D3C2C"/>
                </a:solidFill>
                <a:latin typeface="Verdana"/>
                <a:cs typeface="Verdana"/>
              </a:rPr>
              <a:t>em:</a:t>
            </a:r>
            <a:endParaRPr sz="24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2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Descrição</a:t>
            </a:r>
            <a:r>
              <a:rPr dirty="0" sz="2200" spc="-17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de</a:t>
            </a:r>
            <a:r>
              <a:rPr dirty="0" sz="2200" spc="-15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A6A6A6"/>
                </a:solidFill>
                <a:latin typeface="Verdana"/>
                <a:cs typeface="Verdana"/>
              </a:rPr>
              <a:t>Classes/Conceitos</a:t>
            </a:r>
            <a:endParaRPr sz="2200">
              <a:latin typeface="Verdana"/>
              <a:cs typeface="Verdana"/>
            </a:endParaRPr>
          </a:p>
          <a:p>
            <a:pPr marL="584200" marR="1012825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55">
                <a:solidFill>
                  <a:srgbClr val="A6A6A6"/>
                </a:solidFill>
                <a:latin typeface="Verdana"/>
                <a:cs typeface="Verdana"/>
              </a:rPr>
              <a:t>Mineração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de </a:t>
            </a:r>
            <a:r>
              <a:rPr dirty="0" sz="2200" spc="5">
                <a:solidFill>
                  <a:srgbClr val="A6A6A6"/>
                </a:solidFill>
                <a:latin typeface="Verdana"/>
                <a:cs typeface="Verdana"/>
              </a:rPr>
              <a:t>padrões </a:t>
            </a:r>
            <a:r>
              <a:rPr dirty="0" sz="2200" spc="-55">
                <a:solidFill>
                  <a:srgbClr val="A6A6A6"/>
                </a:solidFill>
                <a:latin typeface="Verdana"/>
                <a:cs typeface="Verdana"/>
              </a:rPr>
              <a:t>frequentes, </a:t>
            </a:r>
            <a:r>
              <a:rPr dirty="0" sz="2200" spc="-7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associações</a:t>
            </a:r>
            <a:r>
              <a:rPr dirty="0" sz="2200" spc="-19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14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6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correlações</a:t>
            </a:r>
            <a:endParaRPr sz="2200">
              <a:latin typeface="Verdana"/>
              <a:cs typeface="Verdana"/>
            </a:endParaRPr>
          </a:p>
          <a:p>
            <a:pPr marL="584200" marR="459740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Classificação </a:t>
            </a:r>
            <a:r>
              <a:rPr dirty="0" sz="2200" spc="114">
                <a:solidFill>
                  <a:srgbClr val="3D3C2C"/>
                </a:solidFill>
                <a:latin typeface="Verdana"/>
                <a:cs typeface="Verdana"/>
              </a:rPr>
              <a:t>e </a:t>
            </a:r>
            <a:r>
              <a:rPr dirty="0" sz="2200" spc="-50">
                <a:solidFill>
                  <a:srgbClr val="3D3C2C"/>
                </a:solidFill>
                <a:latin typeface="Verdana"/>
                <a:cs typeface="Verdana"/>
              </a:rPr>
              <a:t>Regressão 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para </a:t>
            </a:r>
            <a:r>
              <a:rPr dirty="0" sz="2200" spc="-35">
                <a:solidFill>
                  <a:srgbClr val="3D3C2C"/>
                </a:solidFill>
                <a:latin typeface="Verdana"/>
                <a:cs typeface="Verdana"/>
              </a:rPr>
              <a:t>análise </a:t>
            </a:r>
            <a:r>
              <a:rPr dirty="0" sz="2200" spc="-7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3D3C2C"/>
                </a:solidFill>
                <a:latin typeface="Verdana"/>
                <a:cs typeface="Verdana"/>
              </a:rPr>
              <a:t>preditiva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30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1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dirty="0" sz="2200" spc="-60">
                <a:solidFill>
                  <a:srgbClr val="A6A6A6"/>
                </a:solidFill>
                <a:latin typeface="Verdana"/>
                <a:cs typeface="Verdana"/>
              </a:rPr>
              <a:t>nál</a:t>
            </a:r>
            <a:r>
              <a:rPr dirty="0" sz="2200" spc="-15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5">
                <a:solidFill>
                  <a:srgbClr val="A6A6A6"/>
                </a:solidFill>
                <a:latin typeface="Verdana"/>
                <a:cs typeface="Verdana"/>
              </a:rPr>
              <a:t>ag</a:t>
            </a:r>
            <a:r>
              <a:rPr dirty="0" sz="2200" spc="-1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upamen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dirty="0" sz="2200" spc="100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dirty="0" sz="2200" spc="-20">
                <a:solidFill>
                  <a:srgbClr val="A6A6A6"/>
                </a:solidFill>
                <a:latin typeface="Verdana"/>
                <a:cs typeface="Verdana"/>
              </a:rPr>
              <a:t>ná</a:t>
            </a:r>
            <a:r>
              <a:rPr dirty="0" sz="2200" spc="-5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dirty="0" sz="2200" spc="-155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5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A6A6A6"/>
                </a:solidFill>
                <a:latin typeface="Verdana"/>
                <a:cs typeface="Verdana"/>
              </a:rPr>
              <a:t>ou</a:t>
            </a:r>
            <a:r>
              <a:rPr dirty="0" sz="2200" spc="-15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dirty="0" sz="2200" spc="-170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dirty="0" sz="2200" spc="-150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85">
                <a:solidFill>
                  <a:srgbClr val="A6A6A6"/>
                </a:solidFill>
                <a:latin typeface="Verdana"/>
                <a:cs typeface="Verdana"/>
              </a:rPr>
              <a:t>er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Classificação</a:t>
            </a:r>
            <a:r>
              <a:rPr dirty="0" spc="-295"/>
              <a:t> </a:t>
            </a:r>
            <a:r>
              <a:rPr dirty="0" spc="195"/>
              <a:t>e</a:t>
            </a:r>
            <a:r>
              <a:rPr dirty="0" spc="-295"/>
              <a:t> </a:t>
            </a:r>
            <a:r>
              <a:rPr dirty="0" spc="-80"/>
              <a:t>Regressão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28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8799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93C500"/>
                </a:solidFill>
                <a:latin typeface="Verdana"/>
                <a:cs typeface="Verdana"/>
              </a:rPr>
              <a:t>análi</a:t>
            </a:r>
            <a:r>
              <a:rPr dirty="0" sz="3600" spc="-10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5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preditiva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58953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400" spc="114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32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icação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2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base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na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3D3C2C"/>
                </a:solidFill>
                <a:latin typeface="Verdana"/>
                <a:cs typeface="Verdana"/>
              </a:rPr>
              <a:t>an</a:t>
            </a:r>
            <a:r>
              <a:rPr dirty="0" sz="2400" spc="114">
                <a:solidFill>
                  <a:srgbClr val="3D3C2C"/>
                </a:solidFill>
                <a:latin typeface="Verdana"/>
                <a:cs typeface="Verdana"/>
              </a:rPr>
              <a:t>á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3D3C2C"/>
                </a:solidFill>
                <a:latin typeface="Verdana"/>
                <a:cs typeface="Verdana"/>
              </a:rPr>
              <a:t>de 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dado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clas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es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conhe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das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27679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5"/>
              <a:t>Introdução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749" y="1774774"/>
            <a:ext cx="5959475" cy="4465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1718" y="5903184"/>
            <a:ext cx="16065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2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88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599897"/>
                  </a:lnTo>
                  <a:lnTo>
                    <a:pt x="0" y="6185649"/>
                  </a:lnTo>
                  <a:lnTo>
                    <a:pt x="2136775" y="6185649"/>
                  </a:lnTo>
                  <a:lnTo>
                    <a:pt x="2136775" y="599897"/>
                  </a:lnTo>
                  <a:lnTo>
                    <a:pt x="4027551" y="599897"/>
                  </a:lnTo>
                  <a:lnTo>
                    <a:pt x="4027551" y="6185649"/>
                  </a:lnTo>
                  <a:lnTo>
                    <a:pt x="8229600" y="6185649"/>
                  </a:lnTo>
                  <a:lnTo>
                    <a:pt x="8229600" y="599897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1830451" y="0"/>
                  </a:moveTo>
                  <a:lnTo>
                    <a:pt x="0" y="0"/>
                  </a:lnTo>
                  <a:lnTo>
                    <a:pt x="0" y="5707126"/>
                  </a:lnTo>
                  <a:lnTo>
                    <a:pt x="1830451" y="5707126"/>
                  </a:lnTo>
                  <a:lnTo>
                    <a:pt x="1830451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0" y="5707126"/>
                  </a:moveTo>
                  <a:lnTo>
                    <a:pt x="1830451" y="5707126"/>
                  </a:lnTo>
                  <a:lnTo>
                    <a:pt x="1830451" y="0"/>
                  </a:lnTo>
                  <a:lnTo>
                    <a:pt x="0" y="0"/>
                  </a:lnTo>
                  <a:lnTo>
                    <a:pt x="0" y="5707126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21665" y="987678"/>
            <a:ext cx="1363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665" y="1261998"/>
            <a:ext cx="808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0000FF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5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95" b="1">
                <a:solidFill>
                  <a:srgbClr val="0000F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8025" y="2206688"/>
            <a:ext cx="1076960" cy="4124325"/>
            <a:chOff x="708025" y="2206688"/>
            <a:chExt cx="1076960" cy="4124325"/>
          </a:xfrm>
        </p:grpSpPr>
        <p:sp>
          <p:nvSpPr>
            <p:cNvPr id="10" name="object 10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22451" y="5792787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2451" y="5792787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457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57200" y="762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762000"/>
                  </a:moveTo>
                  <a:lnTo>
                    <a:pt x="457200" y="762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2451" y="4192524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2451" y="4192524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2787" y="3583051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457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457200" y="152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2787" y="3583051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12787" y="2287651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2787" y="2287651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05992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01805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5992" y="3742435"/>
            <a:ext cx="339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latin typeface="Verdana"/>
                <a:cs typeface="Verdana"/>
              </a:rPr>
              <a:t>1</a:t>
            </a:r>
            <a:r>
              <a:rPr dirty="0" sz="1800" spc="-140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29514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5992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1805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8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5992" y="6276847"/>
            <a:ext cx="911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1525" algn="l"/>
              </a:tabLst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40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84450" y="919225"/>
            <a:ext cx="1910080" cy="5726430"/>
            <a:chOff x="2584450" y="919225"/>
            <a:chExt cx="1910080" cy="5726430"/>
          </a:xfrm>
        </p:grpSpPr>
        <p:sp>
          <p:nvSpPr>
            <p:cNvPr id="34" name="object 34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1890776" y="0"/>
                  </a:moveTo>
                  <a:lnTo>
                    <a:pt x="0" y="0"/>
                  </a:lnTo>
                  <a:lnTo>
                    <a:pt x="0" y="5706999"/>
                  </a:lnTo>
                  <a:lnTo>
                    <a:pt x="1890776" y="5706999"/>
                  </a:lnTo>
                  <a:lnTo>
                    <a:pt x="18907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0" y="5706999"/>
                  </a:moveTo>
                  <a:lnTo>
                    <a:pt x="1890776" y="5706999"/>
                  </a:lnTo>
                  <a:lnTo>
                    <a:pt x="1890776" y="0"/>
                  </a:lnTo>
                  <a:lnTo>
                    <a:pt x="0" y="0"/>
                  </a:lnTo>
                  <a:lnTo>
                    <a:pt x="0" y="5706999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681097" y="1036701"/>
            <a:ext cx="13633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FF0000"/>
                </a:solidFill>
                <a:latin typeface="Tahoma"/>
                <a:cs typeface="Tahoma"/>
              </a:rPr>
              <a:t>of  </a:t>
            </a:r>
            <a:r>
              <a:rPr dirty="0" sz="1800" spc="-20" b="1">
                <a:solidFill>
                  <a:srgbClr val="FF0000"/>
                </a:solidFill>
                <a:latin typeface="Tahoma"/>
                <a:cs typeface="Tahoma"/>
              </a:rPr>
              <a:t>class</a:t>
            </a:r>
            <a:r>
              <a:rPr dirty="0" sz="1800" spc="-6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FF0000"/>
                </a:solidFill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82963" y="2033587"/>
            <a:ext cx="1076325" cy="4276725"/>
            <a:chOff x="2882963" y="2033587"/>
            <a:chExt cx="1076325" cy="4276725"/>
          </a:xfrm>
        </p:grpSpPr>
        <p:sp>
          <p:nvSpPr>
            <p:cNvPr id="38" name="object 38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7726" y="57721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7726" y="57721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87726" y="4171950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7726" y="4171950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497326" y="3470275"/>
              <a:ext cx="457200" cy="244475"/>
            </a:xfrm>
            <a:custGeom>
              <a:avLst/>
              <a:gdLst/>
              <a:ahLst/>
              <a:cxnLst/>
              <a:rect l="l" t="t" r="r" b="b"/>
              <a:pathLst>
                <a:path w="457200" h="244475">
                  <a:moveTo>
                    <a:pt x="457200" y="0"/>
                  </a:moveTo>
                  <a:lnTo>
                    <a:pt x="0" y="0"/>
                  </a:lnTo>
                  <a:lnTo>
                    <a:pt x="0" y="244475"/>
                  </a:lnTo>
                  <a:lnTo>
                    <a:pt x="457200" y="24447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497326" y="3470275"/>
              <a:ext cx="457200" cy="244475"/>
            </a:xfrm>
            <a:custGeom>
              <a:avLst/>
              <a:gdLst/>
              <a:ahLst/>
              <a:cxnLst/>
              <a:rect l="l" t="t" r="r" b="b"/>
              <a:pathLst>
                <a:path w="457200" h="244475">
                  <a:moveTo>
                    <a:pt x="0" y="244475"/>
                  </a:moveTo>
                  <a:lnTo>
                    <a:pt x="457200" y="24447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444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7726" y="3181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87726" y="3181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011170" y="2622880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07452" y="2622880"/>
            <a:ext cx="3403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11170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07211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2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11170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8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07211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11170" y="6273495"/>
            <a:ext cx="911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1525" algn="l"/>
              </a:tabLst>
            </a:pPr>
            <a:r>
              <a:rPr dirty="0" sz="1800" spc="-200">
                <a:latin typeface="Verdana"/>
                <a:cs typeface="Verdana"/>
              </a:rPr>
              <a:t>4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799591" y="175387"/>
            <a:ext cx="614172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Pigeon</a:t>
            </a:r>
            <a:r>
              <a:rPr dirty="0" sz="3200" spc="-3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r>
              <a:rPr dirty="0" sz="3200" spc="-25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1</a:t>
            </a:r>
            <a:r>
              <a:rPr dirty="0" sz="3200" spc="-1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800" spc="-5">
                <a:solidFill>
                  <a:srgbClr val="000000"/>
                </a:solidFill>
                <a:latin typeface="Comic Sans MS"/>
                <a:cs typeface="Comic Sans MS"/>
              </a:rPr>
              <a:t>(extraído</a:t>
            </a:r>
            <a:r>
              <a:rPr dirty="0" sz="180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800" spc="-5">
                <a:solidFill>
                  <a:srgbClr val="000000"/>
                </a:solidFill>
                <a:latin typeface="Comic Sans MS"/>
                <a:cs typeface="Comic Sans MS"/>
              </a:rPr>
              <a:t>de</a:t>
            </a:r>
            <a:r>
              <a:rPr dirty="0" sz="1800" spc="5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00000"/>
                </a:solidFill>
                <a:latin typeface="Comic Sans MS"/>
                <a:cs typeface="Comic Sans MS"/>
              </a:rPr>
              <a:t>Eamon</a:t>
            </a:r>
            <a:r>
              <a:rPr dirty="0" sz="1800" spc="-5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00000"/>
                </a:solidFill>
                <a:latin typeface="Comic Sans MS"/>
                <a:cs typeface="Comic Sans MS"/>
              </a:rPr>
              <a:t>Keogh)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88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599897"/>
                  </a:lnTo>
                  <a:lnTo>
                    <a:pt x="0" y="6185649"/>
                  </a:lnTo>
                  <a:lnTo>
                    <a:pt x="2136775" y="6185649"/>
                  </a:lnTo>
                  <a:lnTo>
                    <a:pt x="2136775" y="599897"/>
                  </a:lnTo>
                  <a:lnTo>
                    <a:pt x="4027551" y="599897"/>
                  </a:lnTo>
                  <a:lnTo>
                    <a:pt x="4027551" y="6185649"/>
                  </a:lnTo>
                  <a:lnTo>
                    <a:pt x="8229600" y="6185649"/>
                  </a:lnTo>
                  <a:lnTo>
                    <a:pt x="8229600" y="599897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1830451" y="0"/>
                  </a:moveTo>
                  <a:lnTo>
                    <a:pt x="0" y="0"/>
                  </a:lnTo>
                  <a:lnTo>
                    <a:pt x="0" y="5707126"/>
                  </a:lnTo>
                  <a:lnTo>
                    <a:pt x="1830451" y="5707126"/>
                  </a:lnTo>
                  <a:lnTo>
                    <a:pt x="1830451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0" y="5707126"/>
                  </a:moveTo>
                  <a:lnTo>
                    <a:pt x="1830451" y="5707126"/>
                  </a:lnTo>
                  <a:lnTo>
                    <a:pt x="1830451" y="0"/>
                  </a:lnTo>
                  <a:lnTo>
                    <a:pt x="0" y="0"/>
                  </a:lnTo>
                  <a:lnTo>
                    <a:pt x="0" y="5707126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21665" y="987678"/>
            <a:ext cx="1363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665" y="1261998"/>
            <a:ext cx="808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0000FF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5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95" b="1">
                <a:solidFill>
                  <a:srgbClr val="0000F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8025" y="2206688"/>
            <a:ext cx="1076960" cy="4124325"/>
            <a:chOff x="708025" y="2206688"/>
            <a:chExt cx="1076960" cy="4124325"/>
          </a:xfrm>
        </p:grpSpPr>
        <p:sp>
          <p:nvSpPr>
            <p:cNvPr id="10" name="object 10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22451" y="5792787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2451" y="5792787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457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57200" y="762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762000"/>
                  </a:moveTo>
                  <a:lnTo>
                    <a:pt x="457200" y="762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2451" y="4192524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2451" y="4192524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2787" y="3583051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457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457200" y="152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2787" y="3583051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12787" y="2287651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2787" y="2287651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05992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01805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5992" y="3742435"/>
            <a:ext cx="339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latin typeface="Verdana"/>
                <a:cs typeface="Verdana"/>
              </a:rPr>
              <a:t>1</a:t>
            </a:r>
            <a:r>
              <a:rPr dirty="0" sz="1800" spc="-140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29514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5992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1805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8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5992" y="6276847"/>
            <a:ext cx="911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1525" algn="l"/>
              </a:tabLst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40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84450" y="919225"/>
            <a:ext cx="1910080" cy="5726430"/>
            <a:chOff x="2584450" y="919225"/>
            <a:chExt cx="1910080" cy="5726430"/>
          </a:xfrm>
        </p:grpSpPr>
        <p:sp>
          <p:nvSpPr>
            <p:cNvPr id="34" name="object 34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1890776" y="0"/>
                  </a:moveTo>
                  <a:lnTo>
                    <a:pt x="0" y="0"/>
                  </a:lnTo>
                  <a:lnTo>
                    <a:pt x="0" y="5706999"/>
                  </a:lnTo>
                  <a:lnTo>
                    <a:pt x="1890776" y="5706999"/>
                  </a:lnTo>
                  <a:lnTo>
                    <a:pt x="18907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0" y="5706999"/>
                  </a:moveTo>
                  <a:lnTo>
                    <a:pt x="1890776" y="5706999"/>
                  </a:lnTo>
                  <a:lnTo>
                    <a:pt x="1890776" y="0"/>
                  </a:lnTo>
                  <a:lnTo>
                    <a:pt x="0" y="0"/>
                  </a:lnTo>
                  <a:lnTo>
                    <a:pt x="0" y="5706999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681097" y="1036701"/>
            <a:ext cx="13633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FF0000"/>
                </a:solidFill>
                <a:latin typeface="Tahoma"/>
                <a:cs typeface="Tahoma"/>
              </a:rPr>
              <a:t>of  </a:t>
            </a:r>
            <a:r>
              <a:rPr dirty="0" sz="1800" spc="-20" b="1">
                <a:solidFill>
                  <a:srgbClr val="FF0000"/>
                </a:solidFill>
                <a:latin typeface="Tahoma"/>
                <a:cs typeface="Tahoma"/>
              </a:rPr>
              <a:t>class</a:t>
            </a:r>
            <a:r>
              <a:rPr dirty="0" sz="1800" spc="-6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FF0000"/>
                </a:solidFill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82963" y="2033587"/>
            <a:ext cx="1076325" cy="4276725"/>
            <a:chOff x="2882963" y="2033587"/>
            <a:chExt cx="1076325" cy="4276725"/>
          </a:xfrm>
        </p:grpSpPr>
        <p:sp>
          <p:nvSpPr>
            <p:cNvPr id="38" name="object 38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7726" y="57721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7726" y="57721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87726" y="4171950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7726" y="4171950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497326" y="3470275"/>
              <a:ext cx="457200" cy="244475"/>
            </a:xfrm>
            <a:custGeom>
              <a:avLst/>
              <a:gdLst/>
              <a:ahLst/>
              <a:cxnLst/>
              <a:rect l="l" t="t" r="r" b="b"/>
              <a:pathLst>
                <a:path w="457200" h="244475">
                  <a:moveTo>
                    <a:pt x="457200" y="0"/>
                  </a:moveTo>
                  <a:lnTo>
                    <a:pt x="0" y="0"/>
                  </a:lnTo>
                  <a:lnTo>
                    <a:pt x="0" y="244475"/>
                  </a:lnTo>
                  <a:lnTo>
                    <a:pt x="457200" y="24447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497326" y="3470275"/>
              <a:ext cx="457200" cy="244475"/>
            </a:xfrm>
            <a:custGeom>
              <a:avLst/>
              <a:gdLst/>
              <a:ahLst/>
              <a:cxnLst/>
              <a:rect l="l" t="t" r="r" b="b"/>
              <a:pathLst>
                <a:path w="457200" h="244475">
                  <a:moveTo>
                    <a:pt x="0" y="244475"/>
                  </a:moveTo>
                  <a:lnTo>
                    <a:pt x="457200" y="24447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444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7726" y="3181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87726" y="3181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011170" y="2622880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07452" y="2622880"/>
            <a:ext cx="3403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11170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07211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2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11170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8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07211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11170" y="6273495"/>
            <a:ext cx="911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1525" algn="l"/>
              </a:tabLst>
            </a:pPr>
            <a:r>
              <a:rPr dirty="0" sz="1800" spc="-200">
                <a:latin typeface="Verdana"/>
                <a:cs typeface="Verdana"/>
              </a:rPr>
              <a:t>4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424737" y="1606613"/>
            <a:ext cx="1109980" cy="4248150"/>
            <a:chOff x="7424737" y="1606613"/>
            <a:chExt cx="1109980" cy="4248150"/>
          </a:xfrm>
        </p:grpSpPr>
        <p:sp>
          <p:nvSpPr>
            <p:cNvPr id="62" name="object 62"/>
            <p:cNvSpPr/>
            <p:nvPr/>
          </p:nvSpPr>
          <p:spPr>
            <a:xfrm>
              <a:off x="8039100" y="2373375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457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457200" y="152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039100" y="2373375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429500" y="1611375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429500" y="1611375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072501" y="5011737"/>
              <a:ext cx="457200" cy="838200"/>
            </a:xfrm>
            <a:custGeom>
              <a:avLst/>
              <a:gdLst/>
              <a:ahLst/>
              <a:cxnLst/>
              <a:rect l="l" t="t" r="r" b="b"/>
              <a:pathLst>
                <a:path w="457200" h="838200">
                  <a:moveTo>
                    <a:pt x="4572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457200" y="838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072501" y="5011737"/>
              <a:ext cx="457200" cy="838200"/>
            </a:xfrm>
            <a:custGeom>
              <a:avLst/>
              <a:gdLst/>
              <a:ahLst/>
              <a:cxnLst/>
              <a:rect l="l" t="t" r="r" b="b"/>
              <a:pathLst>
                <a:path w="457200" h="838200">
                  <a:moveTo>
                    <a:pt x="0" y="838200"/>
                  </a:moveTo>
                  <a:lnTo>
                    <a:pt x="457200" y="838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462901" y="5316537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462901" y="5316537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7501508" y="2575305"/>
            <a:ext cx="15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0" b="1"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136774" y="2575305"/>
            <a:ext cx="345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 b="1">
                <a:latin typeface="Tahoma"/>
                <a:cs typeface="Tahoma"/>
              </a:rPr>
              <a:t>1.5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552435" y="5883046"/>
            <a:ext cx="916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5335" algn="l"/>
              </a:tabLst>
            </a:pPr>
            <a:r>
              <a:rPr dirty="0" sz="1800" spc="-110" b="1">
                <a:latin typeface="Tahoma"/>
                <a:cs typeface="Tahoma"/>
              </a:rPr>
              <a:t>4.</a:t>
            </a:r>
            <a:r>
              <a:rPr dirty="0" sz="1800" spc="-135" b="1">
                <a:latin typeface="Tahoma"/>
                <a:cs typeface="Tahoma"/>
              </a:rPr>
              <a:t>5</a:t>
            </a:r>
            <a:r>
              <a:rPr dirty="0" sz="1800" b="1">
                <a:latin typeface="Tahoma"/>
                <a:cs typeface="Tahoma"/>
              </a:rPr>
              <a:t>	</a:t>
            </a:r>
            <a:r>
              <a:rPr dirty="0" sz="1800" spc="-140" b="1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573651" y="241363"/>
            <a:ext cx="4095750" cy="2832100"/>
            <a:chOff x="4573651" y="241363"/>
            <a:chExt cx="4095750" cy="2832100"/>
          </a:xfrm>
        </p:grpSpPr>
        <p:pic>
          <p:nvPicPr>
            <p:cNvPr id="74" name="object 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651" y="1244600"/>
              <a:ext cx="1492250" cy="182880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9716" y="315467"/>
              <a:ext cx="2485643" cy="164439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1552" y="347471"/>
              <a:ext cx="2267711" cy="119938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211951" y="246125"/>
              <a:ext cx="2453005" cy="1617980"/>
            </a:xfrm>
            <a:custGeom>
              <a:avLst/>
              <a:gdLst/>
              <a:ahLst/>
              <a:cxnLst/>
              <a:rect l="l" t="t" r="r" b="b"/>
              <a:pathLst>
                <a:path w="2453004" h="1617980">
                  <a:moveTo>
                    <a:pt x="1137666" y="1030224"/>
                  </a:moveTo>
                  <a:lnTo>
                    <a:pt x="574040" y="1030224"/>
                  </a:lnTo>
                  <a:lnTo>
                    <a:pt x="0" y="1617599"/>
                  </a:lnTo>
                  <a:lnTo>
                    <a:pt x="1137666" y="1030224"/>
                  </a:lnTo>
                  <a:close/>
                </a:path>
                <a:path w="2453004" h="1617980">
                  <a:moveTo>
                    <a:pt x="2280920" y="0"/>
                  </a:moveTo>
                  <a:lnTo>
                    <a:pt x="370077" y="0"/>
                  </a:lnTo>
                  <a:lnTo>
                    <a:pt x="324418" y="6130"/>
                  </a:lnTo>
                  <a:lnTo>
                    <a:pt x="283398" y="23433"/>
                  </a:lnTo>
                  <a:lnTo>
                    <a:pt x="248650" y="50276"/>
                  </a:lnTo>
                  <a:lnTo>
                    <a:pt x="221807" y="85024"/>
                  </a:lnTo>
                  <a:lnTo>
                    <a:pt x="204504" y="126044"/>
                  </a:lnTo>
                  <a:lnTo>
                    <a:pt x="198374" y="171703"/>
                  </a:lnTo>
                  <a:lnTo>
                    <a:pt x="198374" y="858520"/>
                  </a:lnTo>
                  <a:lnTo>
                    <a:pt x="204504" y="904179"/>
                  </a:lnTo>
                  <a:lnTo>
                    <a:pt x="221807" y="945199"/>
                  </a:lnTo>
                  <a:lnTo>
                    <a:pt x="248650" y="979947"/>
                  </a:lnTo>
                  <a:lnTo>
                    <a:pt x="283398" y="1006790"/>
                  </a:lnTo>
                  <a:lnTo>
                    <a:pt x="324418" y="1024093"/>
                  </a:lnTo>
                  <a:lnTo>
                    <a:pt x="370077" y="1030224"/>
                  </a:lnTo>
                  <a:lnTo>
                    <a:pt x="2280920" y="1030224"/>
                  </a:lnTo>
                  <a:lnTo>
                    <a:pt x="2326579" y="1024093"/>
                  </a:lnTo>
                  <a:lnTo>
                    <a:pt x="2367599" y="1006790"/>
                  </a:lnTo>
                  <a:lnTo>
                    <a:pt x="2402347" y="979947"/>
                  </a:lnTo>
                  <a:lnTo>
                    <a:pt x="2429190" y="945199"/>
                  </a:lnTo>
                  <a:lnTo>
                    <a:pt x="2446493" y="904179"/>
                  </a:lnTo>
                  <a:lnTo>
                    <a:pt x="2452624" y="858520"/>
                  </a:lnTo>
                  <a:lnTo>
                    <a:pt x="2452624" y="171703"/>
                  </a:lnTo>
                  <a:lnTo>
                    <a:pt x="2446493" y="126044"/>
                  </a:lnTo>
                  <a:lnTo>
                    <a:pt x="2429190" y="85024"/>
                  </a:lnTo>
                  <a:lnTo>
                    <a:pt x="2402347" y="50276"/>
                  </a:lnTo>
                  <a:lnTo>
                    <a:pt x="2367599" y="23433"/>
                  </a:lnTo>
                  <a:lnTo>
                    <a:pt x="2326579" y="6130"/>
                  </a:lnTo>
                  <a:lnTo>
                    <a:pt x="2280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211951" y="246125"/>
              <a:ext cx="2453005" cy="1617980"/>
            </a:xfrm>
            <a:custGeom>
              <a:avLst/>
              <a:gdLst/>
              <a:ahLst/>
              <a:cxnLst/>
              <a:rect l="l" t="t" r="r" b="b"/>
              <a:pathLst>
                <a:path w="2453004" h="1617980">
                  <a:moveTo>
                    <a:pt x="198374" y="171703"/>
                  </a:moveTo>
                  <a:lnTo>
                    <a:pt x="204504" y="126044"/>
                  </a:lnTo>
                  <a:lnTo>
                    <a:pt x="221807" y="85024"/>
                  </a:lnTo>
                  <a:lnTo>
                    <a:pt x="248650" y="50276"/>
                  </a:lnTo>
                  <a:lnTo>
                    <a:pt x="283398" y="23433"/>
                  </a:lnTo>
                  <a:lnTo>
                    <a:pt x="324418" y="6130"/>
                  </a:lnTo>
                  <a:lnTo>
                    <a:pt x="370077" y="0"/>
                  </a:lnTo>
                  <a:lnTo>
                    <a:pt x="574040" y="0"/>
                  </a:lnTo>
                  <a:lnTo>
                    <a:pt x="1137666" y="0"/>
                  </a:lnTo>
                  <a:lnTo>
                    <a:pt x="2280920" y="0"/>
                  </a:lnTo>
                  <a:lnTo>
                    <a:pt x="2326579" y="6130"/>
                  </a:lnTo>
                  <a:lnTo>
                    <a:pt x="2367599" y="23433"/>
                  </a:lnTo>
                  <a:lnTo>
                    <a:pt x="2402347" y="50276"/>
                  </a:lnTo>
                  <a:lnTo>
                    <a:pt x="2429190" y="85024"/>
                  </a:lnTo>
                  <a:lnTo>
                    <a:pt x="2446493" y="126044"/>
                  </a:lnTo>
                  <a:lnTo>
                    <a:pt x="2452624" y="171703"/>
                  </a:lnTo>
                  <a:lnTo>
                    <a:pt x="2452624" y="600963"/>
                  </a:lnTo>
                  <a:lnTo>
                    <a:pt x="2452624" y="858520"/>
                  </a:lnTo>
                  <a:lnTo>
                    <a:pt x="2446493" y="904179"/>
                  </a:lnTo>
                  <a:lnTo>
                    <a:pt x="2429190" y="945199"/>
                  </a:lnTo>
                  <a:lnTo>
                    <a:pt x="2402347" y="979947"/>
                  </a:lnTo>
                  <a:lnTo>
                    <a:pt x="2367599" y="1006790"/>
                  </a:lnTo>
                  <a:lnTo>
                    <a:pt x="2326579" y="1024093"/>
                  </a:lnTo>
                  <a:lnTo>
                    <a:pt x="2280920" y="1030224"/>
                  </a:lnTo>
                  <a:lnTo>
                    <a:pt x="1137666" y="1030224"/>
                  </a:lnTo>
                  <a:lnTo>
                    <a:pt x="0" y="1617599"/>
                  </a:lnTo>
                  <a:lnTo>
                    <a:pt x="574040" y="1030224"/>
                  </a:lnTo>
                  <a:lnTo>
                    <a:pt x="370077" y="1030224"/>
                  </a:lnTo>
                  <a:lnTo>
                    <a:pt x="324418" y="1024093"/>
                  </a:lnTo>
                  <a:lnTo>
                    <a:pt x="283398" y="1006790"/>
                  </a:lnTo>
                  <a:lnTo>
                    <a:pt x="248650" y="979947"/>
                  </a:lnTo>
                  <a:lnTo>
                    <a:pt x="221807" y="945199"/>
                  </a:lnTo>
                  <a:lnTo>
                    <a:pt x="204504" y="904179"/>
                  </a:lnTo>
                  <a:lnTo>
                    <a:pt x="198374" y="858520"/>
                  </a:lnTo>
                  <a:lnTo>
                    <a:pt x="198374" y="600963"/>
                  </a:lnTo>
                  <a:lnTo>
                    <a:pt x="198374" y="17170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6540500" y="317372"/>
            <a:ext cx="193293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mic Sans MS"/>
                <a:cs typeface="Comic Sans MS"/>
              </a:rPr>
              <a:t>What</a:t>
            </a:r>
            <a:r>
              <a:rPr dirty="0" sz="1800" spc="-50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class</a:t>
            </a:r>
            <a:r>
              <a:rPr dirty="0" sz="1800" spc="-3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is</a:t>
            </a:r>
            <a:r>
              <a:rPr dirty="0" sz="1800" spc="-4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this </a:t>
            </a:r>
            <a:r>
              <a:rPr dirty="0" sz="1800" spc="-52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object?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530725" y="3497262"/>
            <a:ext cx="4485005" cy="3136900"/>
            <a:chOff x="4530725" y="3497262"/>
            <a:chExt cx="4485005" cy="3136900"/>
          </a:xfrm>
        </p:grpSpPr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0725" y="3890962"/>
              <a:ext cx="2346325" cy="27432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1136" y="3572256"/>
              <a:ext cx="2900171" cy="128930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9820" y="3602736"/>
              <a:ext cx="2602992" cy="925068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54674" y="3502025"/>
              <a:ext cx="2856230" cy="1268730"/>
            </a:xfrm>
            <a:custGeom>
              <a:avLst/>
              <a:gdLst/>
              <a:ahLst/>
              <a:cxnLst/>
              <a:rect l="l" t="t" r="r" b="b"/>
              <a:pathLst>
                <a:path w="2856229" h="1268729">
                  <a:moveTo>
                    <a:pt x="1257680" y="995299"/>
                  </a:moveTo>
                  <a:lnTo>
                    <a:pt x="572643" y="995299"/>
                  </a:lnTo>
                  <a:lnTo>
                    <a:pt x="0" y="1268349"/>
                  </a:lnTo>
                  <a:lnTo>
                    <a:pt x="1257680" y="995299"/>
                  </a:lnTo>
                  <a:close/>
                </a:path>
                <a:path w="2856229" h="1268729">
                  <a:moveTo>
                    <a:pt x="2690114" y="0"/>
                  </a:moveTo>
                  <a:lnTo>
                    <a:pt x="281813" y="0"/>
                  </a:lnTo>
                  <a:lnTo>
                    <a:pt x="237732" y="5927"/>
                  </a:lnTo>
                  <a:lnTo>
                    <a:pt x="198115" y="22653"/>
                  </a:lnTo>
                  <a:lnTo>
                    <a:pt x="164544" y="48593"/>
                  </a:lnTo>
                  <a:lnTo>
                    <a:pt x="138604" y="82164"/>
                  </a:lnTo>
                  <a:lnTo>
                    <a:pt x="121878" y="121781"/>
                  </a:lnTo>
                  <a:lnTo>
                    <a:pt x="115950" y="165862"/>
                  </a:lnTo>
                  <a:lnTo>
                    <a:pt x="115950" y="829437"/>
                  </a:lnTo>
                  <a:lnTo>
                    <a:pt x="121878" y="873561"/>
                  </a:lnTo>
                  <a:lnTo>
                    <a:pt x="138604" y="913191"/>
                  </a:lnTo>
                  <a:lnTo>
                    <a:pt x="164544" y="946753"/>
                  </a:lnTo>
                  <a:lnTo>
                    <a:pt x="198115" y="972674"/>
                  </a:lnTo>
                  <a:lnTo>
                    <a:pt x="237732" y="989380"/>
                  </a:lnTo>
                  <a:lnTo>
                    <a:pt x="281813" y="995299"/>
                  </a:lnTo>
                  <a:lnTo>
                    <a:pt x="2690114" y="995299"/>
                  </a:lnTo>
                  <a:lnTo>
                    <a:pt x="2734194" y="989380"/>
                  </a:lnTo>
                  <a:lnTo>
                    <a:pt x="2773811" y="972674"/>
                  </a:lnTo>
                  <a:lnTo>
                    <a:pt x="2807382" y="946753"/>
                  </a:lnTo>
                  <a:lnTo>
                    <a:pt x="2833322" y="913191"/>
                  </a:lnTo>
                  <a:lnTo>
                    <a:pt x="2850048" y="873561"/>
                  </a:lnTo>
                  <a:lnTo>
                    <a:pt x="2855976" y="829437"/>
                  </a:lnTo>
                  <a:lnTo>
                    <a:pt x="2855976" y="165862"/>
                  </a:lnTo>
                  <a:lnTo>
                    <a:pt x="2850048" y="121781"/>
                  </a:lnTo>
                  <a:lnTo>
                    <a:pt x="2833322" y="82164"/>
                  </a:lnTo>
                  <a:lnTo>
                    <a:pt x="2807382" y="48593"/>
                  </a:lnTo>
                  <a:lnTo>
                    <a:pt x="2773811" y="22653"/>
                  </a:lnTo>
                  <a:lnTo>
                    <a:pt x="2734194" y="5927"/>
                  </a:lnTo>
                  <a:lnTo>
                    <a:pt x="2690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154674" y="3502025"/>
              <a:ext cx="2856230" cy="1268730"/>
            </a:xfrm>
            <a:custGeom>
              <a:avLst/>
              <a:gdLst/>
              <a:ahLst/>
              <a:cxnLst/>
              <a:rect l="l" t="t" r="r" b="b"/>
              <a:pathLst>
                <a:path w="2856229" h="1268729">
                  <a:moveTo>
                    <a:pt x="115950" y="165862"/>
                  </a:moveTo>
                  <a:lnTo>
                    <a:pt x="121878" y="121781"/>
                  </a:lnTo>
                  <a:lnTo>
                    <a:pt x="138604" y="82164"/>
                  </a:lnTo>
                  <a:lnTo>
                    <a:pt x="164544" y="48593"/>
                  </a:lnTo>
                  <a:lnTo>
                    <a:pt x="198115" y="22653"/>
                  </a:lnTo>
                  <a:lnTo>
                    <a:pt x="237732" y="5927"/>
                  </a:lnTo>
                  <a:lnTo>
                    <a:pt x="281813" y="0"/>
                  </a:lnTo>
                  <a:lnTo>
                    <a:pt x="572643" y="0"/>
                  </a:lnTo>
                  <a:lnTo>
                    <a:pt x="1257680" y="0"/>
                  </a:lnTo>
                  <a:lnTo>
                    <a:pt x="2690114" y="0"/>
                  </a:lnTo>
                  <a:lnTo>
                    <a:pt x="2734194" y="5927"/>
                  </a:lnTo>
                  <a:lnTo>
                    <a:pt x="2773811" y="22653"/>
                  </a:lnTo>
                  <a:lnTo>
                    <a:pt x="2807382" y="48593"/>
                  </a:lnTo>
                  <a:lnTo>
                    <a:pt x="2833322" y="82164"/>
                  </a:lnTo>
                  <a:lnTo>
                    <a:pt x="2850048" y="121781"/>
                  </a:lnTo>
                  <a:lnTo>
                    <a:pt x="2855976" y="165862"/>
                  </a:lnTo>
                  <a:lnTo>
                    <a:pt x="2855976" y="580644"/>
                  </a:lnTo>
                  <a:lnTo>
                    <a:pt x="2855976" y="829437"/>
                  </a:lnTo>
                  <a:lnTo>
                    <a:pt x="2850048" y="873561"/>
                  </a:lnTo>
                  <a:lnTo>
                    <a:pt x="2833322" y="913191"/>
                  </a:lnTo>
                  <a:lnTo>
                    <a:pt x="2807382" y="946753"/>
                  </a:lnTo>
                  <a:lnTo>
                    <a:pt x="2773811" y="972674"/>
                  </a:lnTo>
                  <a:lnTo>
                    <a:pt x="2734194" y="989380"/>
                  </a:lnTo>
                  <a:lnTo>
                    <a:pt x="2690114" y="995299"/>
                  </a:lnTo>
                  <a:lnTo>
                    <a:pt x="1257680" y="995299"/>
                  </a:lnTo>
                  <a:lnTo>
                    <a:pt x="0" y="1268349"/>
                  </a:lnTo>
                  <a:lnTo>
                    <a:pt x="572643" y="995299"/>
                  </a:lnTo>
                  <a:lnTo>
                    <a:pt x="281813" y="995299"/>
                  </a:lnTo>
                  <a:lnTo>
                    <a:pt x="237732" y="989380"/>
                  </a:lnTo>
                  <a:lnTo>
                    <a:pt x="198115" y="972674"/>
                  </a:lnTo>
                  <a:lnTo>
                    <a:pt x="164544" y="946753"/>
                  </a:lnTo>
                  <a:lnTo>
                    <a:pt x="138604" y="913191"/>
                  </a:lnTo>
                  <a:lnTo>
                    <a:pt x="121878" y="873561"/>
                  </a:lnTo>
                  <a:lnTo>
                    <a:pt x="115950" y="829437"/>
                  </a:lnTo>
                  <a:lnTo>
                    <a:pt x="115950" y="580644"/>
                  </a:lnTo>
                  <a:lnTo>
                    <a:pt x="115950" y="1658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6399021" y="3572382"/>
            <a:ext cx="22688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mic Sans MS"/>
                <a:cs typeface="Comic Sans MS"/>
              </a:rPr>
              <a:t>What</a:t>
            </a:r>
            <a:r>
              <a:rPr dirty="0" sz="1800" spc="-5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about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this</a:t>
            </a:r>
            <a:r>
              <a:rPr dirty="0" sz="1800" spc="-40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one, </a:t>
            </a:r>
            <a:r>
              <a:rPr dirty="0" sz="1800" spc="-525"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dirty="0" sz="1800" spc="-25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or</a:t>
            </a:r>
            <a:r>
              <a:rPr dirty="0" sz="1800" spc="-5"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z="1800">
                <a:latin typeface="Comic Sans MS"/>
                <a:cs typeface="Comic Sans MS"/>
              </a:rPr>
              <a:t>?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xfrm>
            <a:off x="799591" y="175387"/>
            <a:ext cx="315595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Pigeon</a:t>
            </a:r>
            <a:r>
              <a:rPr dirty="0" sz="3200" spc="-65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r>
              <a:rPr dirty="0" sz="3200" spc="-4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1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88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599897"/>
                  </a:lnTo>
                  <a:lnTo>
                    <a:pt x="0" y="6185649"/>
                  </a:lnTo>
                  <a:lnTo>
                    <a:pt x="2136775" y="6185649"/>
                  </a:lnTo>
                  <a:lnTo>
                    <a:pt x="2136775" y="599897"/>
                  </a:lnTo>
                  <a:lnTo>
                    <a:pt x="4027551" y="599897"/>
                  </a:lnTo>
                  <a:lnTo>
                    <a:pt x="4027551" y="6185649"/>
                  </a:lnTo>
                  <a:lnTo>
                    <a:pt x="8229600" y="6185649"/>
                  </a:lnTo>
                  <a:lnTo>
                    <a:pt x="8229600" y="599897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1830451" y="0"/>
                  </a:moveTo>
                  <a:lnTo>
                    <a:pt x="0" y="0"/>
                  </a:lnTo>
                  <a:lnTo>
                    <a:pt x="0" y="5707126"/>
                  </a:lnTo>
                  <a:lnTo>
                    <a:pt x="1830451" y="5707126"/>
                  </a:lnTo>
                  <a:lnTo>
                    <a:pt x="1830451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0" y="5707126"/>
                  </a:moveTo>
                  <a:lnTo>
                    <a:pt x="1830451" y="5707126"/>
                  </a:lnTo>
                  <a:lnTo>
                    <a:pt x="1830451" y="0"/>
                  </a:lnTo>
                  <a:lnTo>
                    <a:pt x="0" y="0"/>
                  </a:lnTo>
                  <a:lnTo>
                    <a:pt x="0" y="5707126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21665" y="987678"/>
            <a:ext cx="1363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665" y="1261998"/>
            <a:ext cx="808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0000FF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5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95" b="1">
                <a:solidFill>
                  <a:srgbClr val="0000F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8025" y="2206688"/>
            <a:ext cx="1076960" cy="4124325"/>
            <a:chOff x="708025" y="2206688"/>
            <a:chExt cx="1076960" cy="4124325"/>
          </a:xfrm>
        </p:grpSpPr>
        <p:sp>
          <p:nvSpPr>
            <p:cNvPr id="10" name="object 10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22451" y="5792787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2451" y="5792787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457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57200" y="762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762000"/>
                  </a:moveTo>
                  <a:lnTo>
                    <a:pt x="457200" y="762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2451" y="4192524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2451" y="4192524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2787" y="3583051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457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457200" y="152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2787" y="3583051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12787" y="2287651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2787" y="2287651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05992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01805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5992" y="3742435"/>
            <a:ext cx="339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latin typeface="Verdana"/>
                <a:cs typeface="Verdana"/>
              </a:rPr>
              <a:t>1</a:t>
            </a:r>
            <a:r>
              <a:rPr dirty="0" sz="1800" spc="-140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29514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5992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1805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8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5992" y="6276847"/>
            <a:ext cx="911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1525" algn="l"/>
              </a:tabLst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40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84450" y="919225"/>
            <a:ext cx="1910080" cy="5726430"/>
            <a:chOff x="2584450" y="919225"/>
            <a:chExt cx="1910080" cy="5726430"/>
          </a:xfrm>
        </p:grpSpPr>
        <p:sp>
          <p:nvSpPr>
            <p:cNvPr id="34" name="object 34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1890776" y="0"/>
                  </a:moveTo>
                  <a:lnTo>
                    <a:pt x="0" y="0"/>
                  </a:lnTo>
                  <a:lnTo>
                    <a:pt x="0" y="5706999"/>
                  </a:lnTo>
                  <a:lnTo>
                    <a:pt x="1890776" y="5706999"/>
                  </a:lnTo>
                  <a:lnTo>
                    <a:pt x="18907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0" y="5706999"/>
                  </a:moveTo>
                  <a:lnTo>
                    <a:pt x="1890776" y="5706999"/>
                  </a:lnTo>
                  <a:lnTo>
                    <a:pt x="1890776" y="0"/>
                  </a:lnTo>
                  <a:lnTo>
                    <a:pt x="0" y="0"/>
                  </a:lnTo>
                  <a:lnTo>
                    <a:pt x="0" y="5706999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681097" y="1036701"/>
            <a:ext cx="13633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FF0000"/>
                </a:solidFill>
                <a:latin typeface="Tahoma"/>
                <a:cs typeface="Tahoma"/>
              </a:rPr>
              <a:t>of  </a:t>
            </a:r>
            <a:r>
              <a:rPr dirty="0" sz="1800" spc="-20" b="1">
                <a:solidFill>
                  <a:srgbClr val="FF0000"/>
                </a:solidFill>
                <a:latin typeface="Tahoma"/>
                <a:cs typeface="Tahoma"/>
              </a:rPr>
              <a:t>class</a:t>
            </a:r>
            <a:r>
              <a:rPr dirty="0" sz="1800" spc="-6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FF0000"/>
                </a:solidFill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82963" y="2033587"/>
            <a:ext cx="1076325" cy="4276725"/>
            <a:chOff x="2882963" y="2033587"/>
            <a:chExt cx="1076325" cy="4276725"/>
          </a:xfrm>
        </p:grpSpPr>
        <p:sp>
          <p:nvSpPr>
            <p:cNvPr id="38" name="object 38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7726" y="57721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7726" y="57721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87726" y="4171950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7726" y="4171950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497326" y="3470275"/>
              <a:ext cx="457200" cy="244475"/>
            </a:xfrm>
            <a:custGeom>
              <a:avLst/>
              <a:gdLst/>
              <a:ahLst/>
              <a:cxnLst/>
              <a:rect l="l" t="t" r="r" b="b"/>
              <a:pathLst>
                <a:path w="457200" h="244475">
                  <a:moveTo>
                    <a:pt x="457200" y="0"/>
                  </a:moveTo>
                  <a:lnTo>
                    <a:pt x="0" y="0"/>
                  </a:lnTo>
                  <a:lnTo>
                    <a:pt x="0" y="244475"/>
                  </a:lnTo>
                  <a:lnTo>
                    <a:pt x="457200" y="24447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497326" y="3470275"/>
              <a:ext cx="457200" cy="244475"/>
            </a:xfrm>
            <a:custGeom>
              <a:avLst/>
              <a:gdLst/>
              <a:ahLst/>
              <a:cxnLst/>
              <a:rect l="l" t="t" r="r" b="b"/>
              <a:pathLst>
                <a:path w="457200" h="244475">
                  <a:moveTo>
                    <a:pt x="0" y="244475"/>
                  </a:moveTo>
                  <a:lnTo>
                    <a:pt x="457200" y="24447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444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7726" y="3181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87726" y="3181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011170" y="2622880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07452" y="2622880"/>
            <a:ext cx="3403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11170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07211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2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11170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8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07211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11170" y="6273495"/>
            <a:ext cx="911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1525" algn="l"/>
              </a:tabLst>
            </a:pPr>
            <a:r>
              <a:rPr dirty="0" sz="1800" spc="-200">
                <a:latin typeface="Verdana"/>
                <a:cs typeface="Verdana"/>
              </a:rPr>
              <a:t>4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852159" y="241363"/>
            <a:ext cx="3060700" cy="2289175"/>
            <a:chOff x="5852159" y="241363"/>
            <a:chExt cx="3060700" cy="2289175"/>
          </a:xfrm>
        </p:grpSpPr>
        <p:sp>
          <p:nvSpPr>
            <p:cNvPr id="62" name="object 62"/>
            <p:cNvSpPr/>
            <p:nvPr/>
          </p:nvSpPr>
          <p:spPr>
            <a:xfrm>
              <a:off x="8039099" y="2373375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457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457200" y="152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039099" y="2373375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429499" y="1611375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429499" y="1611375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1511" y="315467"/>
              <a:ext cx="2836164" cy="164287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2159" y="259079"/>
              <a:ext cx="3002280" cy="15422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083299" y="246125"/>
              <a:ext cx="2824480" cy="1617980"/>
            </a:xfrm>
            <a:custGeom>
              <a:avLst/>
              <a:gdLst/>
              <a:ahLst/>
              <a:cxnLst/>
              <a:rect l="l" t="t" r="r" b="b"/>
              <a:pathLst>
                <a:path w="2824479" h="1617980">
                  <a:moveTo>
                    <a:pt x="1176781" y="619125"/>
                  </a:moveTo>
                  <a:lnTo>
                    <a:pt x="470661" y="619125"/>
                  </a:lnTo>
                  <a:lnTo>
                    <a:pt x="128524" y="1617599"/>
                  </a:lnTo>
                  <a:lnTo>
                    <a:pt x="1176781" y="619125"/>
                  </a:lnTo>
                  <a:close/>
                </a:path>
                <a:path w="2824479" h="1617980">
                  <a:moveTo>
                    <a:pt x="2720975" y="0"/>
                  </a:moveTo>
                  <a:lnTo>
                    <a:pt x="103250" y="0"/>
                  </a:lnTo>
                  <a:lnTo>
                    <a:pt x="63061" y="8094"/>
                  </a:lnTo>
                  <a:lnTo>
                    <a:pt x="30241" y="30178"/>
                  </a:lnTo>
                  <a:lnTo>
                    <a:pt x="8114" y="62954"/>
                  </a:lnTo>
                  <a:lnTo>
                    <a:pt x="0" y="103124"/>
                  </a:lnTo>
                  <a:lnTo>
                    <a:pt x="0" y="515874"/>
                  </a:lnTo>
                  <a:lnTo>
                    <a:pt x="8114" y="556063"/>
                  </a:lnTo>
                  <a:lnTo>
                    <a:pt x="30241" y="588883"/>
                  </a:lnTo>
                  <a:lnTo>
                    <a:pt x="63061" y="611010"/>
                  </a:lnTo>
                  <a:lnTo>
                    <a:pt x="103250" y="619125"/>
                  </a:lnTo>
                  <a:lnTo>
                    <a:pt x="2720975" y="619125"/>
                  </a:lnTo>
                  <a:lnTo>
                    <a:pt x="2761164" y="611010"/>
                  </a:lnTo>
                  <a:lnTo>
                    <a:pt x="2793984" y="588883"/>
                  </a:lnTo>
                  <a:lnTo>
                    <a:pt x="2816111" y="556063"/>
                  </a:lnTo>
                  <a:lnTo>
                    <a:pt x="2824226" y="515874"/>
                  </a:lnTo>
                  <a:lnTo>
                    <a:pt x="2824226" y="103124"/>
                  </a:lnTo>
                  <a:lnTo>
                    <a:pt x="2816111" y="62954"/>
                  </a:lnTo>
                  <a:lnTo>
                    <a:pt x="2793984" y="30178"/>
                  </a:lnTo>
                  <a:lnTo>
                    <a:pt x="2761164" y="8094"/>
                  </a:lnTo>
                  <a:lnTo>
                    <a:pt x="2720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083299" y="246125"/>
              <a:ext cx="2824480" cy="1617980"/>
            </a:xfrm>
            <a:custGeom>
              <a:avLst/>
              <a:gdLst/>
              <a:ahLst/>
              <a:cxnLst/>
              <a:rect l="l" t="t" r="r" b="b"/>
              <a:pathLst>
                <a:path w="2824479" h="1617980">
                  <a:moveTo>
                    <a:pt x="0" y="103124"/>
                  </a:moveTo>
                  <a:lnTo>
                    <a:pt x="8114" y="62954"/>
                  </a:lnTo>
                  <a:lnTo>
                    <a:pt x="30241" y="30178"/>
                  </a:lnTo>
                  <a:lnTo>
                    <a:pt x="63061" y="8094"/>
                  </a:lnTo>
                  <a:lnTo>
                    <a:pt x="103250" y="0"/>
                  </a:lnTo>
                  <a:lnTo>
                    <a:pt x="470661" y="0"/>
                  </a:lnTo>
                  <a:lnTo>
                    <a:pt x="1176781" y="0"/>
                  </a:lnTo>
                  <a:lnTo>
                    <a:pt x="2720975" y="0"/>
                  </a:lnTo>
                  <a:lnTo>
                    <a:pt x="2761164" y="8094"/>
                  </a:lnTo>
                  <a:lnTo>
                    <a:pt x="2793984" y="30178"/>
                  </a:lnTo>
                  <a:lnTo>
                    <a:pt x="2816111" y="62954"/>
                  </a:lnTo>
                  <a:lnTo>
                    <a:pt x="2824226" y="103124"/>
                  </a:lnTo>
                  <a:lnTo>
                    <a:pt x="2824226" y="361061"/>
                  </a:lnTo>
                  <a:lnTo>
                    <a:pt x="2824226" y="515874"/>
                  </a:lnTo>
                  <a:lnTo>
                    <a:pt x="2816111" y="556063"/>
                  </a:lnTo>
                  <a:lnTo>
                    <a:pt x="2793984" y="588883"/>
                  </a:lnTo>
                  <a:lnTo>
                    <a:pt x="2761164" y="611010"/>
                  </a:lnTo>
                  <a:lnTo>
                    <a:pt x="2720975" y="619125"/>
                  </a:lnTo>
                  <a:lnTo>
                    <a:pt x="1176781" y="619125"/>
                  </a:lnTo>
                  <a:lnTo>
                    <a:pt x="128524" y="1617599"/>
                  </a:lnTo>
                  <a:lnTo>
                    <a:pt x="470661" y="619125"/>
                  </a:lnTo>
                  <a:lnTo>
                    <a:pt x="103250" y="619125"/>
                  </a:lnTo>
                  <a:lnTo>
                    <a:pt x="63061" y="611010"/>
                  </a:lnTo>
                  <a:lnTo>
                    <a:pt x="30241" y="588883"/>
                  </a:lnTo>
                  <a:lnTo>
                    <a:pt x="8114" y="556063"/>
                  </a:lnTo>
                  <a:lnTo>
                    <a:pt x="0" y="515874"/>
                  </a:lnTo>
                  <a:lnTo>
                    <a:pt x="0" y="361061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7501508" y="2575305"/>
            <a:ext cx="15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0" b="1"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136774" y="2575305"/>
            <a:ext cx="345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 b="1">
                <a:latin typeface="Tahoma"/>
                <a:cs typeface="Tahoma"/>
              </a:rPr>
              <a:t>1.5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193282" y="286639"/>
            <a:ext cx="2339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Comic Sans MS"/>
                <a:cs typeface="Comic Sans MS"/>
              </a:rPr>
              <a:t>This</a:t>
            </a:r>
            <a:r>
              <a:rPr dirty="0" sz="3600" spc="-45">
                <a:latin typeface="Comic Sans MS"/>
                <a:cs typeface="Comic Sans MS"/>
              </a:rPr>
              <a:t> </a:t>
            </a:r>
            <a:r>
              <a:rPr dirty="0" sz="3600" spc="-5">
                <a:latin typeface="Comic Sans MS"/>
                <a:cs typeface="Comic Sans MS"/>
              </a:rPr>
              <a:t>is</a:t>
            </a:r>
            <a:r>
              <a:rPr dirty="0" sz="3600" spc="-35">
                <a:latin typeface="Comic Sans MS"/>
                <a:cs typeface="Comic Sans MS"/>
              </a:rPr>
              <a:t> </a:t>
            </a:r>
            <a:r>
              <a:rPr dirty="0" sz="3600">
                <a:latin typeface="Comic Sans MS"/>
                <a:cs typeface="Comic Sans MS"/>
              </a:rPr>
              <a:t>a</a:t>
            </a:r>
            <a:r>
              <a:rPr dirty="0" sz="3600" spc="-45">
                <a:latin typeface="Comic Sans MS"/>
                <a:cs typeface="Comic Sans MS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z="3600" spc="-5">
                <a:latin typeface="Comic Sans MS"/>
                <a:cs typeface="Comic Sans MS"/>
              </a:rPr>
              <a:t>!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799591" y="175387"/>
            <a:ext cx="315595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Pigeon</a:t>
            </a:r>
            <a:r>
              <a:rPr dirty="0" sz="3200" spc="-65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r>
              <a:rPr dirty="0" sz="3200" spc="-4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1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554601" y="925449"/>
            <a:ext cx="4467225" cy="5932805"/>
            <a:chOff x="4554601" y="925449"/>
            <a:chExt cx="4467225" cy="5932805"/>
          </a:xfrm>
        </p:grpSpPr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4601" y="925449"/>
              <a:ext cx="1323975" cy="316230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3876" y="3093719"/>
              <a:ext cx="3843528" cy="356616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3876" y="4306824"/>
              <a:ext cx="3831335" cy="255117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186426" y="3032125"/>
              <a:ext cx="3830954" cy="3545204"/>
            </a:xfrm>
            <a:custGeom>
              <a:avLst/>
              <a:gdLst/>
              <a:ahLst/>
              <a:cxnLst/>
              <a:rect l="l" t="t" r="r" b="b"/>
              <a:pathLst>
                <a:path w="3830954" h="3545204">
                  <a:moveTo>
                    <a:pt x="3430270" y="1143000"/>
                  </a:moveTo>
                  <a:lnTo>
                    <a:pt x="400303" y="1143000"/>
                  </a:lnTo>
                  <a:lnTo>
                    <a:pt x="353615" y="1145692"/>
                  </a:lnTo>
                  <a:lnTo>
                    <a:pt x="308510" y="1153570"/>
                  </a:lnTo>
                  <a:lnTo>
                    <a:pt x="265287" y="1166334"/>
                  </a:lnTo>
                  <a:lnTo>
                    <a:pt x="224249" y="1183682"/>
                  </a:lnTo>
                  <a:lnTo>
                    <a:pt x="185694" y="1205316"/>
                  </a:lnTo>
                  <a:lnTo>
                    <a:pt x="149923" y="1230934"/>
                  </a:lnTo>
                  <a:lnTo>
                    <a:pt x="117236" y="1260236"/>
                  </a:lnTo>
                  <a:lnTo>
                    <a:pt x="87934" y="1292923"/>
                  </a:lnTo>
                  <a:lnTo>
                    <a:pt x="62316" y="1328694"/>
                  </a:lnTo>
                  <a:lnTo>
                    <a:pt x="40682" y="1367249"/>
                  </a:lnTo>
                  <a:lnTo>
                    <a:pt x="23334" y="1408287"/>
                  </a:lnTo>
                  <a:lnTo>
                    <a:pt x="10570" y="1451510"/>
                  </a:lnTo>
                  <a:lnTo>
                    <a:pt x="2692" y="1496615"/>
                  </a:lnTo>
                  <a:lnTo>
                    <a:pt x="0" y="1543304"/>
                  </a:lnTo>
                  <a:lnTo>
                    <a:pt x="0" y="3144570"/>
                  </a:lnTo>
                  <a:lnTo>
                    <a:pt x="2692" y="3191254"/>
                  </a:lnTo>
                  <a:lnTo>
                    <a:pt x="10570" y="3236357"/>
                  </a:lnTo>
                  <a:lnTo>
                    <a:pt x="23334" y="3279578"/>
                  </a:lnTo>
                  <a:lnTo>
                    <a:pt x="40682" y="3320616"/>
                  </a:lnTo>
                  <a:lnTo>
                    <a:pt x="62316" y="3359172"/>
                  </a:lnTo>
                  <a:lnTo>
                    <a:pt x="87934" y="3394945"/>
                  </a:lnTo>
                  <a:lnTo>
                    <a:pt x="117236" y="3427634"/>
                  </a:lnTo>
                  <a:lnTo>
                    <a:pt x="149923" y="3456940"/>
                  </a:lnTo>
                  <a:lnTo>
                    <a:pt x="185694" y="3482561"/>
                  </a:lnTo>
                  <a:lnTo>
                    <a:pt x="224249" y="3504197"/>
                  </a:lnTo>
                  <a:lnTo>
                    <a:pt x="265287" y="3521548"/>
                  </a:lnTo>
                  <a:lnTo>
                    <a:pt x="308510" y="3534314"/>
                  </a:lnTo>
                  <a:lnTo>
                    <a:pt x="353615" y="3542194"/>
                  </a:lnTo>
                  <a:lnTo>
                    <a:pt x="400303" y="3544887"/>
                  </a:lnTo>
                  <a:lnTo>
                    <a:pt x="3430270" y="3544887"/>
                  </a:lnTo>
                  <a:lnTo>
                    <a:pt x="3476958" y="3542194"/>
                  </a:lnTo>
                  <a:lnTo>
                    <a:pt x="3522063" y="3534314"/>
                  </a:lnTo>
                  <a:lnTo>
                    <a:pt x="3565286" y="3521548"/>
                  </a:lnTo>
                  <a:lnTo>
                    <a:pt x="3606324" y="3504197"/>
                  </a:lnTo>
                  <a:lnTo>
                    <a:pt x="3644879" y="3482561"/>
                  </a:lnTo>
                  <a:lnTo>
                    <a:pt x="3680650" y="3456940"/>
                  </a:lnTo>
                  <a:lnTo>
                    <a:pt x="3713337" y="3427634"/>
                  </a:lnTo>
                  <a:lnTo>
                    <a:pt x="3742639" y="3394945"/>
                  </a:lnTo>
                  <a:lnTo>
                    <a:pt x="3768257" y="3359172"/>
                  </a:lnTo>
                  <a:lnTo>
                    <a:pt x="3789891" y="3320616"/>
                  </a:lnTo>
                  <a:lnTo>
                    <a:pt x="3807239" y="3279578"/>
                  </a:lnTo>
                  <a:lnTo>
                    <a:pt x="3820003" y="3236357"/>
                  </a:lnTo>
                  <a:lnTo>
                    <a:pt x="3827881" y="3191254"/>
                  </a:lnTo>
                  <a:lnTo>
                    <a:pt x="3830574" y="3144570"/>
                  </a:lnTo>
                  <a:lnTo>
                    <a:pt x="3830574" y="1543304"/>
                  </a:lnTo>
                  <a:lnTo>
                    <a:pt x="3827881" y="1496615"/>
                  </a:lnTo>
                  <a:lnTo>
                    <a:pt x="3820003" y="1451510"/>
                  </a:lnTo>
                  <a:lnTo>
                    <a:pt x="3807239" y="1408287"/>
                  </a:lnTo>
                  <a:lnTo>
                    <a:pt x="3789891" y="1367249"/>
                  </a:lnTo>
                  <a:lnTo>
                    <a:pt x="3768257" y="1328694"/>
                  </a:lnTo>
                  <a:lnTo>
                    <a:pt x="3742639" y="1292923"/>
                  </a:lnTo>
                  <a:lnTo>
                    <a:pt x="3713337" y="1260236"/>
                  </a:lnTo>
                  <a:lnTo>
                    <a:pt x="3680650" y="1230934"/>
                  </a:lnTo>
                  <a:lnTo>
                    <a:pt x="3644879" y="1205316"/>
                  </a:lnTo>
                  <a:lnTo>
                    <a:pt x="3606324" y="1183682"/>
                  </a:lnTo>
                  <a:lnTo>
                    <a:pt x="3565286" y="1166334"/>
                  </a:lnTo>
                  <a:lnTo>
                    <a:pt x="3522063" y="1153570"/>
                  </a:lnTo>
                  <a:lnTo>
                    <a:pt x="3476958" y="1145692"/>
                  </a:lnTo>
                  <a:lnTo>
                    <a:pt x="3430270" y="1143000"/>
                  </a:lnTo>
                  <a:close/>
                </a:path>
                <a:path w="3830954" h="3545204">
                  <a:moveTo>
                    <a:pt x="715899" y="0"/>
                  </a:moveTo>
                  <a:lnTo>
                    <a:pt x="638428" y="1143000"/>
                  </a:lnTo>
                  <a:lnTo>
                    <a:pt x="1596008" y="1143000"/>
                  </a:lnTo>
                  <a:lnTo>
                    <a:pt x="715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5186426" y="3032125"/>
              <a:ext cx="3830954" cy="3545204"/>
            </a:xfrm>
            <a:custGeom>
              <a:avLst/>
              <a:gdLst/>
              <a:ahLst/>
              <a:cxnLst/>
              <a:rect l="l" t="t" r="r" b="b"/>
              <a:pathLst>
                <a:path w="3830954" h="3545204">
                  <a:moveTo>
                    <a:pt x="0" y="1543304"/>
                  </a:moveTo>
                  <a:lnTo>
                    <a:pt x="2692" y="1496615"/>
                  </a:lnTo>
                  <a:lnTo>
                    <a:pt x="10570" y="1451510"/>
                  </a:lnTo>
                  <a:lnTo>
                    <a:pt x="23334" y="1408287"/>
                  </a:lnTo>
                  <a:lnTo>
                    <a:pt x="40682" y="1367249"/>
                  </a:lnTo>
                  <a:lnTo>
                    <a:pt x="62316" y="1328694"/>
                  </a:lnTo>
                  <a:lnTo>
                    <a:pt x="87934" y="1292923"/>
                  </a:lnTo>
                  <a:lnTo>
                    <a:pt x="117236" y="1260236"/>
                  </a:lnTo>
                  <a:lnTo>
                    <a:pt x="149923" y="1230934"/>
                  </a:lnTo>
                  <a:lnTo>
                    <a:pt x="185694" y="1205316"/>
                  </a:lnTo>
                  <a:lnTo>
                    <a:pt x="224249" y="1183682"/>
                  </a:lnTo>
                  <a:lnTo>
                    <a:pt x="265287" y="1166334"/>
                  </a:lnTo>
                  <a:lnTo>
                    <a:pt x="308510" y="1153570"/>
                  </a:lnTo>
                  <a:lnTo>
                    <a:pt x="353615" y="1145692"/>
                  </a:lnTo>
                  <a:lnTo>
                    <a:pt x="400303" y="1143000"/>
                  </a:lnTo>
                  <a:lnTo>
                    <a:pt x="638428" y="1143000"/>
                  </a:lnTo>
                  <a:lnTo>
                    <a:pt x="715899" y="0"/>
                  </a:lnTo>
                  <a:lnTo>
                    <a:pt x="1596008" y="1143000"/>
                  </a:lnTo>
                  <a:lnTo>
                    <a:pt x="3430270" y="1143000"/>
                  </a:lnTo>
                  <a:lnTo>
                    <a:pt x="3476958" y="1145692"/>
                  </a:lnTo>
                  <a:lnTo>
                    <a:pt x="3522063" y="1153570"/>
                  </a:lnTo>
                  <a:lnTo>
                    <a:pt x="3565286" y="1166334"/>
                  </a:lnTo>
                  <a:lnTo>
                    <a:pt x="3606324" y="1183682"/>
                  </a:lnTo>
                  <a:lnTo>
                    <a:pt x="3644879" y="1205316"/>
                  </a:lnTo>
                  <a:lnTo>
                    <a:pt x="3680650" y="1230934"/>
                  </a:lnTo>
                  <a:lnTo>
                    <a:pt x="3713337" y="1260236"/>
                  </a:lnTo>
                  <a:lnTo>
                    <a:pt x="3742639" y="1292923"/>
                  </a:lnTo>
                  <a:lnTo>
                    <a:pt x="3768257" y="1328694"/>
                  </a:lnTo>
                  <a:lnTo>
                    <a:pt x="3789891" y="1367249"/>
                  </a:lnTo>
                  <a:lnTo>
                    <a:pt x="3807239" y="1408287"/>
                  </a:lnTo>
                  <a:lnTo>
                    <a:pt x="3820003" y="1451510"/>
                  </a:lnTo>
                  <a:lnTo>
                    <a:pt x="3827881" y="1496615"/>
                  </a:lnTo>
                  <a:lnTo>
                    <a:pt x="3830574" y="1543304"/>
                  </a:lnTo>
                  <a:lnTo>
                    <a:pt x="3830574" y="2143760"/>
                  </a:lnTo>
                  <a:lnTo>
                    <a:pt x="3830574" y="3144570"/>
                  </a:lnTo>
                  <a:lnTo>
                    <a:pt x="3827881" y="3191254"/>
                  </a:lnTo>
                  <a:lnTo>
                    <a:pt x="3820003" y="3236357"/>
                  </a:lnTo>
                  <a:lnTo>
                    <a:pt x="3807239" y="3279578"/>
                  </a:lnTo>
                  <a:lnTo>
                    <a:pt x="3789891" y="3320616"/>
                  </a:lnTo>
                  <a:lnTo>
                    <a:pt x="3768257" y="3359172"/>
                  </a:lnTo>
                  <a:lnTo>
                    <a:pt x="3742639" y="3394945"/>
                  </a:lnTo>
                  <a:lnTo>
                    <a:pt x="3713337" y="3427634"/>
                  </a:lnTo>
                  <a:lnTo>
                    <a:pt x="3680650" y="3456940"/>
                  </a:lnTo>
                  <a:lnTo>
                    <a:pt x="3644879" y="3482561"/>
                  </a:lnTo>
                  <a:lnTo>
                    <a:pt x="3606324" y="3504197"/>
                  </a:lnTo>
                  <a:lnTo>
                    <a:pt x="3565286" y="3521548"/>
                  </a:lnTo>
                  <a:lnTo>
                    <a:pt x="3522063" y="3534314"/>
                  </a:lnTo>
                  <a:lnTo>
                    <a:pt x="3476958" y="3542194"/>
                  </a:lnTo>
                  <a:lnTo>
                    <a:pt x="3430270" y="3544887"/>
                  </a:lnTo>
                  <a:lnTo>
                    <a:pt x="1596008" y="3544887"/>
                  </a:lnTo>
                  <a:lnTo>
                    <a:pt x="638428" y="3544887"/>
                  </a:lnTo>
                  <a:lnTo>
                    <a:pt x="400303" y="3544887"/>
                  </a:lnTo>
                  <a:lnTo>
                    <a:pt x="353615" y="3542194"/>
                  </a:lnTo>
                  <a:lnTo>
                    <a:pt x="308510" y="3534314"/>
                  </a:lnTo>
                  <a:lnTo>
                    <a:pt x="265287" y="3521548"/>
                  </a:lnTo>
                  <a:lnTo>
                    <a:pt x="224249" y="3504197"/>
                  </a:lnTo>
                  <a:lnTo>
                    <a:pt x="185694" y="3482561"/>
                  </a:lnTo>
                  <a:lnTo>
                    <a:pt x="149923" y="3456940"/>
                  </a:lnTo>
                  <a:lnTo>
                    <a:pt x="117236" y="3427634"/>
                  </a:lnTo>
                  <a:lnTo>
                    <a:pt x="87934" y="3394945"/>
                  </a:lnTo>
                  <a:lnTo>
                    <a:pt x="62316" y="3359172"/>
                  </a:lnTo>
                  <a:lnTo>
                    <a:pt x="40682" y="3320616"/>
                  </a:lnTo>
                  <a:lnTo>
                    <a:pt x="23334" y="3279578"/>
                  </a:lnTo>
                  <a:lnTo>
                    <a:pt x="10570" y="3236357"/>
                  </a:lnTo>
                  <a:lnTo>
                    <a:pt x="2692" y="3191254"/>
                  </a:lnTo>
                  <a:lnTo>
                    <a:pt x="0" y="3144570"/>
                  </a:lnTo>
                  <a:lnTo>
                    <a:pt x="0" y="2143760"/>
                  </a:lnTo>
                  <a:lnTo>
                    <a:pt x="0" y="15433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5383148" y="4308094"/>
            <a:ext cx="287083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Comic Sans MS"/>
                <a:cs typeface="Comic Sans MS"/>
              </a:rPr>
              <a:t>Here </a:t>
            </a:r>
            <a:r>
              <a:rPr dirty="0" sz="2800" spc="-5">
                <a:latin typeface="Comic Sans MS"/>
                <a:cs typeface="Comic Sans MS"/>
              </a:rPr>
              <a:t>is </a:t>
            </a:r>
            <a:r>
              <a:rPr dirty="0" sz="2800" spc="-10">
                <a:latin typeface="Comic Sans MS"/>
                <a:cs typeface="Comic Sans MS"/>
              </a:rPr>
              <a:t>the rule. </a:t>
            </a:r>
            <a:r>
              <a:rPr dirty="0" sz="2800" spc="-5">
                <a:latin typeface="Comic Sans MS"/>
                <a:cs typeface="Comic Sans MS"/>
              </a:rPr>
              <a:t> If</a:t>
            </a:r>
            <a:r>
              <a:rPr dirty="0" sz="2800" spc="-30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the</a:t>
            </a:r>
            <a:r>
              <a:rPr dirty="0" sz="2800" spc="-20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left bar</a:t>
            </a:r>
            <a:r>
              <a:rPr dirty="0" sz="2800">
                <a:latin typeface="Comic Sans MS"/>
                <a:cs typeface="Comic Sans MS"/>
              </a:rPr>
              <a:t> </a:t>
            </a:r>
            <a:r>
              <a:rPr dirty="0" sz="2800" spc="-10">
                <a:latin typeface="Comic Sans MS"/>
                <a:cs typeface="Comic Sans MS"/>
              </a:rPr>
              <a:t>is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383148" y="5161915"/>
            <a:ext cx="2736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omic Sans MS"/>
                <a:cs typeface="Comic Sans MS"/>
              </a:rPr>
              <a:t>smaller</a:t>
            </a:r>
            <a:r>
              <a:rPr dirty="0" sz="2800" spc="-30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than</a:t>
            </a:r>
            <a:r>
              <a:rPr dirty="0" sz="2800" spc="-30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the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383148" y="5588609"/>
            <a:ext cx="33204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Comic Sans MS"/>
                <a:cs typeface="Comic Sans MS"/>
              </a:rPr>
              <a:t>right bar,</a:t>
            </a:r>
            <a:r>
              <a:rPr dirty="0" sz="2800" spc="5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it</a:t>
            </a:r>
            <a:r>
              <a:rPr dirty="0" sz="2800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is</a:t>
            </a:r>
            <a:r>
              <a:rPr dirty="0" sz="2800" spc="-10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an</a:t>
            </a:r>
            <a:r>
              <a:rPr dirty="0" sz="2800" spc="20"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dirty="0" sz="2800" spc="-10">
                <a:latin typeface="Comic Sans MS"/>
                <a:cs typeface="Comic Sans MS"/>
              </a:rPr>
              <a:t>,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383148" y="6015329"/>
            <a:ext cx="31248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omic Sans MS"/>
                <a:cs typeface="Comic Sans MS"/>
              </a:rPr>
              <a:t>otherwise it</a:t>
            </a:r>
            <a:r>
              <a:rPr dirty="0" sz="2800" spc="-10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is</a:t>
            </a:r>
            <a:r>
              <a:rPr dirty="0" sz="2800" spc="-15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a</a:t>
            </a:r>
            <a:r>
              <a:rPr dirty="0" sz="2800" spc="5">
                <a:latin typeface="Comic Sans MS"/>
                <a:cs typeface="Comic Sans MS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z="2800" spc="-5">
                <a:latin typeface="Comic Sans MS"/>
                <a:cs typeface="Comic Sans MS"/>
              </a:rPr>
              <a:t>.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88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599897"/>
                  </a:lnTo>
                  <a:lnTo>
                    <a:pt x="0" y="6185649"/>
                  </a:lnTo>
                  <a:lnTo>
                    <a:pt x="2136775" y="6185649"/>
                  </a:lnTo>
                  <a:lnTo>
                    <a:pt x="2136775" y="599897"/>
                  </a:lnTo>
                  <a:lnTo>
                    <a:pt x="4027551" y="599897"/>
                  </a:lnTo>
                  <a:lnTo>
                    <a:pt x="4027551" y="6185649"/>
                  </a:lnTo>
                  <a:lnTo>
                    <a:pt x="8229600" y="6185649"/>
                  </a:lnTo>
                  <a:lnTo>
                    <a:pt x="8229600" y="599897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1830451" y="0"/>
                  </a:moveTo>
                  <a:lnTo>
                    <a:pt x="0" y="0"/>
                  </a:lnTo>
                  <a:lnTo>
                    <a:pt x="0" y="5707126"/>
                  </a:lnTo>
                  <a:lnTo>
                    <a:pt x="1830451" y="5707126"/>
                  </a:lnTo>
                  <a:lnTo>
                    <a:pt x="1830451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0" y="5707126"/>
                  </a:moveTo>
                  <a:lnTo>
                    <a:pt x="1830451" y="5707126"/>
                  </a:lnTo>
                  <a:lnTo>
                    <a:pt x="1830451" y="0"/>
                  </a:lnTo>
                  <a:lnTo>
                    <a:pt x="0" y="0"/>
                  </a:lnTo>
                  <a:lnTo>
                    <a:pt x="0" y="5707126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21665" y="987678"/>
            <a:ext cx="1363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665" y="1261998"/>
            <a:ext cx="808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0000FF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5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95" b="1">
                <a:solidFill>
                  <a:srgbClr val="0000F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8025" y="2198751"/>
            <a:ext cx="1076960" cy="4132579"/>
            <a:chOff x="708025" y="2198751"/>
            <a:chExt cx="1076960" cy="4132579"/>
          </a:xfrm>
        </p:grpSpPr>
        <p:sp>
          <p:nvSpPr>
            <p:cNvPr id="10" name="object 10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22451" y="6035675"/>
              <a:ext cx="457200" cy="290830"/>
            </a:xfrm>
            <a:custGeom>
              <a:avLst/>
              <a:gdLst/>
              <a:ahLst/>
              <a:cxnLst/>
              <a:rect l="l" t="t" r="r" b="b"/>
              <a:pathLst>
                <a:path w="457200" h="290829">
                  <a:moveTo>
                    <a:pt x="457200" y="0"/>
                  </a:moveTo>
                  <a:lnTo>
                    <a:pt x="0" y="0"/>
                  </a:lnTo>
                  <a:lnTo>
                    <a:pt x="0" y="290512"/>
                  </a:lnTo>
                  <a:lnTo>
                    <a:pt x="457200" y="29051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2451" y="6035675"/>
              <a:ext cx="457200" cy="290830"/>
            </a:xfrm>
            <a:custGeom>
              <a:avLst/>
              <a:gdLst/>
              <a:ahLst/>
              <a:cxnLst/>
              <a:rect l="l" t="t" r="r" b="b"/>
              <a:pathLst>
                <a:path w="457200" h="290829">
                  <a:moveTo>
                    <a:pt x="0" y="290512"/>
                  </a:moveTo>
                  <a:lnTo>
                    <a:pt x="457200" y="29051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905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457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57200" y="762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762000"/>
                  </a:moveTo>
                  <a:lnTo>
                    <a:pt x="457200" y="762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2451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457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57200" y="762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2451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762000"/>
                  </a:moveTo>
                  <a:lnTo>
                    <a:pt x="457200" y="762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2787" y="3213163"/>
              <a:ext cx="457200" cy="522605"/>
            </a:xfrm>
            <a:custGeom>
              <a:avLst/>
              <a:gdLst/>
              <a:ahLst/>
              <a:cxnLst/>
              <a:rect l="l" t="t" r="r" b="b"/>
              <a:pathLst>
                <a:path w="457200" h="522604">
                  <a:moveTo>
                    <a:pt x="457200" y="0"/>
                  </a:moveTo>
                  <a:lnTo>
                    <a:pt x="0" y="0"/>
                  </a:lnTo>
                  <a:lnTo>
                    <a:pt x="0" y="522287"/>
                  </a:lnTo>
                  <a:lnTo>
                    <a:pt x="457200" y="52228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2787" y="3213163"/>
              <a:ext cx="457200" cy="522605"/>
            </a:xfrm>
            <a:custGeom>
              <a:avLst/>
              <a:gdLst/>
              <a:ahLst/>
              <a:cxnLst/>
              <a:rect l="l" t="t" r="r" b="b"/>
              <a:pathLst>
                <a:path w="457200" h="522604">
                  <a:moveTo>
                    <a:pt x="0" y="522287"/>
                  </a:moveTo>
                  <a:lnTo>
                    <a:pt x="457200" y="52228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222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12787" y="2203513"/>
              <a:ext cx="457200" cy="389255"/>
            </a:xfrm>
            <a:custGeom>
              <a:avLst/>
              <a:gdLst/>
              <a:ahLst/>
              <a:cxnLst/>
              <a:rect l="l" t="t" r="r" b="b"/>
              <a:pathLst>
                <a:path w="457200" h="389255">
                  <a:moveTo>
                    <a:pt x="457200" y="0"/>
                  </a:moveTo>
                  <a:lnTo>
                    <a:pt x="0" y="0"/>
                  </a:lnTo>
                  <a:lnTo>
                    <a:pt x="0" y="388937"/>
                  </a:lnTo>
                  <a:lnTo>
                    <a:pt x="457200" y="3889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2787" y="2203513"/>
              <a:ext cx="457200" cy="389255"/>
            </a:xfrm>
            <a:custGeom>
              <a:avLst/>
              <a:gdLst/>
              <a:ahLst/>
              <a:cxnLst/>
              <a:rect l="l" t="t" r="r" b="b"/>
              <a:pathLst>
                <a:path w="457200" h="389255">
                  <a:moveTo>
                    <a:pt x="0" y="388937"/>
                  </a:moveTo>
                  <a:lnTo>
                    <a:pt x="457200" y="3889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89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05992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01805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5992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65127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5992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1805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84450" y="919225"/>
            <a:ext cx="1910080" cy="5726430"/>
            <a:chOff x="2584450" y="919225"/>
            <a:chExt cx="1910080" cy="5726430"/>
          </a:xfrm>
        </p:grpSpPr>
        <p:sp>
          <p:nvSpPr>
            <p:cNvPr id="33" name="object 33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1890776" y="0"/>
                  </a:moveTo>
                  <a:lnTo>
                    <a:pt x="0" y="0"/>
                  </a:lnTo>
                  <a:lnTo>
                    <a:pt x="0" y="5706999"/>
                  </a:lnTo>
                  <a:lnTo>
                    <a:pt x="1890776" y="5706999"/>
                  </a:lnTo>
                  <a:lnTo>
                    <a:pt x="18907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0" y="5706999"/>
                  </a:moveTo>
                  <a:lnTo>
                    <a:pt x="1890776" y="5706999"/>
                  </a:lnTo>
                  <a:lnTo>
                    <a:pt x="1890776" y="0"/>
                  </a:lnTo>
                  <a:lnTo>
                    <a:pt x="0" y="0"/>
                  </a:lnTo>
                  <a:lnTo>
                    <a:pt x="0" y="5706999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2681097" y="1036701"/>
            <a:ext cx="13633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FF0000"/>
                </a:solidFill>
                <a:latin typeface="Tahoma"/>
                <a:cs typeface="Tahoma"/>
              </a:rPr>
              <a:t>of  </a:t>
            </a:r>
            <a:r>
              <a:rPr dirty="0" sz="1800" spc="-20" b="1">
                <a:solidFill>
                  <a:srgbClr val="FF0000"/>
                </a:solidFill>
                <a:latin typeface="Tahoma"/>
                <a:cs typeface="Tahoma"/>
              </a:rPr>
              <a:t>class</a:t>
            </a:r>
            <a:r>
              <a:rPr dirty="0" sz="1800" spc="-6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FF0000"/>
                </a:solidFill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882963" y="2033587"/>
            <a:ext cx="1076325" cy="4276725"/>
            <a:chOff x="2882963" y="2033587"/>
            <a:chExt cx="1076325" cy="4276725"/>
          </a:xfrm>
        </p:grpSpPr>
        <p:sp>
          <p:nvSpPr>
            <p:cNvPr id="37" name="object 37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87726" y="6032500"/>
              <a:ext cx="457200" cy="273050"/>
            </a:xfrm>
            <a:custGeom>
              <a:avLst/>
              <a:gdLst/>
              <a:ahLst/>
              <a:cxnLst/>
              <a:rect l="l" t="t" r="r" b="b"/>
              <a:pathLst>
                <a:path w="457200" h="273050">
                  <a:moveTo>
                    <a:pt x="457200" y="0"/>
                  </a:moveTo>
                  <a:lnTo>
                    <a:pt x="0" y="0"/>
                  </a:lnTo>
                  <a:lnTo>
                    <a:pt x="0" y="273050"/>
                  </a:lnTo>
                  <a:lnTo>
                    <a:pt x="457200" y="2730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7726" y="6032500"/>
              <a:ext cx="457200" cy="273050"/>
            </a:xfrm>
            <a:custGeom>
              <a:avLst/>
              <a:gdLst/>
              <a:ahLst/>
              <a:cxnLst/>
              <a:rect l="l" t="t" r="r" b="b"/>
              <a:pathLst>
                <a:path w="457200" h="273050">
                  <a:moveTo>
                    <a:pt x="0" y="273050"/>
                  </a:moveTo>
                  <a:lnTo>
                    <a:pt x="457200" y="273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730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7726" y="4532312"/>
              <a:ext cx="457200" cy="554355"/>
            </a:xfrm>
            <a:custGeom>
              <a:avLst/>
              <a:gdLst/>
              <a:ahLst/>
              <a:cxnLst/>
              <a:rect l="l" t="t" r="r" b="b"/>
              <a:pathLst>
                <a:path w="457200" h="554354">
                  <a:moveTo>
                    <a:pt x="457200" y="0"/>
                  </a:moveTo>
                  <a:lnTo>
                    <a:pt x="0" y="0"/>
                  </a:lnTo>
                  <a:lnTo>
                    <a:pt x="0" y="554037"/>
                  </a:lnTo>
                  <a:lnTo>
                    <a:pt x="457200" y="5540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87726" y="4532312"/>
              <a:ext cx="457200" cy="554355"/>
            </a:xfrm>
            <a:custGeom>
              <a:avLst/>
              <a:gdLst/>
              <a:ahLst/>
              <a:cxnLst/>
              <a:rect l="l" t="t" r="r" b="b"/>
              <a:pathLst>
                <a:path w="457200" h="554354">
                  <a:moveTo>
                    <a:pt x="0" y="554037"/>
                  </a:moveTo>
                  <a:lnTo>
                    <a:pt x="457200" y="5540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540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97326" y="3167062"/>
              <a:ext cx="457200" cy="548005"/>
            </a:xfrm>
            <a:custGeom>
              <a:avLst/>
              <a:gdLst/>
              <a:ahLst/>
              <a:cxnLst/>
              <a:rect l="l" t="t" r="r" b="b"/>
              <a:pathLst>
                <a:path w="457200" h="548004">
                  <a:moveTo>
                    <a:pt x="457200" y="0"/>
                  </a:moveTo>
                  <a:lnTo>
                    <a:pt x="0" y="0"/>
                  </a:lnTo>
                  <a:lnTo>
                    <a:pt x="0" y="547687"/>
                  </a:lnTo>
                  <a:lnTo>
                    <a:pt x="457200" y="54768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497326" y="3167062"/>
              <a:ext cx="457200" cy="548005"/>
            </a:xfrm>
            <a:custGeom>
              <a:avLst/>
              <a:gdLst/>
              <a:ahLst/>
              <a:cxnLst/>
              <a:rect l="l" t="t" r="r" b="b"/>
              <a:pathLst>
                <a:path w="457200" h="548004">
                  <a:moveTo>
                    <a:pt x="0" y="547687"/>
                  </a:moveTo>
                  <a:lnTo>
                    <a:pt x="457200" y="54768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476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7726" y="3475037"/>
              <a:ext cx="457200" cy="240029"/>
            </a:xfrm>
            <a:custGeom>
              <a:avLst/>
              <a:gdLst/>
              <a:ahLst/>
              <a:cxnLst/>
              <a:rect l="l" t="t" r="r" b="b"/>
              <a:pathLst>
                <a:path w="457200" h="240029">
                  <a:moveTo>
                    <a:pt x="457200" y="0"/>
                  </a:moveTo>
                  <a:lnTo>
                    <a:pt x="0" y="0"/>
                  </a:lnTo>
                  <a:lnTo>
                    <a:pt x="0" y="239712"/>
                  </a:lnTo>
                  <a:lnTo>
                    <a:pt x="457200" y="23971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7726" y="3475037"/>
              <a:ext cx="457200" cy="240029"/>
            </a:xfrm>
            <a:custGeom>
              <a:avLst/>
              <a:gdLst/>
              <a:ahLst/>
              <a:cxnLst/>
              <a:rect l="l" t="t" r="r" b="b"/>
              <a:pathLst>
                <a:path w="457200" h="240029">
                  <a:moveTo>
                    <a:pt x="0" y="239712"/>
                  </a:moveTo>
                  <a:lnTo>
                    <a:pt x="457200" y="23971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397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3011170" y="2622880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07452" y="2622880"/>
            <a:ext cx="3403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11170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2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07211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11170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07211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085332" y="1606613"/>
            <a:ext cx="2930525" cy="4248150"/>
            <a:chOff x="6085332" y="1606613"/>
            <a:chExt cx="2930525" cy="4248150"/>
          </a:xfrm>
        </p:grpSpPr>
        <p:sp>
          <p:nvSpPr>
            <p:cNvPr id="60" name="object 60"/>
            <p:cNvSpPr/>
            <p:nvPr/>
          </p:nvSpPr>
          <p:spPr>
            <a:xfrm>
              <a:off x="8039100" y="2373375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457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457200" y="152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039100" y="2373375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429500" y="1611375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4572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57200" y="914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429500" y="1611375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072501" y="5011737"/>
              <a:ext cx="457200" cy="838200"/>
            </a:xfrm>
            <a:custGeom>
              <a:avLst/>
              <a:gdLst/>
              <a:ahLst/>
              <a:cxnLst/>
              <a:rect l="l" t="t" r="r" b="b"/>
              <a:pathLst>
                <a:path w="457200" h="838200">
                  <a:moveTo>
                    <a:pt x="4572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457200" y="838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072501" y="5011737"/>
              <a:ext cx="457200" cy="838200"/>
            </a:xfrm>
            <a:custGeom>
              <a:avLst/>
              <a:gdLst/>
              <a:ahLst/>
              <a:cxnLst/>
              <a:rect l="l" t="t" r="r" b="b"/>
              <a:pathLst>
                <a:path w="457200" h="838200">
                  <a:moveTo>
                    <a:pt x="0" y="838200"/>
                  </a:moveTo>
                  <a:lnTo>
                    <a:pt x="457200" y="838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462901" y="5006974"/>
              <a:ext cx="457200" cy="843280"/>
            </a:xfrm>
            <a:custGeom>
              <a:avLst/>
              <a:gdLst/>
              <a:ahLst/>
              <a:cxnLst/>
              <a:rect l="l" t="t" r="r" b="b"/>
              <a:pathLst>
                <a:path w="457200" h="843279">
                  <a:moveTo>
                    <a:pt x="457200" y="0"/>
                  </a:moveTo>
                  <a:lnTo>
                    <a:pt x="0" y="0"/>
                  </a:lnTo>
                  <a:lnTo>
                    <a:pt x="0" y="842962"/>
                  </a:lnTo>
                  <a:lnTo>
                    <a:pt x="457200" y="84296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462901" y="5006974"/>
              <a:ext cx="457200" cy="843280"/>
            </a:xfrm>
            <a:custGeom>
              <a:avLst/>
              <a:gdLst/>
              <a:ahLst/>
              <a:cxnLst/>
              <a:rect l="l" t="t" r="r" b="b"/>
              <a:pathLst>
                <a:path w="457200" h="843279">
                  <a:moveTo>
                    <a:pt x="0" y="842962"/>
                  </a:moveTo>
                  <a:lnTo>
                    <a:pt x="457200" y="84296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429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5332" y="3572255"/>
              <a:ext cx="2855975" cy="143255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9820" y="3602736"/>
              <a:ext cx="2557272" cy="65074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188075" y="3502024"/>
              <a:ext cx="2822575" cy="1411605"/>
            </a:xfrm>
            <a:custGeom>
              <a:avLst/>
              <a:gdLst/>
              <a:ahLst/>
              <a:cxnLst/>
              <a:rect l="l" t="t" r="r" b="b"/>
              <a:pathLst>
                <a:path w="2822575" h="1411604">
                  <a:moveTo>
                    <a:pt x="1224279" y="995299"/>
                  </a:moveTo>
                  <a:lnTo>
                    <a:pt x="539242" y="995299"/>
                  </a:lnTo>
                  <a:lnTo>
                    <a:pt x="0" y="1411351"/>
                  </a:lnTo>
                  <a:lnTo>
                    <a:pt x="1224279" y="995299"/>
                  </a:lnTo>
                  <a:close/>
                </a:path>
                <a:path w="2822575" h="1411604">
                  <a:moveTo>
                    <a:pt x="2656713" y="0"/>
                  </a:moveTo>
                  <a:lnTo>
                    <a:pt x="248412" y="0"/>
                  </a:lnTo>
                  <a:lnTo>
                    <a:pt x="204331" y="5927"/>
                  </a:lnTo>
                  <a:lnTo>
                    <a:pt x="164714" y="22653"/>
                  </a:lnTo>
                  <a:lnTo>
                    <a:pt x="131143" y="48593"/>
                  </a:lnTo>
                  <a:lnTo>
                    <a:pt x="105203" y="82164"/>
                  </a:lnTo>
                  <a:lnTo>
                    <a:pt x="88477" y="121781"/>
                  </a:lnTo>
                  <a:lnTo>
                    <a:pt x="82550" y="165862"/>
                  </a:lnTo>
                  <a:lnTo>
                    <a:pt x="82550" y="829437"/>
                  </a:lnTo>
                  <a:lnTo>
                    <a:pt x="88477" y="873561"/>
                  </a:lnTo>
                  <a:lnTo>
                    <a:pt x="105203" y="913191"/>
                  </a:lnTo>
                  <a:lnTo>
                    <a:pt x="131143" y="946753"/>
                  </a:lnTo>
                  <a:lnTo>
                    <a:pt x="164714" y="972674"/>
                  </a:lnTo>
                  <a:lnTo>
                    <a:pt x="204331" y="989380"/>
                  </a:lnTo>
                  <a:lnTo>
                    <a:pt x="248412" y="995299"/>
                  </a:lnTo>
                  <a:lnTo>
                    <a:pt x="2656713" y="995299"/>
                  </a:lnTo>
                  <a:lnTo>
                    <a:pt x="2700793" y="989380"/>
                  </a:lnTo>
                  <a:lnTo>
                    <a:pt x="2740410" y="972674"/>
                  </a:lnTo>
                  <a:lnTo>
                    <a:pt x="2773981" y="946753"/>
                  </a:lnTo>
                  <a:lnTo>
                    <a:pt x="2799921" y="913191"/>
                  </a:lnTo>
                  <a:lnTo>
                    <a:pt x="2816647" y="873561"/>
                  </a:lnTo>
                  <a:lnTo>
                    <a:pt x="2822575" y="829437"/>
                  </a:lnTo>
                  <a:lnTo>
                    <a:pt x="2822575" y="165862"/>
                  </a:lnTo>
                  <a:lnTo>
                    <a:pt x="2816647" y="121781"/>
                  </a:lnTo>
                  <a:lnTo>
                    <a:pt x="2799921" y="82164"/>
                  </a:lnTo>
                  <a:lnTo>
                    <a:pt x="2773981" y="48593"/>
                  </a:lnTo>
                  <a:lnTo>
                    <a:pt x="2740410" y="22653"/>
                  </a:lnTo>
                  <a:lnTo>
                    <a:pt x="2700793" y="5927"/>
                  </a:lnTo>
                  <a:lnTo>
                    <a:pt x="26567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188075" y="3502024"/>
              <a:ext cx="2822575" cy="1411605"/>
            </a:xfrm>
            <a:custGeom>
              <a:avLst/>
              <a:gdLst/>
              <a:ahLst/>
              <a:cxnLst/>
              <a:rect l="l" t="t" r="r" b="b"/>
              <a:pathLst>
                <a:path w="2822575" h="1411604">
                  <a:moveTo>
                    <a:pt x="82550" y="165862"/>
                  </a:moveTo>
                  <a:lnTo>
                    <a:pt x="88477" y="121781"/>
                  </a:lnTo>
                  <a:lnTo>
                    <a:pt x="105203" y="82164"/>
                  </a:lnTo>
                  <a:lnTo>
                    <a:pt x="131143" y="48593"/>
                  </a:lnTo>
                  <a:lnTo>
                    <a:pt x="164714" y="22653"/>
                  </a:lnTo>
                  <a:lnTo>
                    <a:pt x="204331" y="5927"/>
                  </a:lnTo>
                  <a:lnTo>
                    <a:pt x="248412" y="0"/>
                  </a:lnTo>
                  <a:lnTo>
                    <a:pt x="539242" y="0"/>
                  </a:lnTo>
                  <a:lnTo>
                    <a:pt x="1224279" y="0"/>
                  </a:lnTo>
                  <a:lnTo>
                    <a:pt x="2656713" y="0"/>
                  </a:lnTo>
                  <a:lnTo>
                    <a:pt x="2700793" y="5927"/>
                  </a:lnTo>
                  <a:lnTo>
                    <a:pt x="2740410" y="22653"/>
                  </a:lnTo>
                  <a:lnTo>
                    <a:pt x="2773981" y="48593"/>
                  </a:lnTo>
                  <a:lnTo>
                    <a:pt x="2799921" y="82164"/>
                  </a:lnTo>
                  <a:lnTo>
                    <a:pt x="2816647" y="121781"/>
                  </a:lnTo>
                  <a:lnTo>
                    <a:pt x="2822575" y="165862"/>
                  </a:lnTo>
                  <a:lnTo>
                    <a:pt x="2822575" y="580644"/>
                  </a:lnTo>
                  <a:lnTo>
                    <a:pt x="2822575" y="829437"/>
                  </a:lnTo>
                  <a:lnTo>
                    <a:pt x="2816647" y="873561"/>
                  </a:lnTo>
                  <a:lnTo>
                    <a:pt x="2799921" y="913191"/>
                  </a:lnTo>
                  <a:lnTo>
                    <a:pt x="2773981" y="946753"/>
                  </a:lnTo>
                  <a:lnTo>
                    <a:pt x="2740410" y="972674"/>
                  </a:lnTo>
                  <a:lnTo>
                    <a:pt x="2700793" y="989380"/>
                  </a:lnTo>
                  <a:lnTo>
                    <a:pt x="2656713" y="995299"/>
                  </a:lnTo>
                  <a:lnTo>
                    <a:pt x="1224279" y="995299"/>
                  </a:lnTo>
                  <a:lnTo>
                    <a:pt x="0" y="1411351"/>
                  </a:lnTo>
                  <a:lnTo>
                    <a:pt x="539242" y="995299"/>
                  </a:lnTo>
                  <a:lnTo>
                    <a:pt x="248412" y="995299"/>
                  </a:lnTo>
                  <a:lnTo>
                    <a:pt x="204331" y="989380"/>
                  </a:lnTo>
                  <a:lnTo>
                    <a:pt x="164714" y="972674"/>
                  </a:lnTo>
                  <a:lnTo>
                    <a:pt x="131143" y="946753"/>
                  </a:lnTo>
                  <a:lnTo>
                    <a:pt x="105203" y="913191"/>
                  </a:lnTo>
                  <a:lnTo>
                    <a:pt x="88477" y="873561"/>
                  </a:lnTo>
                  <a:lnTo>
                    <a:pt x="82550" y="829437"/>
                  </a:lnTo>
                  <a:lnTo>
                    <a:pt x="82550" y="580644"/>
                  </a:lnTo>
                  <a:lnTo>
                    <a:pt x="82550" y="1658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7501508" y="2575305"/>
            <a:ext cx="15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0" b="1"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136774" y="2575305"/>
            <a:ext cx="345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 b="1">
                <a:latin typeface="Tahoma"/>
                <a:cs typeface="Tahoma"/>
              </a:rPr>
              <a:t>1.5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399021" y="3572382"/>
            <a:ext cx="2221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mic Sans MS"/>
                <a:cs typeface="Comic Sans MS"/>
              </a:rPr>
              <a:t>Even</a:t>
            </a:r>
            <a:r>
              <a:rPr dirty="0" sz="1800" spc="-3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I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know</a:t>
            </a:r>
            <a:r>
              <a:rPr dirty="0" sz="1800" spc="-3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this</a:t>
            </a:r>
            <a:r>
              <a:rPr dirty="0" sz="1800" spc="-3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one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799591" y="175387"/>
            <a:ext cx="32213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Pigeon</a:t>
            </a:r>
            <a:r>
              <a:rPr dirty="0" sz="3200" spc="-6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r>
              <a:rPr dirty="0" sz="3200" spc="-45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4714875" y="241363"/>
            <a:ext cx="4189729" cy="3063875"/>
            <a:chOff x="4714875" y="241363"/>
            <a:chExt cx="4189729" cy="3063875"/>
          </a:xfrm>
        </p:grpSpPr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4875" y="1155700"/>
              <a:ext cx="1906524" cy="21494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7647" y="315467"/>
              <a:ext cx="2502407" cy="161391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1552" y="347471"/>
              <a:ext cx="2420111" cy="92506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410325" y="246125"/>
              <a:ext cx="2489200" cy="1592580"/>
            </a:xfrm>
            <a:custGeom>
              <a:avLst/>
              <a:gdLst/>
              <a:ahLst/>
              <a:cxnLst/>
              <a:rect l="l" t="t" r="r" b="b"/>
              <a:pathLst>
                <a:path w="2489200" h="1592580">
                  <a:moveTo>
                    <a:pt x="1037208" y="1030224"/>
                  </a:moveTo>
                  <a:lnTo>
                    <a:pt x="414908" y="1030224"/>
                  </a:lnTo>
                  <a:lnTo>
                    <a:pt x="53975" y="1592199"/>
                  </a:lnTo>
                  <a:lnTo>
                    <a:pt x="1037208" y="1030224"/>
                  </a:lnTo>
                  <a:close/>
                </a:path>
                <a:path w="2489200" h="1592580">
                  <a:moveTo>
                    <a:pt x="2317496" y="0"/>
                  </a:moveTo>
                  <a:lnTo>
                    <a:pt x="171703" y="0"/>
                  </a:lnTo>
                  <a:lnTo>
                    <a:pt x="126044" y="6130"/>
                  </a:lnTo>
                  <a:lnTo>
                    <a:pt x="85024" y="23433"/>
                  </a:lnTo>
                  <a:lnTo>
                    <a:pt x="50276" y="50276"/>
                  </a:lnTo>
                  <a:lnTo>
                    <a:pt x="23433" y="85024"/>
                  </a:lnTo>
                  <a:lnTo>
                    <a:pt x="6130" y="126044"/>
                  </a:lnTo>
                  <a:lnTo>
                    <a:pt x="0" y="171703"/>
                  </a:lnTo>
                  <a:lnTo>
                    <a:pt x="0" y="858520"/>
                  </a:lnTo>
                  <a:lnTo>
                    <a:pt x="6130" y="904179"/>
                  </a:lnTo>
                  <a:lnTo>
                    <a:pt x="23433" y="945199"/>
                  </a:lnTo>
                  <a:lnTo>
                    <a:pt x="50276" y="979947"/>
                  </a:lnTo>
                  <a:lnTo>
                    <a:pt x="85024" y="1006790"/>
                  </a:lnTo>
                  <a:lnTo>
                    <a:pt x="126044" y="1024093"/>
                  </a:lnTo>
                  <a:lnTo>
                    <a:pt x="171703" y="1030224"/>
                  </a:lnTo>
                  <a:lnTo>
                    <a:pt x="2317496" y="1030224"/>
                  </a:lnTo>
                  <a:lnTo>
                    <a:pt x="2363155" y="1024093"/>
                  </a:lnTo>
                  <a:lnTo>
                    <a:pt x="2404175" y="1006790"/>
                  </a:lnTo>
                  <a:lnTo>
                    <a:pt x="2438923" y="979947"/>
                  </a:lnTo>
                  <a:lnTo>
                    <a:pt x="2465766" y="945199"/>
                  </a:lnTo>
                  <a:lnTo>
                    <a:pt x="2483069" y="904179"/>
                  </a:lnTo>
                  <a:lnTo>
                    <a:pt x="2489200" y="858520"/>
                  </a:lnTo>
                  <a:lnTo>
                    <a:pt x="2489200" y="171703"/>
                  </a:lnTo>
                  <a:lnTo>
                    <a:pt x="2483069" y="126044"/>
                  </a:lnTo>
                  <a:lnTo>
                    <a:pt x="2465766" y="85024"/>
                  </a:lnTo>
                  <a:lnTo>
                    <a:pt x="2438923" y="50276"/>
                  </a:lnTo>
                  <a:lnTo>
                    <a:pt x="2404175" y="23433"/>
                  </a:lnTo>
                  <a:lnTo>
                    <a:pt x="2363155" y="6130"/>
                  </a:lnTo>
                  <a:lnTo>
                    <a:pt x="2317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410325" y="246125"/>
              <a:ext cx="2489200" cy="1592580"/>
            </a:xfrm>
            <a:custGeom>
              <a:avLst/>
              <a:gdLst/>
              <a:ahLst/>
              <a:cxnLst/>
              <a:rect l="l" t="t" r="r" b="b"/>
              <a:pathLst>
                <a:path w="2489200" h="1592580">
                  <a:moveTo>
                    <a:pt x="0" y="171703"/>
                  </a:moveTo>
                  <a:lnTo>
                    <a:pt x="6130" y="126044"/>
                  </a:lnTo>
                  <a:lnTo>
                    <a:pt x="23433" y="85024"/>
                  </a:lnTo>
                  <a:lnTo>
                    <a:pt x="50276" y="50276"/>
                  </a:lnTo>
                  <a:lnTo>
                    <a:pt x="85024" y="23433"/>
                  </a:lnTo>
                  <a:lnTo>
                    <a:pt x="126044" y="6130"/>
                  </a:lnTo>
                  <a:lnTo>
                    <a:pt x="171703" y="0"/>
                  </a:lnTo>
                  <a:lnTo>
                    <a:pt x="414908" y="0"/>
                  </a:lnTo>
                  <a:lnTo>
                    <a:pt x="1037208" y="0"/>
                  </a:lnTo>
                  <a:lnTo>
                    <a:pt x="2317496" y="0"/>
                  </a:lnTo>
                  <a:lnTo>
                    <a:pt x="2363155" y="6130"/>
                  </a:lnTo>
                  <a:lnTo>
                    <a:pt x="2404175" y="23433"/>
                  </a:lnTo>
                  <a:lnTo>
                    <a:pt x="2438923" y="50276"/>
                  </a:lnTo>
                  <a:lnTo>
                    <a:pt x="2465766" y="85024"/>
                  </a:lnTo>
                  <a:lnTo>
                    <a:pt x="2483069" y="126044"/>
                  </a:lnTo>
                  <a:lnTo>
                    <a:pt x="2489200" y="171703"/>
                  </a:lnTo>
                  <a:lnTo>
                    <a:pt x="2489200" y="600963"/>
                  </a:lnTo>
                  <a:lnTo>
                    <a:pt x="2489200" y="858520"/>
                  </a:lnTo>
                  <a:lnTo>
                    <a:pt x="2483069" y="904179"/>
                  </a:lnTo>
                  <a:lnTo>
                    <a:pt x="2465766" y="945199"/>
                  </a:lnTo>
                  <a:lnTo>
                    <a:pt x="2438923" y="979947"/>
                  </a:lnTo>
                  <a:lnTo>
                    <a:pt x="2404175" y="1006790"/>
                  </a:lnTo>
                  <a:lnTo>
                    <a:pt x="2363155" y="1024093"/>
                  </a:lnTo>
                  <a:lnTo>
                    <a:pt x="2317496" y="1030224"/>
                  </a:lnTo>
                  <a:lnTo>
                    <a:pt x="1037208" y="1030224"/>
                  </a:lnTo>
                  <a:lnTo>
                    <a:pt x="53975" y="1592199"/>
                  </a:lnTo>
                  <a:lnTo>
                    <a:pt x="414908" y="1030224"/>
                  </a:lnTo>
                  <a:lnTo>
                    <a:pt x="171703" y="1030224"/>
                  </a:lnTo>
                  <a:lnTo>
                    <a:pt x="126044" y="1024093"/>
                  </a:lnTo>
                  <a:lnTo>
                    <a:pt x="85024" y="1006790"/>
                  </a:lnTo>
                  <a:lnTo>
                    <a:pt x="50276" y="979947"/>
                  </a:lnTo>
                  <a:lnTo>
                    <a:pt x="23433" y="945199"/>
                  </a:lnTo>
                  <a:lnTo>
                    <a:pt x="6130" y="904179"/>
                  </a:lnTo>
                  <a:lnTo>
                    <a:pt x="0" y="858520"/>
                  </a:lnTo>
                  <a:lnTo>
                    <a:pt x="0" y="600963"/>
                  </a:lnTo>
                  <a:lnTo>
                    <a:pt x="0" y="17170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6540500" y="317372"/>
            <a:ext cx="2084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omic Sans MS"/>
                <a:cs typeface="Comic Sans MS"/>
              </a:rPr>
              <a:t>Oh!</a:t>
            </a:r>
            <a:r>
              <a:rPr dirty="0" sz="1800" spc="-60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This</a:t>
            </a:r>
            <a:r>
              <a:rPr dirty="0" sz="1800" spc="-3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ones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hard!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83" name="object 8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87951" y="4184650"/>
            <a:ext cx="1457325" cy="2295525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7552435" y="5881706"/>
            <a:ext cx="15367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40" b="1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314118" y="5881706"/>
            <a:ext cx="15367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40" b="1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05992" y="6275508"/>
            <a:ext cx="15240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565127" y="6275508"/>
            <a:ext cx="15240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011170" y="6272155"/>
            <a:ext cx="339725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770683" y="6272155"/>
            <a:ext cx="15240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88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599897"/>
                  </a:lnTo>
                  <a:lnTo>
                    <a:pt x="0" y="6185649"/>
                  </a:lnTo>
                  <a:lnTo>
                    <a:pt x="2136775" y="6185649"/>
                  </a:lnTo>
                  <a:lnTo>
                    <a:pt x="2136775" y="599897"/>
                  </a:lnTo>
                  <a:lnTo>
                    <a:pt x="4027551" y="599897"/>
                  </a:lnTo>
                  <a:lnTo>
                    <a:pt x="4027551" y="6185649"/>
                  </a:lnTo>
                  <a:lnTo>
                    <a:pt x="8229600" y="6185649"/>
                  </a:lnTo>
                  <a:lnTo>
                    <a:pt x="8229600" y="599897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1830451" y="0"/>
                  </a:moveTo>
                  <a:lnTo>
                    <a:pt x="0" y="0"/>
                  </a:lnTo>
                  <a:lnTo>
                    <a:pt x="0" y="5707126"/>
                  </a:lnTo>
                  <a:lnTo>
                    <a:pt x="1830451" y="5707126"/>
                  </a:lnTo>
                  <a:lnTo>
                    <a:pt x="1830451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0" y="5707126"/>
                  </a:moveTo>
                  <a:lnTo>
                    <a:pt x="1830451" y="5707126"/>
                  </a:lnTo>
                  <a:lnTo>
                    <a:pt x="1830451" y="0"/>
                  </a:lnTo>
                  <a:lnTo>
                    <a:pt x="0" y="0"/>
                  </a:lnTo>
                  <a:lnTo>
                    <a:pt x="0" y="5707126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21665" y="987678"/>
            <a:ext cx="1363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665" y="1261998"/>
            <a:ext cx="808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0000FF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5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95" b="1">
                <a:solidFill>
                  <a:srgbClr val="0000F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8025" y="2198751"/>
            <a:ext cx="1076960" cy="4132579"/>
            <a:chOff x="708025" y="2198751"/>
            <a:chExt cx="1076960" cy="4132579"/>
          </a:xfrm>
        </p:grpSpPr>
        <p:sp>
          <p:nvSpPr>
            <p:cNvPr id="10" name="object 10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22451" y="6035675"/>
              <a:ext cx="457200" cy="290830"/>
            </a:xfrm>
            <a:custGeom>
              <a:avLst/>
              <a:gdLst/>
              <a:ahLst/>
              <a:cxnLst/>
              <a:rect l="l" t="t" r="r" b="b"/>
              <a:pathLst>
                <a:path w="457200" h="290829">
                  <a:moveTo>
                    <a:pt x="457200" y="0"/>
                  </a:moveTo>
                  <a:lnTo>
                    <a:pt x="0" y="0"/>
                  </a:lnTo>
                  <a:lnTo>
                    <a:pt x="0" y="290512"/>
                  </a:lnTo>
                  <a:lnTo>
                    <a:pt x="457200" y="29051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2451" y="6035675"/>
              <a:ext cx="457200" cy="290830"/>
            </a:xfrm>
            <a:custGeom>
              <a:avLst/>
              <a:gdLst/>
              <a:ahLst/>
              <a:cxnLst/>
              <a:rect l="l" t="t" r="r" b="b"/>
              <a:pathLst>
                <a:path w="457200" h="290829">
                  <a:moveTo>
                    <a:pt x="0" y="290512"/>
                  </a:moveTo>
                  <a:lnTo>
                    <a:pt x="457200" y="29051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905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457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57200" y="762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762000"/>
                  </a:moveTo>
                  <a:lnTo>
                    <a:pt x="457200" y="762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2451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457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57200" y="762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2451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762000"/>
                  </a:moveTo>
                  <a:lnTo>
                    <a:pt x="457200" y="762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2787" y="3213163"/>
              <a:ext cx="457200" cy="522605"/>
            </a:xfrm>
            <a:custGeom>
              <a:avLst/>
              <a:gdLst/>
              <a:ahLst/>
              <a:cxnLst/>
              <a:rect l="l" t="t" r="r" b="b"/>
              <a:pathLst>
                <a:path w="457200" h="522604">
                  <a:moveTo>
                    <a:pt x="457200" y="0"/>
                  </a:moveTo>
                  <a:lnTo>
                    <a:pt x="0" y="0"/>
                  </a:lnTo>
                  <a:lnTo>
                    <a:pt x="0" y="522287"/>
                  </a:lnTo>
                  <a:lnTo>
                    <a:pt x="457200" y="52228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2787" y="3213163"/>
              <a:ext cx="457200" cy="522605"/>
            </a:xfrm>
            <a:custGeom>
              <a:avLst/>
              <a:gdLst/>
              <a:ahLst/>
              <a:cxnLst/>
              <a:rect l="l" t="t" r="r" b="b"/>
              <a:pathLst>
                <a:path w="457200" h="522604">
                  <a:moveTo>
                    <a:pt x="0" y="522287"/>
                  </a:moveTo>
                  <a:lnTo>
                    <a:pt x="457200" y="52228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222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12787" y="2203513"/>
              <a:ext cx="457200" cy="389255"/>
            </a:xfrm>
            <a:custGeom>
              <a:avLst/>
              <a:gdLst/>
              <a:ahLst/>
              <a:cxnLst/>
              <a:rect l="l" t="t" r="r" b="b"/>
              <a:pathLst>
                <a:path w="457200" h="389255">
                  <a:moveTo>
                    <a:pt x="457200" y="0"/>
                  </a:moveTo>
                  <a:lnTo>
                    <a:pt x="0" y="0"/>
                  </a:lnTo>
                  <a:lnTo>
                    <a:pt x="0" y="388937"/>
                  </a:lnTo>
                  <a:lnTo>
                    <a:pt x="457200" y="3889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2787" y="2203513"/>
              <a:ext cx="457200" cy="389255"/>
            </a:xfrm>
            <a:custGeom>
              <a:avLst/>
              <a:gdLst/>
              <a:ahLst/>
              <a:cxnLst/>
              <a:rect l="l" t="t" r="r" b="b"/>
              <a:pathLst>
                <a:path w="457200" h="389255">
                  <a:moveTo>
                    <a:pt x="0" y="388937"/>
                  </a:moveTo>
                  <a:lnTo>
                    <a:pt x="457200" y="3889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89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05992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01805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5992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65127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5992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1805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84450" y="919225"/>
            <a:ext cx="1910080" cy="5726430"/>
            <a:chOff x="2584450" y="919225"/>
            <a:chExt cx="1910080" cy="5726430"/>
          </a:xfrm>
        </p:grpSpPr>
        <p:sp>
          <p:nvSpPr>
            <p:cNvPr id="33" name="object 33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1890776" y="0"/>
                  </a:moveTo>
                  <a:lnTo>
                    <a:pt x="0" y="0"/>
                  </a:lnTo>
                  <a:lnTo>
                    <a:pt x="0" y="5706999"/>
                  </a:lnTo>
                  <a:lnTo>
                    <a:pt x="1890776" y="5706999"/>
                  </a:lnTo>
                  <a:lnTo>
                    <a:pt x="18907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0" y="5706999"/>
                  </a:moveTo>
                  <a:lnTo>
                    <a:pt x="1890776" y="5706999"/>
                  </a:lnTo>
                  <a:lnTo>
                    <a:pt x="1890776" y="0"/>
                  </a:lnTo>
                  <a:lnTo>
                    <a:pt x="0" y="0"/>
                  </a:lnTo>
                  <a:lnTo>
                    <a:pt x="0" y="5706999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2681097" y="1036701"/>
            <a:ext cx="13633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FF0000"/>
                </a:solidFill>
                <a:latin typeface="Tahoma"/>
                <a:cs typeface="Tahoma"/>
              </a:rPr>
              <a:t>of  </a:t>
            </a:r>
            <a:r>
              <a:rPr dirty="0" sz="1800" spc="-20" b="1">
                <a:solidFill>
                  <a:srgbClr val="FF0000"/>
                </a:solidFill>
                <a:latin typeface="Tahoma"/>
                <a:cs typeface="Tahoma"/>
              </a:rPr>
              <a:t>class</a:t>
            </a:r>
            <a:r>
              <a:rPr dirty="0" sz="1800" spc="-6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FF0000"/>
                </a:solidFill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882963" y="2033587"/>
            <a:ext cx="1076325" cy="4276725"/>
            <a:chOff x="2882963" y="2033587"/>
            <a:chExt cx="1076325" cy="4276725"/>
          </a:xfrm>
        </p:grpSpPr>
        <p:sp>
          <p:nvSpPr>
            <p:cNvPr id="37" name="object 37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97326" y="59245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87726" y="6032500"/>
              <a:ext cx="457200" cy="273050"/>
            </a:xfrm>
            <a:custGeom>
              <a:avLst/>
              <a:gdLst/>
              <a:ahLst/>
              <a:cxnLst/>
              <a:rect l="l" t="t" r="r" b="b"/>
              <a:pathLst>
                <a:path w="457200" h="273050">
                  <a:moveTo>
                    <a:pt x="457200" y="0"/>
                  </a:moveTo>
                  <a:lnTo>
                    <a:pt x="0" y="0"/>
                  </a:lnTo>
                  <a:lnTo>
                    <a:pt x="0" y="273050"/>
                  </a:lnTo>
                  <a:lnTo>
                    <a:pt x="457200" y="2730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7726" y="6032500"/>
              <a:ext cx="457200" cy="273050"/>
            </a:xfrm>
            <a:custGeom>
              <a:avLst/>
              <a:gdLst/>
              <a:ahLst/>
              <a:cxnLst/>
              <a:rect l="l" t="t" r="r" b="b"/>
              <a:pathLst>
                <a:path w="457200" h="273050">
                  <a:moveTo>
                    <a:pt x="0" y="273050"/>
                  </a:moveTo>
                  <a:lnTo>
                    <a:pt x="457200" y="273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730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97326" y="4705350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7726" y="4532312"/>
              <a:ext cx="457200" cy="554355"/>
            </a:xfrm>
            <a:custGeom>
              <a:avLst/>
              <a:gdLst/>
              <a:ahLst/>
              <a:cxnLst/>
              <a:rect l="l" t="t" r="r" b="b"/>
              <a:pathLst>
                <a:path w="457200" h="554354">
                  <a:moveTo>
                    <a:pt x="457200" y="0"/>
                  </a:moveTo>
                  <a:lnTo>
                    <a:pt x="0" y="0"/>
                  </a:lnTo>
                  <a:lnTo>
                    <a:pt x="0" y="554037"/>
                  </a:lnTo>
                  <a:lnTo>
                    <a:pt x="457200" y="5540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87726" y="4532312"/>
              <a:ext cx="457200" cy="554355"/>
            </a:xfrm>
            <a:custGeom>
              <a:avLst/>
              <a:gdLst/>
              <a:ahLst/>
              <a:cxnLst/>
              <a:rect l="l" t="t" r="r" b="b"/>
              <a:pathLst>
                <a:path w="457200" h="554354">
                  <a:moveTo>
                    <a:pt x="0" y="554037"/>
                  </a:moveTo>
                  <a:lnTo>
                    <a:pt x="457200" y="5540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540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97326" y="3167062"/>
              <a:ext cx="457200" cy="548005"/>
            </a:xfrm>
            <a:custGeom>
              <a:avLst/>
              <a:gdLst/>
              <a:ahLst/>
              <a:cxnLst/>
              <a:rect l="l" t="t" r="r" b="b"/>
              <a:pathLst>
                <a:path w="457200" h="548004">
                  <a:moveTo>
                    <a:pt x="457200" y="0"/>
                  </a:moveTo>
                  <a:lnTo>
                    <a:pt x="0" y="0"/>
                  </a:lnTo>
                  <a:lnTo>
                    <a:pt x="0" y="547687"/>
                  </a:lnTo>
                  <a:lnTo>
                    <a:pt x="457200" y="54768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497326" y="3167062"/>
              <a:ext cx="457200" cy="548005"/>
            </a:xfrm>
            <a:custGeom>
              <a:avLst/>
              <a:gdLst/>
              <a:ahLst/>
              <a:cxnLst/>
              <a:rect l="l" t="t" r="r" b="b"/>
              <a:pathLst>
                <a:path w="457200" h="548004">
                  <a:moveTo>
                    <a:pt x="0" y="547687"/>
                  </a:moveTo>
                  <a:lnTo>
                    <a:pt x="457200" y="54768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476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7726" y="3475037"/>
              <a:ext cx="457200" cy="240029"/>
            </a:xfrm>
            <a:custGeom>
              <a:avLst/>
              <a:gdLst/>
              <a:ahLst/>
              <a:cxnLst/>
              <a:rect l="l" t="t" r="r" b="b"/>
              <a:pathLst>
                <a:path w="457200" h="240029">
                  <a:moveTo>
                    <a:pt x="457200" y="0"/>
                  </a:moveTo>
                  <a:lnTo>
                    <a:pt x="0" y="0"/>
                  </a:lnTo>
                  <a:lnTo>
                    <a:pt x="0" y="239712"/>
                  </a:lnTo>
                  <a:lnTo>
                    <a:pt x="457200" y="23971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7726" y="3475037"/>
              <a:ext cx="457200" cy="240029"/>
            </a:xfrm>
            <a:custGeom>
              <a:avLst/>
              <a:gdLst/>
              <a:ahLst/>
              <a:cxnLst/>
              <a:rect l="l" t="t" r="r" b="b"/>
              <a:pathLst>
                <a:path w="457200" h="240029">
                  <a:moveTo>
                    <a:pt x="0" y="239712"/>
                  </a:moveTo>
                  <a:lnTo>
                    <a:pt x="457200" y="23971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397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497326" y="226695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3011170" y="2622880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07452" y="2622880"/>
            <a:ext cx="3403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11170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2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07211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11170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07211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603750" y="4249737"/>
            <a:ext cx="4377055" cy="2608580"/>
            <a:chOff x="4603750" y="4249737"/>
            <a:chExt cx="4377055" cy="2608580"/>
          </a:xfrm>
        </p:grpSpPr>
        <p:sp>
          <p:nvSpPr>
            <p:cNvPr id="60" name="object 60"/>
            <p:cNvSpPr/>
            <p:nvPr/>
          </p:nvSpPr>
          <p:spPr>
            <a:xfrm>
              <a:off x="8072501" y="5011737"/>
              <a:ext cx="457200" cy="838200"/>
            </a:xfrm>
            <a:custGeom>
              <a:avLst/>
              <a:gdLst/>
              <a:ahLst/>
              <a:cxnLst/>
              <a:rect l="l" t="t" r="r" b="b"/>
              <a:pathLst>
                <a:path w="457200" h="838200">
                  <a:moveTo>
                    <a:pt x="4572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457200" y="838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072501" y="5011737"/>
              <a:ext cx="457200" cy="838200"/>
            </a:xfrm>
            <a:custGeom>
              <a:avLst/>
              <a:gdLst/>
              <a:ahLst/>
              <a:cxnLst/>
              <a:rect l="l" t="t" r="r" b="b"/>
              <a:pathLst>
                <a:path w="457200" h="838200">
                  <a:moveTo>
                    <a:pt x="0" y="838200"/>
                  </a:moveTo>
                  <a:lnTo>
                    <a:pt x="457200" y="838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462901" y="5006975"/>
              <a:ext cx="457200" cy="843280"/>
            </a:xfrm>
            <a:custGeom>
              <a:avLst/>
              <a:gdLst/>
              <a:ahLst/>
              <a:cxnLst/>
              <a:rect l="l" t="t" r="r" b="b"/>
              <a:pathLst>
                <a:path w="457200" h="843279">
                  <a:moveTo>
                    <a:pt x="457200" y="0"/>
                  </a:moveTo>
                  <a:lnTo>
                    <a:pt x="0" y="0"/>
                  </a:lnTo>
                  <a:lnTo>
                    <a:pt x="0" y="842962"/>
                  </a:lnTo>
                  <a:lnTo>
                    <a:pt x="457200" y="84296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462901" y="5006975"/>
              <a:ext cx="457200" cy="843280"/>
            </a:xfrm>
            <a:custGeom>
              <a:avLst/>
              <a:gdLst/>
              <a:ahLst/>
              <a:cxnLst/>
              <a:rect l="l" t="t" r="r" b="b"/>
              <a:pathLst>
                <a:path w="457200" h="843279">
                  <a:moveTo>
                    <a:pt x="0" y="842962"/>
                  </a:moveTo>
                  <a:lnTo>
                    <a:pt x="457200" y="84296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429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750" y="4562474"/>
              <a:ext cx="1457325" cy="229552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6900" y="4325111"/>
              <a:ext cx="3229355" cy="105308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944" y="4332731"/>
              <a:ext cx="2395728" cy="65074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759450" y="4254500"/>
              <a:ext cx="3216275" cy="1036955"/>
            </a:xfrm>
            <a:custGeom>
              <a:avLst/>
              <a:gdLst/>
              <a:ahLst/>
              <a:cxnLst/>
              <a:rect l="l" t="t" r="r" b="b"/>
              <a:pathLst>
                <a:path w="3216275" h="1036954">
                  <a:moveTo>
                    <a:pt x="1340103" y="552450"/>
                  </a:moveTo>
                  <a:lnTo>
                    <a:pt x="536066" y="552450"/>
                  </a:lnTo>
                  <a:lnTo>
                    <a:pt x="301625" y="1036701"/>
                  </a:lnTo>
                  <a:lnTo>
                    <a:pt x="1340103" y="552450"/>
                  </a:lnTo>
                  <a:close/>
                </a:path>
                <a:path w="3216275" h="1036954">
                  <a:moveTo>
                    <a:pt x="3124200" y="0"/>
                  </a:moveTo>
                  <a:lnTo>
                    <a:pt x="92075" y="0"/>
                  </a:lnTo>
                  <a:lnTo>
                    <a:pt x="56257" y="7242"/>
                  </a:lnTo>
                  <a:lnTo>
                    <a:pt x="26987" y="26987"/>
                  </a:lnTo>
                  <a:lnTo>
                    <a:pt x="7242" y="56257"/>
                  </a:lnTo>
                  <a:lnTo>
                    <a:pt x="0" y="92075"/>
                  </a:lnTo>
                  <a:lnTo>
                    <a:pt x="0" y="460375"/>
                  </a:lnTo>
                  <a:lnTo>
                    <a:pt x="7242" y="496192"/>
                  </a:lnTo>
                  <a:lnTo>
                    <a:pt x="26987" y="525462"/>
                  </a:lnTo>
                  <a:lnTo>
                    <a:pt x="56257" y="545207"/>
                  </a:lnTo>
                  <a:lnTo>
                    <a:pt x="92075" y="552450"/>
                  </a:lnTo>
                  <a:lnTo>
                    <a:pt x="3124200" y="552450"/>
                  </a:lnTo>
                  <a:lnTo>
                    <a:pt x="3160017" y="545207"/>
                  </a:lnTo>
                  <a:lnTo>
                    <a:pt x="3189287" y="525462"/>
                  </a:lnTo>
                  <a:lnTo>
                    <a:pt x="3209032" y="496192"/>
                  </a:lnTo>
                  <a:lnTo>
                    <a:pt x="3216275" y="460375"/>
                  </a:lnTo>
                  <a:lnTo>
                    <a:pt x="3216275" y="92075"/>
                  </a:lnTo>
                  <a:lnTo>
                    <a:pt x="3209032" y="56257"/>
                  </a:lnTo>
                  <a:lnTo>
                    <a:pt x="3189287" y="26987"/>
                  </a:lnTo>
                  <a:lnTo>
                    <a:pt x="3160017" y="7242"/>
                  </a:lnTo>
                  <a:lnTo>
                    <a:pt x="3124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759450" y="4254500"/>
              <a:ext cx="3216275" cy="1036955"/>
            </a:xfrm>
            <a:custGeom>
              <a:avLst/>
              <a:gdLst/>
              <a:ahLst/>
              <a:cxnLst/>
              <a:rect l="l" t="t" r="r" b="b"/>
              <a:pathLst>
                <a:path w="3216275" h="1036954">
                  <a:moveTo>
                    <a:pt x="0" y="92075"/>
                  </a:moveTo>
                  <a:lnTo>
                    <a:pt x="7242" y="56257"/>
                  </a:lnTo>
                  <a:lnTo>
                    <a:pt x="26987" y="26987"/>
                  </a:lnTo>
                  <a:lnTo>
                    <a:pt x="56257" y="7242"/>
                  </a:lnTo>
                  <a:lnTo>
                    <a:pt x="92075" y="0"/>
                  </a:lnTo>
                  <a:lnTo>
                    <a:pt x="536066" y="0"/>
                  </a:lnTo>
                  <a:lnTo>
                    <a:pt x="1340103" y="0"/>
                  </a:lnTo>
                  <a:lnTo>
                    <a:pt x="3124200" y="0"/>
                  </a:lnTo>
                  <a:lnTo>
                    <a:pt x="3160017" y="7242"/>
                  </a:lnTo>
                  <a:lnTo>
                    <a:pt x="3189287" y="26987"/>
                  </a:lnTo>
                  <a:lnTo>
                    <a:pt x="3209032" y="56257"/>
                  </a:lnTo>
                  <a:lnTo>
                    <a:pt x="3216275" y="92075"/>
                  </a:lnTo>
                  <a:lnTo>
                    <a:pt x="3216275" y="322199"/>
                  </a:lnTo>
                  <a:lnTo>
                    <a:pt x="3216275" y="460375"/>
                  </a:lnTo>
                  <a:lnTo>
                    <a:pt x="3209032" y="496192"/>
                  </a:lnTo>
                  <a:lnTo>
                    <a:pt x="3189287" y="525462"/>
                  </a:lnTo>
                  <a:lnTo>
                    <a:pt x="3160017" y="545207"/>
                  </a:lnTo>
                  <a:lnTo>
                    <a:pt x="3124200" y="552450"/>
                  </a:lnTo>
                  <a:lnTo>
                    <a:pt x="1340103" y="552450"/>
                  </a:lnTo>
                  <a:lnTo>
                    <a:pt x="301625" y="1036701"/>
                  </a:lnTo>
                  <a:lnTo>
                    <a:pt x="536066" y="552450"/>
                  </a:lnTo>
                  <a:lnTo>
                    <a:pt x="92075" y="552450"/>
                  </a:lnTo>
                  <a:lnTo>
                    <a:pt x="56257" y="545207"/>
                  </a:lnTo>
                  <a:lnTo>
                    <a:pt x="26987" y="525462"/>
                  </a:lnTo>
                  <a:lnTo>
                    <a:pt x="7242" y="496192"/>
                  </a:lnTo>
                  <a:lnTo>
                    <a:pt x="0" y="460375"/>
                  </a:lnTo>
                  <a:lnTo>
                    <a:pt x="0" y="322199"/>
                  </a:lnTo>
                  <a:lnTo>
                    <a:pt x="0" y="9207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799591" y="175387"/>
            <a:ext cx="32213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Pigeon</a:t>
            </a:r>
            <a:r>
              <a:rPr dirty="0" sz="3200" spc="-6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r>
              <a:rPr dirty="0" sz="3200" spc="-45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866257" y="4303267"/>
            <a:ext cx="2061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omic Sans MS"/>
                <a:cs typeface="Comic Sans MS"/>
              </a:rPr>
              <a:t>So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this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one</a:t>
            </a:r>
            <a:r>
              <a:rPr dirty="0" sz="1800" spc="-3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is</a:t>
            </a:r>
            <a:r>
              <a:rPr dirty="0" sz="1800" spc="-1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an</a:t>
            </a:r>
            <a:r>
              <a:rPr dirty="0" sz="1800" spc="-5"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dirty="0" sz="180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666488" y="0"/>
            <a:ext cx="4370070" cy="3473450"/>
            <a:chOff x="4666488" y="0"/>
            <a:chExt cx="4370070" cy="3473450"/>
          </a:xfrm>
        </p:grpSpPr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9675" y="0"/>
              <a:ext cx="1476375" cy="192405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6488" y="1257300"/>
              <a:ext cx="3688079" cy="22158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3920" y="1807464"/>
              <a:ext cx="3465576" cy="119938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748276" y="1190625"/>
              <a:ext cx="3676650" cy="2200275"/>
            </a:xfrm>
            <a:custGeom>
              <a:avLst/>
              <a:gdLst/>
              <a:ahLst/>
              <a:cxnLst/>
              <a:rect l="l" t="t" r="r" b="b"/>
              <a:pathLst>
                <a:path w="3676650" h="2200275">
                  <a:moveTo>
                    <a:pt x="3390010" y="481075"/>
                  </a:moveTo>
                  <a:lnTo>
                    <a:pt x="286512" y="481075"/>
                  </a:lnTo>
                  <a:lnTo>
                    <a:pt x="240036" y="484825"/>
                  </a:lnTo>
                  <a:lnTo>
                    <a:pt x="195949" y="495682"/>
                  </a:lnTo>
                  <a:lnTo>
                    <a:pt x="154840" y="513054"/>
                  </a:lnTo>
                  <a:lnTo>
                    <a:pt x="117299" y="536354"/>
                  </a:lnTo>
                  <a:lnTo>
                    <a:pt x="83915" y="564991"/>
                  </a:lnTo>
                  <a:lnTo>
                    <a:pt x="55278" y="598375"/>
                  </a:lnTo>
                  <a:lnTo>
                    <a:pt x="31978" y="635916"/>
                  </a:lnTo>
                  <a:lnTo>
                    <a:pt x="14606" y="677025"/>
                  </a:lnTo>
                  <a:lnTo>
                    <a:pt x="3749" y="721112"/>
                  </a:lnTo>
                  <a:lnTo>
                    <a:pt x="0" y="767588"/>
                  </a:lnTo>
                  <a:lnTo>
                    <a:pt x="0" y="1913763"/>
                  </a:lnTo>
                  <a:lnTo>
                    <a:pt x="3749" y="1960238"/>
                  </a:lnTo>
                  <a:lnTo>
                    <a:pt x="14606" y="2004325"/>
                  </a:lnTo>
                  <a:lnTo>
                    <a:pt x="31978" y="2045434"/>
                  </a:lnTo>
                  <a:lnTo>
                    <a:pt x="55278" y="2082975"/>
                  </a:lnTo>
                  <a:lnTo>
                    <a:pt x="83915" y="2116359"/>
                  </a:lnTo>
                  <a:lnTo>
                    <a:pt x="117299" y="2144996"/>
                  </a:lnTo>
                  <a:lnTo>
                    <a:pt x="154840" y="2168296"/>
                  </a:lnTo>
                  <a:lnTo>
                    <a:pt x="195949" y="2185668"/>
                  </a:lnTo>
                  <a:lnTo>
                    <a:pt x="240036" y="2196525"/>
                  </a:lnTo>
                  <a:lnTo>
                    <a:pt x="286512" y="2200275"/>
                  </a:lnTo>
                  <a:lnTo>
                    <a:pt x="3390010" y="2200275"/>
                  </a:lnTo>
                  <a:lnTo>
                    <a:pt x="3436489" y="2196525"/>
                  </a:lnTo>
                  <a:lnTo>
                    <a:pt x="3480586" y="2185668"/>
                  </a:lnTo>
                  <a:lnTo>
                    <a:pt x="3521709" y="2168296"/>
                  </a:lnTo>
                  <a:lnTo>
                    <a:pt x="3559268" y="2144996"/>
                  </a:lnTo>
                  <a:lnTo>
                    <a:pt x="3592671" y="2116359"/>
                  </a:lnTo>
                  <a:lnTo>
                    <a:pt x="3621326" y="2082975"/>
                  </a:lnTo>
                  <a:lnTo>
                    <a:pt x="3644643" y="2045434"/>
                  </a:lnTo>
                  <a:lnTo>
                    <a:pt x="3662030" y="2004325"/>
                  </a:lnTo>
                  <a:lnTo>
                    <a:pt x="3672896" y="1960238"/>
                  </a:lnTo>
                  <a:lnTo>
                    <a:pt x="3676650" y="1913763"/>
                  </a:lnTo>
                  <a:lnTo>
                    <a:pt x="3676523" y="767588"/>
                  </a:lnTo>
                  <a:lnTo>
                    <a:pt x="3672804" y="721112"/>
                  </a:lnTo>
                  <a:lnTo>
                    <a:pt x="3661965" y="677025"/>
                  </a:lnTo>
                  <a:lnTo>
                    <a:pt x="3644600" y="635916"/>
                  </a:lnTo>
                  <a:lnTo>
                    <a:pt x="3621299" y="598375"/>
                  </a:lnTo>
                  <a:lnTo>
                    <a:pt x="3592655" y="564991"/>
                  </a:lnTo>
                  <a:lnTo>
                    <a:pt x="3559260" y="536354"/>
                  </a:lnTo>
                  <a:lnTo>
                    <a:pt x="3521706" y="513054"/>
                  </a:lnTo>
                  <a:lnTo>
                    <a:pt x="3480585" y="495682"/>
                  </a:lnTo>
                  <a:lnTo>
                    <a:pt x="3436489" y="484825"/>
                  </a:lnTo>
                  <a:lnTo>
                    <a:pt x="3390010" y="481075"/>
                  </a:lnTo>
                  <a:close/>
                </a:path>
                <a:path w="3676650" h="2200275">
                  <a:moveTo>
                    <a:pt x="2984500" y="0"/>
                  </a:moveTo>
                  <a:lnTo>
                    <a:pt x="2144649" y="481075"/>
                  </a:lnTo>
                  <a:lnTo>
                    <a:pt x="3063875" y="481075"/>
                  </a:lnTo>
                  <a:lnTo>
                    <a:pt x="2984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748276" y="1190625"/>
              <a:ext cx="3676650" cy="2200275"/>
            </a:xfrm>
            <a:custGeom>
              <a:avLst/>
              <a:gdLst/>
              <a:ahLst/>
              <a:cxnLst/>
              <a:rect l="l" t="t" r="r" b="b"/>
              <a:pathLst>
                <a:path w="3676650" h="2200275">
                  <a:moveTo>
                    <a:pt x="0" y="767588"/>
                  </a:moveTo>
                  <a:lnTo>
                    <a:pt x="3749" y="721112"/>
                  </a:lnTo>
                  <a:lnTo>
                    <a:pt x="14606" y="677025"/>
                  </a:lnTo>
                  <a:lnTo>
                    <a:pt x="31978" y="635916"/>
                  </a:lnTo>
                  <a:lnTo>
                    <a:pt x="55278" y="598375"/>
                  </a:lnTo>
                  <a:lnTo>
                    <a:pt x="83915" y="564991"/>
                  </a:lnTo>
                  <a:lnTo>
                    <a:pt x="117299" y="536354"/>
                  </a:lnTo>
                  <a:lnTo>
                    <a:pt x="154840" y="513054"/>
                  </a:lnTo>
                  <a:lnTo>
                    <a:pt x="195949" y="495682"/>
                  </a:lnTo>
                  <a:lnTo>
                    <a:pt x="240036" y="484825"/>
                  </a:lnTo>
                  <a:lnTo>
                    <a:pt x="286512" y="481075"/>
                  </a:lnTo>
                  <a:lnTo>
                    <a:pt x="2144649" y="481075"/>
                  </a:lnTo>
                  <a:lnTo>
                    <a:pt x="2984500" y="0"/>
                  </a:lnTo>
                  <a:lnTo>
                    <a:pt x="3063875" y="481075"/>
                  </a:lnTo>
                  <a:lnTo>
                    <a:pt x="3390010" y="481075"/>
                  </a:lnTo>
                  <a:lnTo>
                    <a:pt x="3436489" y="484825"/>
                  </a:lnTo>
                  <a:lnTo>
                    <a:pt x="3480585" y="495682"/>
                  </a:lnTo>
                  <a:lnTo>
                    <a:pt x="3521706" y="513054"/>
                  </a:lnTo>
                  <a:lnTo>
                    <a:pt x="3559260" y="536354"/>
                  </a:lnTo>
                  <a:lnTo>
                    <a:pt x="3592655" y="564991"/>
                  </a:lnTo>
                  <a:lnTo>
                    <a:pt x="3621299" y="598375"/>
                  </a:lnTo>
                  <a:lnTo>
                    <a:pt x="3644600" y="635916"/>
                  </a:lnTo>
                  <a:lnTo>
                    <a:pt x="3661965" y="677025"/>
                  </a:lnTo>
                  <a:lnTo>
                    <a:pt x="3672804" y="721112"/>
                  </a:lnTo>
                  <a:lnTo>
                    <a:pt x="3676523" y="767588"/>
                  </a:lnTo>
                  <a:lnTo>
                    <a:pt x="3676650" y="1197355"/>
                  </a:lnTo>
                  <a:lnTo>
                    <a:pt x="3676650" y="1913763"/>
                  </a:lnTo>
                  <a:lnTo>
                    <a:pt x="3672896" y="1960238"/>
                  </a:lnTo>
                  <a:lnTo>
                    <a:pt x="3662030" y="2004325"/>
                  </a:lnTo>
                  <a:lnTo>
                    <a:pt x="3644643" y="2045434"/>
                  </a:lnTo>
                  <a:lnTo>
                    <a:pt x="3621326" y="2082975"/>
                  </a:lnTo>
                  <a:lnTo>
                    <a:pt x="3592671" y="2116359"/>
                  </a:lnTo>
                  <a:lnTo>
                    <a:pt x="3559268" y="2144996"/>
                  </a:lnTo>
                  <a:lnTo>
                    <a:pt x="3521709" y="2168296"/>
                  </a:lnTo>
                  <a:lnTo>
                    <a:pt x="3480586" y="2185668"/>
                  </a:lnTo>
                  <a:lnTo>
                    <a:pt x="3436489" y="2196525"/>
                  </a:lnTo>
                  <a:lnTo>
                    <a:pt x="3390010" y="2200275"/>
                  </a:lnTo>
                  <a:lnTo>
                    <a:pt x="3063875" y="2200275"/>
                  </a:lnTo>
                  <a:lnTo>
                    <a:pt x="2144649" y="2200275"/>
                  </a:lnTo>
                  <a:lnTo>
                    <a:pt x="286512" y="2200275"/>
                  </a:lnTo>
                  <a:lnTo>
                    <a:pt x="240036" y="2196525"/>
                  </a:lnTo>
                  <a:lnTo>
                    <a:pt x="195949" y="2185668"/>
                  </a:lnTo>
                  <a:lnTo>
                    <a:pt x="154840" y="2168296"/>
                  </a:lnTo>
                  <a:lnTo>
                    <a:pt x="117299" y="2144996"/>
                  </a:lnTo>
                  <a:lnTo>
                    <a:pt x="83915" y="2116359"/>
                  </a:lnTo>
                  <a:lnTo>
                    <a:pt x="55278" y="2082975"/>
                  </a:lnTo>
                  <a:lnTo>
                    <a:pt x="31978" y="2045434"/>
                  </a:lnTo>
                  <a:lnTo>
                    <a:pt x="14606" y="2004325"/>
                  </a:lnTo>
                  <a:lnTo>
                    <a:pt x="3749" y="1960238"/>
                  </a:lnTo>
                  <a:lnTo>
                    <a:pt x="0" y="1913763"/>
                  </a:lnTo>
                  <a:lnTo>
                    <a:pt x="0" y="1197355"/>
                  </a:lnTo>
                  <a:lnTo>
                    <a:pt x="0" y="7675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4911597" y="1776729"/>
            <a:ext cx="313118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mic Sans MS"/>
                <a:cs typeface="Comic Sans MS"/>
              </a:rPr>
              <a:t>The </a:t>
            </a:r>
            <a:r>
              <a:rPr dirty="0" sz="1800" spc="-5">
                <a:latin typeface="Comic Sans MS"/>
                <a:cs typeface="Comic Sans MS"/>
              </a:rPr>
              <a:t>rule is </a:t>
            </a:r>
            <a:r>
              <a:rPr dirty="0" sz="1800">
                <a:latin typeface="Comic Sans MS"/>
                <a:cs typeface="Comic Sans MS"/>
              </a:rPr>
              <a:t>as </a:t>
            </a:r>
            <a:r>
              <a:rPr dirty="0" sz="1800" spc="-5">
                <a:latin typeface="Comic Sans MS"/>
                <a:cs typeface="Comic Sans MS"/>
              </a:rPr>
              <a:t>follows, if </a:t>
            </a:r>
            <a:r>
              <a:rPr dirty="0" sz="1800">
                <a:latin typeface="Comic Sans MS"/>
                <a:cs typeface="Comic Sans MS"/>
              </a:rPr>
              <a:t>the </a:t>
            </a:r>
            <a:r>
              <a:rPr dirty="0" sz="1800" spc="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two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bars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are</a:t>
            </a:r>
            <a:r>
              <a:rPr dirty="0" sz="1800" spc="-1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equal</a:t>
            </a:r>
            <a:r>
              <a:rPr dirty="0" sz="1800" spc="-1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sizes,</a:t>
            </a:r>
            <a:r>
              <a:rPr dirty="0" sz="1800" spc="-2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it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is </a:t>
            </a:r>
            <a:r>
              <a:rPr dirty="0" sz="1800" spc="-52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an</a:t>
            </a:r>
            <a:r>
              <a:rPr dirty="0" sz="1800" spc="-20"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dirty="0" sz="1800">
                <a:latin typeface="Comic Sans MS"/>
                <a:cs typeface="Comic Sans MS"/>
              </a:rPr>
              <a:t>.</a:t>
            </a:r>
            <a:r>
              <a:rPr dirty="0" sz="1800" spc="-5">
                <a:latin typeface="Comic Sans MS"/>
                <a:cs typeface="Comic Sans MS"/>
              </a:rPr>
              <a:t> Otherwise</a:t>
            </a:r>
            <a:r>
              <a:rPr dirty="0" sz="1800" spc="-2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it</a:t>
            </a:r>
            <a:r>
              <a:rPr dirty="0" sz="1800" spc="-1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is</a:t>
            </a:r>
            <a:r>
              <a:rPr dirty="0" sz="1800" spc="-20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a</a:t>
            </a:r>
            <a:r>
              <a:rPr dirty="0" sz="1800" spc="5"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z="180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552435" y="5881706"/>
            <a:ext cx="15367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40" b="1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314118" y="5881706"/>
            <a:ext cx="15367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40" b="1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05992" y="6275508"/>
            <a:ext cx="15240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565127" y="6275508"/>
            <a:ext cx="15240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011170" y="6272155"/>
            <a:ext cx="339725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200">
                <a:latin typeface="Verdana"/>
                <a:cs typeface="Verdana"/>
              </a:rPr>
              <a:t>2</a:t>
            </a:r>
            <a:r>
              <a:rPr dirty="0" sz="1800" spc="-13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770683" y="6272155"/>
            <a:ext cx="152400" cy="3060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88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599897"/>
                  </a:lnTo>
                  <a:lnTo>
                    <a:pt x="0" y="6185649"/>
                  </a:lnTo>
                  <a:lnTo>
                    <a:pt x="2136775" y="6185649"/>
                  </a:lnTo>
                  <a:lnTo>
                    <a:pt x="2136775" y="599897"/>
                  </a:lnTo>
                  <a:lnTo>
                    <a:pt x="4027551" y="599897"/>
                  </a:lnTo>
                  <a:lnTo>
                    <a:pt x="4027551" y="6185649"/>
                  </a:lnTo>
                  <a:lnTo>
                    <a:pt x="8229600" y="6185649"/>
                  </a:lnTo>
                  <a:lnTo>
                    <a:pt x="8229600" y="599897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5675" y="406400"/>
              <a:ext cx="1524000" cy="18859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1830451" y="0"/>
                  </a:moveTo>
                  <a:lnTo>
                    <a:pt x="0" y="0"/>
                  </a:lnTo>
                  <a:lnTo>
                    <a:pt x="0" y="5707126"/>
                  </a:lnTo>
                  <a:lnTo>
                    <a:pt x="1830451" y="5707126"/>
                  </a:lnTo>
                  <a:lnTo>
                    <a:pt x="1830451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0" y="5707126"/>
                  </a:moveTo>
                  <a:lnTo>
                    <a:pt x="1830451" y="5707126"/>
                  </a:lnTo>
                  <a:lnTo>
                    <a:pt x="1830451" y="0"/>
                  </a:lnTo>
                  <a:lnTo>
                    <a:pt x="0" y="0"/>
                  </a:lnTo>
                  <a:lnTo>
                    <a:pt x="0" y="5707126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21665" y="987678"/>
            <a:ext cx="1363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665" y="1261998"/>
            <a:ext cx="808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0000FF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5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95" b="1">
                <a:solidFill>
                  <a:srgbClr val="0000F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8025" y="2198751"/>
            <a:ext cx="1076960" cy="4132579"/>
            <a:chOff x="708025" y="2198751"/>
            <a:chExt cx="1076960" cy="4132579"/>
          </a:xfrm>
        </p:grpSpPr>
        <p:sp>
          <p:nvSpPr>
            <p:cNvPr id="11" name="object 11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2451" y="5457825"/>
              <a:ext cx="457200" cy="868680"/>
            </a:xfrm>
            <a:custGeom>
              <a:avLst/>
              <a:gdLst/>
              <a:ahLst/>
              <a:cxnLst/>
              <a:rect l="l" t="t" r="r" b="b"/>
              <a:pathLst>
                <a:path w="457200" h="868679">
                  <a:moveTo>
                    <a:pt x="457200" y="0"/>
                  </a:moveTo>
                  <a:lnTo>
                    <a:pt x="0" y="0"/>
                  </a:lnTo>
                  <a:lnTo>
                    <a:pt x="0" y="868362"/>
                  </a:lnTo>
                  <a:lnTo>
                    <a:pt x="457200" y="86836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22451" y="5457825"/>
              <a:ext cx="457200" cy="868680"/>
            </a:xfrm>
            <a:custGeom>
              <a:avLst/>
              <a:gdLst/>
              <a:ahLst/>
              <a:cxnLst/>
              <a:rect l="l" t="t" r="r" b="b"/>
              <a:pathLst>
                <a:path w="457200" h="868679">
                  <a:moveTo>
                    <a:pt x="0" y="868362"/>
                  </a:moveTo>
                  <a:lnTo>
                    <a:pt x="457200" y="86836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683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457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57200" y="762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762000"/>
                  </a:moveTo>
                  <a:lnTo>
                    <a:pt x="457200" y="762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2451" y="4857686"/>
              <a:ext cx="457200" cy="249554"/>
            </a:xfrm>
            <a:custGeom>
              <a:avLst/>
              <a:gdLst/>
              <a:ahLst/>
              <a:cxnLst/>
              <a:rect l="l" t="t" r="r" b="b"/>
              <a:pathLst>
                <a:path w="457200" h="249554">
                  <a:moveTo>
                    <a:pt x="457200" y="0"/>
                  </a:moveTo>
                  <a:lnTo>
                    <a:pt x="0" y="0"/>
                  </a:lnTo>
                  <a:lnTo>
                    <a:pt x="0" y="249237"/>
                  </a:lnTo>
                  <a:lnTo>
                    <a:pt x="457200" y="2492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22451" y="4857686"/>
              <a:ext cx="457200" cy="249554"/>
            </a:xfrm>
            <a:custGeom>
              <a:avLst/>
              <a:gdLst/>
              <a:ahLst/>
              <a:cxnLst/>
              <a:rect l="l" t="t" r="r" b="b"/>
              <a:pathLst>
                <a:path w="457200" h="249554">
                  <a:moveTo>
                    <a:pt x="0" y="249237"/>
                  </a:moveTo>
                  <a:lnTo>
                    <a:pt x="457200" y="2492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492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2787" y="3632262"/>
              <a:ext cx="457200" cy="103505"/>
            </a:xfrm>
            <a:custGeom>
              <a:avLst/>
              <a:gdLst/>
              <a:ahLst/>
              <a:cxnLst/>
              <a:rect l="l" t="t" r="r" b="b"/>
              <a:pathLst>
                <a:path w="457200" h="103504">
                  <a:moveTo>
                    <a:pt x="457200" y="0"/>
                  </a:moveTo>
                  <a:lnTo>
                    <a:pt x="0" y="0"/>
                  </a:lnTo>
                  <a:lnTo>
                    <a:pt x="0" y="103188"/>
                  </a:lnTo>
                  <a:lnTo>
                    <a:pt x="457200" y="10318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2787" y="3632262"/>
              <a:ext cx="457200" cy="103505"/>
            </a:xfrm>
            <a:custGeom>
              <a:avLst/>
              <a:gdLst/>
              <a:ahLst/>
              <a:cxnLst/>
              <a:rect l="l" t="t" r="r" b="b"/>
              <a:pathLst>
                <a:path w="457200" h="103504">
                  <a:moveTo>
                    <a:pt x="0" y="103188"/>
                  </a:moveTo>
                  <a:lnTo>
                    <a:pt x="457200" y="103188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031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2787" y="2203513"/>
              <a:ext cx="457200" cy="389255"/>
            </a:xfrm>
            <a:custGeom>
              <a:avLst/>
              <a:gdLst/>
              <a:ahLst/>
              <a:cxnLst/>
              <a:rect l="l" t="t" r="r" b="b"/>
              <a:pathLst>
                <a:path w="457200" h="389255">
                  <a:moveTo>
                    <a:pt x="457200" y="0"/>
                  </a:moveTo>
                  <a:lnTo>
                    <a:pt x="0" y="0"/>
                  </a:lnTo>
                  <a:lnTo>
                    <a:pt x="0" y="388937"/>
                  </a:lnTo>
                  <a:lnTo>
                    <a:pt x="457200" y="3889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2787" y="2203513"/>
              <a:ext cx="457200" cy="389255"/>
            </a:xfrm>
            <a:custGeom>
              <a:avLst/>
              <a:gdLst/>
              <a:ahLst/>
              <a:cxnLst/>
              <a:rect l="l" t="t" r="r" b="b"/>
              <a:pathLst>
                <a:path w="457200" h="389255">
                  <a:moveTo>
                    <a:pt x="0" y="388937"/>
                  </a:moveTo>
                  <a:lnTo>
                    <a:pt x="457200" y="3889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89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05992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1805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5992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1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5127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5992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01805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5992" y="627684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65127" y="627684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7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584450" y="919225"/>
            <a:ext cx="1910080" cy="5726430"/>
            <a:chOff x="2584450" y="919225"/>
            <a:chExt cx="1910080" cy="5726430"/>
          </a:xfrm>
        </p:grpSpPr>
        <p:sp>
          <p:nvSpPr>
            <p:cNvPr id="36" name="object 36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1890776" y="0"/>
                  </a:moveTo>
                  <a:lnTo>
                    <a:pt x="0" y="0"/>
                  </a:lnTo>
                  <a:lnTo>
                    <a:pt x="0" y="5706999"/>
                  </a:lnTo>
                  <a:lnTo>
                    <a:pt x="1890776" y="5706999"/>
                  </a:lnTo>
                  <a:lnTo>
                    <a:pt x="18907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0" y="5706999"/>
                  </a:moveTo>
                  <a:lnTo>
                    <a:pt x="1890776" y="5706999"/>
                  </a:lnTo>
                  <a:lnTo>
                    <a:pt x="1890776" y="0"/>
                  </a:lnTo>
                  <a:lnTo>
                    <a:pt x="0" y="0"/>
                  </a:lnTo>
                  <a:lnTo>
                    <a:pt x="0" y="5706999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681097" y="1036701"/>
            <a:ext cx="13633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FF0000"/>
                </a:solidFill>
                <a:latin typeface="Tahoma"/>
                <a:cs typeface="Tahoma"/>
              </a:rPr>
              <a:t>of  </a:t>
            </a:r>
            <a:r>
              <a:rPr dirty="0" sz="1800" spc="-20" b="1">
                <a:solidFill>
                  <a:srgbClr val="FF0000"/>
                </a:solidFill>
                <a:latin typeface="Tahoma"/>
                <a:cs typeface="Tahoma"/>
              </a:rPr>
              <a:t>class</a:t>
            </a:r>
            <a:r>
              <a:rPr dirty="0" sz="1800" spc="-6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FF0000"/>
                </a:solidFill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882963" y="1909762"/>
            <a:ext cx="1076325" cy="4400550"/>
            <a:chOff x="2882963" y="1909762"/>
            <a:chExt cx="1076325" cy="4400550"/>
          </a:xfrm>
        </p:grpSpPr>
        <p:sp>
          <p:nvSpPr>
            <p:cNvPr id="40" name="object 40"/>
            <p:cNvSpPr/>
            <p:nvPr/>
          </p:nvSpPr>
          <p:spPr>
            <a:xfrm>
              <a:off x="3497326" y="5462587"/>
              <a:ext cx="457200" cy="843280"/>
            </a:xfrm>
            <a:custGeom>
              <a:avLst/>
              <a:gdLst/>
              <a:ahLst/>
              <a:cxnLst/>
              <a:rect l="l" t="t" r="r" b="b"/>
              <a:pathLst>
                <a:path w="457200" h="843279">
                  <a:moveTo>
                    <a:pt x="457200" y="0"/>
                  </a:moveTo>
                  <a:lnTo>
                    <a:pt x="0" y="0"/>
                  </a:lnTo>
                  <a:lnTo>
                    <a:pt x="0" y="842962"/>
                  </a:lnTo>
                  <a:lnTo>
                    <a:pt x="457200" y="84296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97326" y="5462587"/>
              <a:ext cx="457200" cy="843280"/>
            </a:xfrm>
            <a:custGeom>
              <a:avLst/>
              <a:gdLst/>
              <a:ahLst/>
              <a:cxnLst/>
              <a:rect l="l" t="t" r="r" b="b"/>
              <a:pathLst>
                <a:path w="457200" h="843279">
                  <a:moveTo>
                    <a:pt x="0" y="842962"/>
                  </a:moveTo>
                  <a:lnTo>
                    <a:pt x="457200" y="84296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429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87726" y="5461000"/>
              <a:ext cx="457200" cy="844550"/>
            </a:xfrm>
            <a:custGeom>
              <a:avLst/>
              <a:gdLst/>
              <a:ahLst/>
              <a:cxnLst/>
              <a:rect l="l" t="t" r="r" b="b"/>
              <a:pathLst>
                <a:path w="457200" h="844550">
                  <a:moveTo>
                    <a:pt x="457200" y="0"/>
                  </a:moveTo>
                  <a:lnTo>
                    <a:pt x="0" y="0"/>
                  </a:lnTo>
                  <a:lnTo>
                    <a:pt x="0" y="844550"/>
                  </a:lnTo>
                  <a:lnTo>
                    <a:pt x="457200" y="8445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7726" y="5461000"/>
              <a:ext cx="457200" cy="844550"/>
            </a:xfrm>
            <a:custGeom>
              <a:avLst/>
              <a:gdLst/>
              <a:ahLst/>
              <a:cxnLst/>
              <a:rect l="l" t="t" r="r" b="b"/>
              <a:pathLst>
                <a:path w="457200" h="844550">
                  <a:moveTo>
                    <a:pt x="0" y="844550"/>
                  </a:moveTo>
                  <a:lnTo>
                    <a:pt x="457200" y="8445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445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97326" y="4227512"/>
              <a:ext cx="457200" cy="859155"/>
            </a:xfrm>
            <a:custGeom>
              <a:avLst/>
              <a:gdLst/>
              <a:ahLst/>
              <a:cxnLst/>
              <a:rect l="l" t="t" r="r" b="b"/>
              <a:pathLst>
                <a:path w="457200" h="859154">
                  <a:moveTo>
                    <a:pt x="457200" y="0"/>
                  </a:moveTo>
                  <a:lnTo>
                    <a:pt x="0" y="0"/>
                  </a:lnTo>
                  <a:lnTo>
                    <a:pt x="0" y="858837"/>
                  </a:lnTo>
                  <a:lnTo>
                    <a:pt x="457200" y="8588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97326" y="4227512"/>
              <a:ext cx="457200" cy="859155"/>
            </a:xfrm>
            <a:custGeom>
              <a:avLst/>
              <a:gdLst/>
              <a:ahLst/>
              <a:cxnLst/>
              <a:rect l="l" t="t" r="r" b="b"/>
              <a:pathLst>
                <a:path w="457200" h="859154">
                  <a:moveTo>
                    <a:pt x="0" y="858837"/>
                  </a:moveTo>
                  <a:lnTo>
                    <a:pt x="457200" y="8588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588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87726" y="4633912"/>
              <a:ext cx="457200" cy="452755"/>
            </a:xfrm>
            <a:custGeom>
              <a:avLst/>
              <a:gdLst/>
              <a:ahLst/>
              <a:cxnLst/>
              <a:rect l="l" t="t" r="r" b="b"/>
              <a:pathLst>
                <a:path w="457200" h="452754">
                  <a:moveTo>
                    <a:pt x="457200" y="0"/>
                  </a:moveTo>
                  <a:lnTo>
                    <a:pt x="0" y="0"/>
                  </a:lnTo>
                  <a:lnTo>
                    <a:pt x="0" y="452437"/>
                  </a:lnTo>
                  <a:lnTo>
                    <a:pt x="457200" y="4524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7726" y="4633912"/>
              <a:ext cx="457200" cy="452755"/>
            </a:xfrm>
            <a:custGeom>
              <a:avLst/>
              <a:gdLst/>
              <a:ahLst/>
              <a:cxnLst/>
              <a:rect l="l" t="t" r="r" b="b"/>
              <a:pathLst>
                <a:path w="457200" h="452754">
                  <a:moveTo>
                    <a:pt x="0" y="452437"/>
                  </a:moveTo>
                  <a:lnTo>
                    <a:pt x="457200" y="4524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24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497326" y="3167062"/>
              <a:ext cx="457200" cy="548005"/>
            </a:xfrm>
            <a:custGeom>
              <a:avLst/>
              <a:gdLst/>
              <a:ahLst/>
              <a:cxnLst/>
              <a:rect l="l" t="t" r="r" b="b"/>
              <a:pathLst>
                <a:path w="457200" h="548004">
                  <a:moveTo>
                    <a:pt x="457200" y="0"/>
                  </a:moveTo>
                  <a:lnTo>
                    <a:pt x="0" y="0"/>
                  </a:lnTo>
                  <a:lnTo>
                    <a:pt x="0" y="547687"/>
                  </a:lnTo>
                  <a:lnTo>
                    <a:pt x="457200" y="54768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497326" y="3167062"/>
              <a:ext cx="457200" cy="548005"/>
            </a:xfrm>
            <a:custGeom>
              <a:avLst/>
              <a:gdLst/>
              <a:ahLst/>
              <a:cxnLst/>
              <a:rect l="l" t="t" r="r" b="b"/>
              <a:pathLst>
                <a:path w="457200" h="548004">
                  <a:moveTo>
                    <a:pt x="0" y="547687"/>
                  </a:moveTo>
                  <a:lnTo>
                    <a:pt x="457200" y="54768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476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7726" y="3005137"/>
              <a:ext cx="457200" cy="709930"/>
            </a:xfrm>
            <a:custGeom>
              <a:avLst/>
              <a:gdLst/>
              <a:ahLst/>
              <a:cxnLst/>
              <a:rect l="l" t="t" r="r" b="b"/>
              <a:pathLst>
                <a:path w="457200" h="709929">
                  <a:moveTo>
                    <a:pt x="457200" y="0"/>
                  </a:moveTo>
                  <a:lnTo>
                    <a:pt x="0" y="0"/>
                  </a:lnTo>
                  <a:lnTo>
                    <a:pt x="0" y="709612"/>
                  </a:lnTo>
                  <a:lnTo>
                    <a:pt x="457200" y="70961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7726" y="3005137"/>
              <a:ext cx="457200" cy="709930"/>
            </a:xfrm>
            <a:custGeom>
              <a:avLst/>
              <a:gdLst/>
              <a:ahLst/>
              <a:cxnLst/>
              <a:rect l="l" t="t" r="r" b="b"/>
              <a:pathLst>
                <a:path w="457200" h="709929">
                  <a:moveTo>
                    <a:pt x="0" y="709612"/>
                  </a:moveTo>
                  <a:lnTo>
                    <a:pt x="457200" y="70961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096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497326" y="1914525"/>
              <a:ext cx="457200" cy="657225"/>
            </a:xfrm>
            <a:custGeom>
              <a:avLst/>
              <a:gdLst/>
              <a:ahLst/>
              <a:cxnLst/>
              <a:rect l="l" t="t" r="r" b="b"/>
              <a:pathLst>
                <a:path w="457200" h="657225">
                  <a:moveTo>
                    <a:pt x="457200" y="0"/>
                  </a:moveTo>
                  <a:lnTo>
                    <a:pt x="0" y="0"/>
                  </a:lnTo>
                  <a:lnTo>
                    <a:pt x="0" y="657225"/>
                  </a:lnTo>
                  <a:lnTo>
                    <a:pt x="457200" y="65722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497326" y="1914525"/>
              <a:ext cx="457200" cy="657225"/>
            </a:xfrm>
            <a:custGeom>
              <a:avLst/>
              <a:gdLst/>
              <a:ahLst/>
              <a:cxnLst/>
              <a:rect l="l" t="t" r="r" b="b"/>
              <a:pathLst>
                <a:path w="457200" h="657225">
                  <a:moveTo>
                    <a:pt x="0" y="657225"/>
                  </a:moveTo>
                  <a:lnTo>
                    <a:pt x="457200" y="65722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6572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011170" y="2622880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07452" y="2622880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11170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7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07211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11170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07211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8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11170" y="627349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7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707211" y="627349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7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332662" y="1101788"/>
            <a:ext cx="1076325" cy="717550"/>
            <a:chOff x="7332662" y="1101788"/>
            <a:chExt cx="1076325" cy="717550"/>
          </a:xfrm>
        </p:grpSpPr>
        <p:sp>
          <p:nvSpPr>
            <p:cNvPr id="65" name="object 65"/>
            <p:cNvSpPr/>
            <p:nvPr/>
          </p:nvSpPr>
          <p:spPr>
            <a:xfrm>
              <a:off x="7947025" y="1111313"/>
              <a:ext cx="457200" cy="703580"/>
            </a:xfrm>
            <a:custGeom>
              <a:avLst/>
              <a:gdLst/>
              <a:ahLst/>
              <a:cxnLst/>
              <a:rect l="l" t="t" r="r" b="b"/>
              <a:pathLst>
                <a:path w="457200" h="703580">
                  <a:moveTo>
                    <a:pt x="457200" y="0"/>
                  </a:moveTo>
                  <a:lnTo>
                    <a:pt x="0" y="0"/>
                  </a:lnTo>
                  <a:lnTo>
                    <a:pt x="0" y="703262"/>
                  </a:lnTo>
                  <a:lnTo>
                    <a:pt x="457200" y="70326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947025" y="1111313"/>
              <a:ext cx="457200" cy="703580"/>
            </a:xfrm>
            <a:custGeom>
              <a:avLst/>
              <a:gdLst/>
              <a:ahLst/>
              <a:cxnLst/>
              <a:rect l="l" t="t" r="r" b="b"/>
              <a:pathLst>
                <a:path w="457200" h="703580">
                  <a:moveTo>
                    <a:pt x="0" y="703262"/>
                  </a:moveTo>
                  <a:lnTo>
                    <a:pt x="457200" y="70326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032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337425" y="1106550"/>
              <a:ext cx="457200" cy="708025"/>
            </a:xfrm>
            <a:custGeom>
              <a:avLst/>
              <a:gdLst/>
              <a:ahLst/>
              <a:cxnLst/>
              <a:rect l="l" t="t" r="r" b="b"/>
              <a:pathLst>
                <a:path w="457200" h="708025">
                  <a:moveTo>
                    <a:pt x="457200" y="0"/>
                  </a:moveTo>
                  <a:lnTo>
                    <a:pt x="0" y="0"/>
                  </a:lnTo>
                  <a:lnTo>
                    <a:pt x="0" y="708025"/>
                  </a:lnTo>
                  <a:lnTo>
                    <a:pt x="457200" y="70802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337425" y="1106550"/>
              <a:ext cx="457200" cy="708025"/>
            </a:xfrm>
            <a:custGeom>
              <a:avLst/>
              <a:gdLst/>
              <a:ahLst/>
              <a:cxnLst/>
              <a:rect l="l" t="t" r="r" b="b"/>
              <a:pathLst>
                <a:path w="457200" h="708025">
                  <a:moveTo>
                    <a:pt x="0" y="708025"/>
                  </a:moveTo>
                  <a:lnTo>
                    <a:pt x="457200" y="70802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080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7426832" y="1846579"/>
            <a:ext cx="15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0" b="1"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88514" y="1846579"/>
            <a:ext cx="15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0" b="1"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799591" y="175387"/>
            <a:ext cx="32213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Pigeon</a:t>
            </a:r>
            <a:r>
              <a:rPr dirty="0" sz="3200" spc="-6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r>
              <a:rPr dirty="0" sz="3200" spc="-45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707635" y="1946338"/>
            <a:ext cx="3831590" cy="1618615"/>
            <a:chOff x="4707635" y="1946338"/>
            <a:chExt cx="3831590" cy="1618615"/>
          </a:xfrm>
        </p:grpSpPr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1351" y="2016252"/>
              <a:ext cx="3742944" cy="14889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7635" y="2639568"/>
              <a:ext cx="2778252" cy="9250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803774" y="1951101"/>
              <a:ext cx="3730625" cy="1471930"/>
            </a:xfrm>
            <a:custGeom>
              <a:avLst/>
              <a:gdLst/>
              <a:ahLst/>
              <a:cxnLst/>
              <a:rect l="l" t="t" r="r" b="b"/>
              <a:pathLst>
                <a:path w="3730625" h="1471929">
                  <a:moveTo>
                    <a:pt x="3584321" y="593725"/>
                  </a:moveTo>
                  <a:lnTo>
                    <a:pt x="146303" y="593725"/>
                  </a:lnTo>
                  <a:lnTo>
                    <a:pt x="100071" y="601174"/>
                  </a:lnTo>
                  <a:lnTo>
                    <a:pt x="59911" y="621925"/>
                  </a:lnTo>
                  <a:lnTo>
                    <a:pt x="28236" y="653581"/>
                  </a:lnTo>
                  <a:lnTo>
                    <a:pt x="7461" y="693748"/>
                  </a:lnTo>
                  <a:lnTo>
                    <a:pt x="0" y="740028"/>
                  </a:lnTo>
                  <a:lnTo>
                    <a:pt x="0" y="1325245"/>
                  </a:lnTo>
                  <a:lnTo>
                    <a:pt x="7461" y="1371477"/>
                  </a:lnTo>
                  <a:lnTo>
                    <a:pt x="28236" y="1411637"/>
                  </a:lnTo>
                  <a:lnTo>
                    <a:pt x="59911" y="1443312"/>
                  </a:lnTo>
                  <a:lnTo>
                    <a:pt x="100071" y="1464087"/>
                  </a:lnTo>
                  <a:lnTo>
                    <a:pt x="146303" y="1471549"/>
                  </a:lnTo>
                  <a:lnTo>
                    <a:pt x="3584321" y="1471549"/>
                  </a:lnTo>
                  <a:lnTo>
                    <a:pt x="3630553" y="1464087"/>
                  </a:lnTo>
                  <a:lnTo>
                    <a:pt x="3670713" y="1443312"/>
                  </a:lnTo>
                  <a:lnTo>
                    <a:pt x="3702388" y="1411637"/>
                  </a:lnTo>
                  <a:lnTo>
                    <a:pt x="3723163" y="1371477"/>
                  </a:lnTo>
                  <a:lnTo>
                    <a:pt x="3730625" y="1325245"/>
                  </a:lnTo>
                  <a:lnTo>
                    <a:pt x="3730625" y="740028"/>
                  </a:lnTo>
                  <a:lnTo>
                    <a:pt x="3723163" y="693748"/>
                  </a:lnTo>
                  <a:lnTo>
                    <a:pt x="3702388" y="653581"/>
                  </a:lnTo>
                  <a:lnTo>
                    <a:pt x="3670713" y="621925"/>
                  </a:lnTo>
                  <a:lnTo>
                    <a:pt x="3630553" y="601174"/>
                  </a:lnTo>
                  <a:lnTo>
                    <a:pt x="3584321" y="593725"/>
                  </a:lnTo>
                  <a:close/>
                </a:path>
                <a:path w="3730625" h="1471929">
                  <a:moveTo>
                    <a:pt x="1954276" y="0"/>
                  </a:moveTo>
                  <a:lnTo>
                    <a:pt x="2176145" y="593725"/>
                  </a:lnTo>
                  <a:lnTo>
                    <a:pt x="3108832" y="593725"/>
                  </a:lnTo>
                  <a:lnTo>
                    <a:pt x="1954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803774" y="1951101"/>
              <a:ext cx="3730625" cy="1471930"/>
            </a:xfrm>
            <a:custGeom>
              <a:avLst/>
              <a:gdLst/>
              <a:ahLst/>
              <a:cxnLst/>
              <a:rect l="l" t="t" r="r" b="b"/>
              <a:pathLst>
                <a:path w="3730625" h="1471929">
                  <a:moveTo>
                    <a:pt x="0" y="740028"/>
                  </a:moveTo>
                  <a:lnTo>
                    <a:pt x="7461" y="693748"/>
                  </a:lnTo>
                  <a:lnTo>
                    <a:pt x="28236" y="653581"/>
                  </a:lnTo>
                  <a:lnTo>
                    <a:pt x="59911" y="621925"/>
                  </a:lnTo>
                  <a:lnTo>
                    <a:pt x="100071" y="601174"/>
                  </a:lnTo>
                  <a:lnTo>
                    <a:pt x="146303" y="593725"/>
                  </a:lnTo>
                  <a:lnTo>
                    <a:pt x="2176145" y="593725"/>
                  </a:lnTo>
                  <a:lnTo>
                    <a:pt x="1954276" y="0"/>
                  </a:lnTo>
                  <a:lnTo>
                    <a:pt x="3108832" y="593725"/>
                  </a:lnTo>
                  <a:lnTo>
                    <a:pt x="3584321" y="593725"/>
                  </a:lnTo>
                  <a:lnTo>
                    <a:pt x="3630553" y="601174"/>
                  </a:lnTo>
                  <a:lnTo>
                    <a:pt x="3670713" y="621925"/>
                  </a:lnTo>
                  <a:lnTo>
                    <a:pt x="3702388" y="653581"/>
                  </a:lnTo>
                  <a:lnTo>
                    <a:pt x="3723163" y="693748"/>
                  </a:lnTo>
                  <a:lnTo>
                    <a:pt x="3730625" y="740028"/>
                  </a:lnTo>
                  <a:lnTo>
                    <a:pt x="3730625" y="959485"/>
                  </a:lnTo>
                  <a:lnTo>
                    <a:pt x="3730625" y="1325245"/>
                  </a:lnTo>
                  <a:lnTo>
                    <a:pt x="3723163" y="1371477"/>
                  </a:lnTo>
                  <a:lnTo>
                    <a:pt x="3702388" y="1411637"/>
                  </a:lnTo>
                  <a:lnTo>
                    <a:pt x="3670713" y="1443312"/>
                  </a:lnTo>
                  <a:lnTo>
                    <a:pt x="3630553" y="1464087"/>
                  </a:lnTo>
                  <a:lnTo>
                    <a:pt x="3584321" y="1471549"/>
                  </a:lnTo>
                  <a:lnTo>
                    <a:pt x="3108832" y="1471549"/>
                  </a:lnTo>
                  <a:lnTo>
                    <a:pt x="2176145" y="1471549"/>
                  </a:lnTo>
                  <a:lnTo>
                    <a:pt x="146303" y="1471549"/>
                  </a:lnTo>
                  <a:lnTo>
                    <a:pt x="100071" y="1464087"/>
                  </a:lnTo>
                  <a:lnTo>
                    <a:pt x="59911" y="1443312"/>
                  </a:lnTo>
                  <a:lnTo>
                    <a:pt x="28236" y="1411637"/>
                  </a:lnTo>
                  <a:lnTo>
                    <a:pt x="7461" y="1371477"/>
                  </a:lnTo>
                  <a:lnTo>
                    <a:pt x="0" y="1325245"/>
                  </a:lnTo>
                  <a:lnTo>
                    <a:pt x="0" y="959485"/>
                  </a:lnTo>
                  <a:lnTo>
                    <a:pt x="0" y="7400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4926329" y="2609215"/>
            <a:ext cx="2440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mic Sans MS"/>
                <a:cs typeface="Comic Sans MS"/>
              </a:rPr>
              <a:t>This</a:t>
            </a:r>
            <a:r>
              <a:rPr dirty="0" sz="1800" spc="-40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one</a:t>
            </a:r>
            <a:r>
              <a:rPr dirty="0" sz="1800" spc="-3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is</a:t>
            </a:r>
            <a:r>
              <a:rPr dirty="0" sz="1800" spc="-2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really</a:t>
            </a:r>
            <a:r>
              <a:rPr dirty="0" sz="1800" spc="-3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hard! </a:t>
            </a:r>
            <a:r>
              <a:rPr dirty="0" sz="1800" spc="-52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What</a:t>
            </a:r>
            <a:r>
              <a:rPr dirty="0" sz="1800" spc="-3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is</a:t>
            </a:r>
            <a:r>
              <a:rPr dirty="0" sz="1800" spc="-1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this,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dirty="0" sz="1800" spc="-15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or</a:t>
            </a:r>
            <a:r>
              <a:rPr dirty="0" sz="1800" spc="-10"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z="1800">
                <a:latin typeface="Comic Sans MS"/>
                <a:cs typeface="Comic Sans MS"/>
              </a:rPr>
              <a:t>?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88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599897"/>
                  </a:lnTo>
                  <a:lnTo>
                    <a:pt x="0" y="6185649"/>
                  </a:lnTo>
                  <a:lnTo>
                    <a:pt x="2136775" y="6185649"/>
                  </a:lnTo>
                  <a:lnTo>
                    <a:pt x="2136775" y="599897"/>
                  </a:lnTo>
                  <a:lnTo>
                    <a:pt x="4027551" y="599897"/>
                  </a:lnTo>
                  <a:lnTo>
                    <a:pt x="4027551" y="6185649"/>
                  </a:lnTo>
                  <a:lnTo>
                    <a:pt x="8229600" y="6185649"/>
                  </a:lnTo>
                  <a:lnTo>
                    <a:pt x="8229600" y="599897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6775" y="636650"/>
              <a:ext cx="2452624" cy="18398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1830451" y="0"/>
                  </a:moveTo>
                  <a:lnTo>
                    <a:pt x="0" y="0"/>
                  </a:lnTo>
                  <a:lnTo>
                    <a:pt x="0" y="5707126"/>
                  </a:lnTo>
                  <a:lnTo>
                    <a:pt x="1830451" y="5707126"/>
                  </a:lnTo>
                  <a:lnTo>
                    <a:pt x="1830451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7824" y="933386"/>
              <a:ext cx="1830705" cy="5707380"/>
            </a:xfrm>
            <a:custGeom>
              <a:avLst/>
              <a:gdLst/>
              <a:ahLst/>
              <a:cxnLst/>
              <a:rect l="l" t="t" r="r" b="b"/>
              <a:pathLst>
                <a:path w="1830705" h="5707380">
                  <a:moveTo>
                    <a:pt x="0" y="5707126"/>
                  </a:moveTo>
                  <a:lnTo>
                    <a:pt x="1830451" y="5707126"/>
                  </a:lnTo>
                  <a:lnTo>
                    <a:pt x="1830451" y="0"/>
                  </a:lnTo>
                  <a:lnTo>
                    <a:pt x="0" y="0"/>
                  </a:lnTo>
                  <a:lnTo>
                    <a:pt x="0" y="5707126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21665" y="987678"/>
            <a:ext cx="1363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665" y="1261998"/>
            <a:ext cx="808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0000FF"/>
                </a:solidFill>
                <a:latin typeface="Tahoma"/>
                <a:cs typeface="Tahoma"/>
              </a:rPr>
              <a:t>clas</a:t>
            </a:r>
            <a:r>
              <a:rPr dirty="0" sz="1800" spc="-15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800" spc="-5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95" b="1">
                <a:solidFill>
                  <a:srgbClr val="0000F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8025" y="2198751"/>
            <a:ext cx="1076960" cy="4132579"/>
            <a:chOff x="708025" y="2198751"/>
            <a:chExt cx="1076960" cy="4132579"/>
          </a:xfrm>
        </p:grpSpPr>
        <p:sp>
          <p:nvSpPr>
            <p:cNvPr id="11" name="object 11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2787" y="6021387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0" y="304800"/>
                  </a:moveTo>
                  <a:lnTo>
                    <a:pt x="457200" y="304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2451" y="5457825"/>
              <a:ext cx="457200" cy="868680"/>
            </a:xfrm>
            <a:custGeom>
              <a:avLst/>
              <a:gdLst/>
              <a:ahLst/>
              <a:cxnLst/>
              <a:rect l="l" t="t" r="r" b="b"/>
              <a:pathLst>
                <a:path w="457200" h="868679">
                  <a:moveTo>
                    <a:pt x="457200" y="0"/>
                  </a:moveTo>
                  <a:lnTo>
                    <a:pt x="0" y="0"/>
                  </a:lnTo>
                  <a:lnTo>
                    <a:pt x="0" y="868362"/>
                  </a:lnTo>
                  <a:lnTo>
                    <a:pt x="457200" y="86836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22451" y="5457825"/>
              <a:ext cx="457200" cy="868680"/>
            </a:xfrm>
            <a:custGeom>
              <a:avLst/>
              <a:gdLst/>
              <a:ahLst/>
              <a:cxnLst/>
              <a:rect l="l" t="t" r="r" b="b"/>
              <a:pathLst>
                <a:path w="457200" h="868679">
                  <a:moveTo>
                    <a:pt x="0" y="868362"/>
                  </a:moveTo>
                  <a:lnTo>
                    <a:pt x="457200" y="86836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683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457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57200" y="762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2787" y="4344924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762000"/>
                  </a:moveTo>
                  <a:lnTo>
                    <a:pt x="457200" y="762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2451" y="4857686"/>
              <a:ext cx="457200" cy="249554"/>
            </a:xfrm>
            <a:custGeom>
              <a:avLst/>
              <a:gdLst/>
              <a:ahLst/>
              <a:cxnLst/>
              <a:rect l="l" t="t" r="r" b="b"/>
              <a:pathLst>
                <a:path w="457200" h="249554">
                  <a:moveTo>
                    <a:pt x="457200" y="0"/>
                  </a:moveTo>
                  <a:lnTo>
                    <a:pt x="0" y="0"/>
                  </a:lnTo>
                  <a:lnTo>
                    <a:pt x="0" y="249237"/>
                  </a:lnTo>
                  <a:lnTo>
                    <a:pt x="457200" y="2492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22451" y="4857686"/>
              <a:ext cx="457200" cy="249554"/>
            </a:xfrm>
            <a:custGeom>
              <a:avLst/>
              <a:gdLst/>
              <a:ahLst/>
              <a:cxnLst/>
              <a:rect l="l" t="t" r="r" b="b"/>
              <a:pathLst>
                <a:path w="457200" h="249554">
                  <a:moveTo>
                    <a:pt x="0" y="249237"/>
                  </a:moveTo>
                  <a:lnTo>
                    <a:pt x="457200" y="2492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492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2787" y="3632262"/>
              <a:ext cx="457200" cy="103505"/>
            </a:xfrm>
            <a:custGeom>
              <a:avLst/>
              <a:gdLst/>
              <a:ahLst/>
              <a:cxnLst/>
              <a:rect l="l" t="t" r="r" b="b"/>
              <a:pathLst>
                <a:path w="457200" h="103504">
                  <a:moveTo>
                    <a:pt x="457200" y="0"/>
                  </a:moveTo>
                  <a:lnTo>
                    <a:pt x="0" y="0"/>
                  </a:lnTo>
                  <a:lnTo>
                    <a:pt x="0" y="103188"/>
                  </a:lnTo>
                  <a:lnTo>
                    <a:pt x="457200" y="10318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2787" y="3632262"/>
              <a:ext cx="457200" cy="103505"/>
            </a:xfrm>
            <a:custGeom>
              <a:avLst/>
              <a:gdLst/>
              <a:ahLst/>
              <a:cxnLst/>
              <a:rect l="l" t="t" r="r" b="b"/>
              <a:pathLst>
                <a:path w="457200" h="103504">
                  <a:moveTo>
                    <a:pt x="0" y="103188"/>
                  </a:moveTo>
                  <a:lnTo>
                    <a:pt x="457200" y="103188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031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22451" y="3202051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2787" y="2203513"/>
              <a:ext cx="457200" cy="389255"/>
            </a:xfrm>
            <a:custGeom>
              <a:avLst/>
              <a:gdLst/>
              <a:ahLst/>
              <a:cxnLst/>
              <a:rect l="l" t="t" r="r" b="b"/>
              <a:pathLst>
                <a:path w="457200" h="389255">
                  <a:moveTo>
                    <a:pt x="457200" y="0"/>
                  </a:moveTo>
                  <a:lnTo>
                    <a:pt x="0" y="0"/>
                  </a:lnTo>
                  <a:lnTo>
                    <a:pt x="0" y="388937"/>
                  </a:lnTo>
                  <a:lnTo>
                    <a:pt x="457200" y="3889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2787" y="2203513"/>
              <a:ext cx="457200" cy="389255"/>
            </a:xfrm>
            <a:custGeom>
              <a:avLst/>
              <a:gdLst/>
              <a:ahLst/>
              <a:cxnLst/>
              <a:rect l="l" t="t" r="r" b="b"/>
              <a:pathLst>
                <a:path w="457200" h="389255">
                  <a:moveTo>
                    <a:pt x="0" y="388937"/>
                  </a:moveTo>
                  <a:lnTo>
                    <a:pt x="457200" y="3889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89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22451" y="221145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381000"/>
                  </a:moveTo>
                  <a:lnTo>
                    <a:pt x="457200" y="3810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05992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1805" y="2626233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5992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1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5127" y="374243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5992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01805" y="5074666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5992" y="627684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65127" y="627684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7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584450" y="919225"/>
            <a:ext cx="1910080" cy="5726430"/>
            <a:chOff x="2584450" y="919225"/>
            <a:chExt cx="1910080" cy="5726430"/>
          </a:xfrm>
        </p:grpSpPr>
        <p:sp>
          <p:nvSpPr>
            <p:cNvPr id="36" name="object 36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1890776" y="0"/>
                  </a:moveTo>
                  <a:lnTo>
                    <a:pt x="0" y="0"/>
                  </a:lnTo>
                  <a:lnTo>
                    <a:pt x="0" y="5706999"/>
                  </a:lnTo>
                  <a:lnTo>
                    <a:pt x="1890776" y="5706999"/>
                  </a:lnTo>
                  <a:lnTo>
                    <a:pt x="18907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593975" y="928750"/>
              <a:ext cx="1891030" cy="5707380"/>
            </a:xfrm>
            <a:custGeom>
              <a:avLst/>
              <a:gdLst/>
              <a:ahLst/>
              <a:cxnLst/>
              <a:rect l="l" t="t" r="r" b="b"/>
              <a:pathLst>
                <a:path w="1891029" h="5707380">
                  <a:moveTo>
                    <a:pt x="0" y="5706999"/>
                  </a:moveTo>
                  <a:lnTo>
                    <a:pt x="1890776" y="5706999"/>
                  </a:lnTo>
                  <a:lnTo>
                    <a:pt x="1890776" y="0"/>
                  </a:lnTo>
                  <a:lnTo>
                    <a:pt x="0" y="0"/>
                  </a:lnTo>
                  <a:lnTo>
                    <a:pt x="0" y="5706999"/>
                  </a:lnTo>
                  <a:close/>
                </a:path>
              </a:pathLst>
            </a:custGeom>
            <a:ln w="1905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681097" y="1036701"/>
            <a:ext cx="13633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r>
              <a:rPr dirty="0" sz="1800" spc="-30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FF0000"/>
                </a:solidFill>
                <a:latin typeface="Tahoma"/>
                <a:cs typeface="Tahoma"/>
              </a:rPr>
              <a:t>of  </a:t>
            </a:r>
            <a:r>
              <a:rPr dirty="0" sz="1800" spc="-20" b="1">
                <a:solidFill>
                  <a:srgbClr val="FF0000"/>
                </a:solidFill>
                <a:latin typeface="Tahoma"/>
                <a:cs typeface="Tahoma"/>
              </a:rPr>
              <a:t>class</a:t>
            </a:r>
            <a:r>
              <a:rPr dirty="0" sz="1800" spc="-6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FF0000"/>
                </a:solidFill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882963" y="1909762"/>
            <a:ext cx="1076325" cy="4400550"/>
            <a:chOff x="2882963" y="1909762"/>
            <a:chExt cx="1076325" cy="4400550"/>
          </a:xfrm>
        </p:grpSpPr>
        <p:sp>
          <p:nvSpPr>
            <p:cNvPr id="40" name="object 40"/>
            <p:cNvSpPr/>
            <p:nvPr/>
          </p:nvSpPr>
          <p:spPr>
            <a:xfrm>
              <a:off x="3497326" y="5462587"/>
              <a:ext cx="457200" cy="843280"/>
            </a:xfrm>
            <a:custGeom>
              <a:avLst/>
              <a:gdLst/>
              <a:ahLst/>
              <a:cxnLst/>
              <a:rect l="l" t="t" r="r" b="b"/>
              <a:pathLst>
                <a:path w="457200" h="843279">
                  <a:moveTo>
                    <a:pt x="457200" y="0"/>
                  </a:moveTo>
                  <a:lnTo>
                    <a:pt x="0" y="0"/>
                  </a:lnTo>
                  <a:lnTo>
                    <a:pt x="0" y="842962"/>
                  </a:lnTo>
                  <a:lnTo>
                    <a:pt x="457200" y="84296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97326" y="5462587"/>
              <a:ext cx="457200" cy="843280"/>
            </a:xfrm>
            <a:custGeom>
              <a:avLst/>
              <a:gdLst/>
              <a:ahLst/>
              <a:cxnLst/>
              <a:rect l="l" t="t" r="r" b="b"/>
              <a:pathLst>
                <a:path w="457200" h="843279">
                  <a:moveTo>
                    <a:pt x="0" y="842962"/>
                  </a:moveTo>
                  <a:lnTo>
                    <a:pt x="457200" y="84296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429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87726" y="5461000"/>
              <a:ext cx="457200" cy="844550"/>
            </a:xfrm>
            <a:custGeom>
              <a:avLst/>
              <a:gdLst/>
              <a:ahLst/>
              <a:cxnLst/>
              <a:rect l="l" t="t" r="r" b="b"/>
              <a:pathLst>
                <a:path w="457200" h="844550">
                  <a:moveTo>
                    <a:pt x="457200" y="0"/>
                  </a:moveTo>
                  <a:lnTo>
                    <a:pt x="0" y="0"/>
                  </a:lnTo>
                  <a:lnTo>
                    <a:pt x="0" y="844550"/>
                  </a:lnTo>
                  <a:lnTo>
                    <a:pt x="457200" y="8445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7726" y="5461000"/>
              <a:ext cx="457200" cy="844550"/>
            </a:xfrm>
            <a:custGeom>
              <a:avLst/>
              <a:gdLst/>
              <a:ahLst/>
              <a:cxnLst/>
              <a:rect l="l" t="t" r="r" b="b"/>
              <a:pathLst>
                <a:path w="457200" h="844550">
                  <a:moveTo>
                    <a:pt x="0" y="844550"/>
                  </a:moveTo>
                  <a:lnTo>
                    <a:pt x="457200" y="8445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445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97326" y="4227512"/>
              <a:ext cx="457200" cy="859155"/>
            </a:xfrm>
            <a:custGeom>
              <a:avLst/>
              <a:gdLst/>
              <a:ahLst/>
              <a:cxnLst/>
              <a:rect l="l" t="t" r="r" b="b"/>
              <a:pathLst>
                <a:path w="457200" h="859154">
                  <a:moveTo>
                    <a:pt x="457200" y="0"/>
                  </a:moveTo>
                  <a:lnTo>
                    <a:pt x="0" y="0"/>
                  </a:lnTo>
                  <a:lnTo>
                    <a:pt x="0" y="858837"/>
                  </a:lnTo>
                  <a:lnTo>
                    <a:pt x="457200" y="8588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97326" y="4227512"/>
              <a:ext cx="457200" cy="859155"/>
            </a:xfrm>
            <a:custGeom>
              <a:avLst/>
              <a:gdLst/>
              <a:ahLst/>
              <a:cxnLst/>
              <a:rect l="l" t="t" r="r" b="b"/>
              <a:pathLst>
                <a:path w="457200" h="859154">
                  <a:moveTo>
                    <a:pt x="0" y="858837"/>
                  </a:moveTo>
                  <a:lnTo>
                    <a:pt x="457200" y="8588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588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87726" y="4633912"/>
              <a:ext cx="457200" cy="452755"/>
            </a:xfrm>
            <a:custGeom>
              <a:avLst/>
              <a:gdLst/>
              <a:ahLst/>
              <a:cxnLst/>
              <a:rect l="l" t="t" r="r" b="b"/>
              <a:pathLst>
                <a:path w="457200" h="452754">
                  <a:moveTo>
                    <a:pt x="457200" y="0"/>
                  </a:moveTo>
                  <a:lnTo>
                    <a:pt x="0" y="0"/>
                  </a:lnTo>
                  <a:lnTo>
                    <a:pt x="0" y="452437"/>
                  </a:lnTo>
                  <a:lnTo>
                    <a:pt x="457200" y="45243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7726" y="4633912"/>
              <a:ext cx="457200" cy="452755"/>
            </a:xfrm>
            <a:custGeom>
              <a:avLst/>
              <a:gdLst/>
              <a:ahLst/>
              <a:cxnLst/>
              <a:rect l="l" t="t" r="r" b="b"/>
              <a:pathLst>
                <a:path w="457200" h="452754">
                  <a:moveTo>
                    <a:pt x="0" y="452437"/>
                  </a:moveTo>
                  <a:lnTo>
                    <a:pt x="457200" y="45243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24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497326" y="3167062"/>
              <a:ext cx="457200" cy="548005"/>
            </a:xfrm>
            <a:custGeom>
              <a:avLst/>
              <a:gdLst/>
              <a:ahLst/>
              <a:cxnLst/>
              <a:rect l="l" t="t" r="r" b="b"/>
              <a:pathLst>
                <a:path w="457200" h="548004">
                  <a:moveTo>
                    <a:pt x="457200" y="0"/>
                  </a:moveTo>
                  <a:lnTo>
                    <a:pt x="0" y="0"/>
                  </a:lnTo>
                  <a:lnTo>
                    <a:pt x="0" y="547687"/>
                  </a:lnTo>
                  <a:lnTo>
                    <a:pt x="457200" y="54768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497326" y="3167062"/>
              <a:ext cx="457200" cy="548005"/>
            </a:xfrm>
            <a:custGeom>
              <a:avLst/>
              <a:gdLst/>
              <a:ahLst/>
              <a:cxnLst/>
              <a:rect l="l" t="t" r="r" b="b"/>
              <a:pathLst>
                <a:path w="457200" h="548004">
                  <a:moveTo>
                    <a:pt x="0" y="547687"/>
                  </a:moveTo>
                  <a:lnTo>
                    <a:pt x="457200" y="54768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476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7726" y="3005137"/>
              <a:ext cx="457200" cy="709930"/>
            </a:xfrm>
            <a:custGeom>
              <a:avLst/>
              <a:gdLst/>
              <a:ahLst/>
              <a:cxnLst/>
              <a:rect l="l" t="t" r="r" b="b"/>
              <a:pathLst>
                <a:path w="457200" h="709929">
                  <a:moveTo>
                    <a:pt x="457200" y="0"/>
                  </a:moveTo>
                  <a:lnTo>
                    <a:pt x="0" y="0"/>
                  </a:lnTo>
                  <a:lnTo>
                    <a:pt x="0" y="709612"/>
                  </a:lnTo>
                  <a:lnTo>
                    <a:pt x="457200" y="70961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7726" y="3005137"/>
              <a:ext cx="457200" cy="709930"/>
            </a:xfrm>
            <a:custGeom>
              <a:avLst/>
              <a:gdLst/>
              <a:ahLst/>
              <a:cxnLst/>
              <a:rect l="l" t="t" r="r" b="b"/>
              <a:pathLst>
                <a:path w="457200" h="709929">
                  <a:moveTo>
                    <a:pt x="0" y="709612"/>
                  </a:moveTo>
                  <a:lnTo>
                    <a:pt x="457200" y="70961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096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497326" y="1914525"/>
              <a:ext cx="457200" cy="657225"/>
            </a:xfrm>
            <a:custGeom>
              <a:avLst/>
              <a:gdLst/>
              <a:ahLst/>
              <a:cxnLst/>
              <a:rect l="l" t="t" r="r" b="b"/>
              <a:pathLst>
                <a:path w="457200" h="657225">
                  <a:moveTo>
                    <a:pt x="457200" y="0"/>
                  </a:moveTo>
                  <a:lnTo>
                    <a:pt x="0" y="0"/>
                  </a:lnTo>
                  <a:lnTo>
                    <a:pt x="0" y="657225"/>
                  </a:lnTo>
                  <a:lnTo>
                    <a:pt x="457200" y="65722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497326" y="1914525"/>
              <a:ext cx="457200" cy="657225"/>
            </a:xfrm>
            <a:custGeom>
              <a:avLst/>
              <a:gdLst/>
              <a:ahLst/>
              <a:cxnLst/>
              <a:rect l="l" t="t" r="r" b="b"/>
              <a:pathLst>
                <a:path w="457200" h="657225">
                  <a:moveTo>
                    <a:pt x="0" y="657225"/>
                  </a:moveTo>
                  <a:lnTo>
                    <a:pt x="457200" y="65722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6572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87726" y="203835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011170" y="2622880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07452" y="2622880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11170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7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07211" y="37393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11170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4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07211" y="5071617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8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11170" y="627349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7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707211" y="627349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latin typeface="Verdana"/>
                <a:cs typeface="Verdana"/>
              </a:rPr>
              <a:t>7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332662" y="1101788"/>
            <a:ext cx="1076325" cy="717550"/>
            <a:chOff x="7332662" y="1101788"/>
            <a:chExt cx="1076325" cy="717550"/>
          </a:xfrm>
        </p:grpSpPr>
        <p:sp>
          <p:nvSpPr>
            <p:cNvPr id="65" name="object 65"/>
            <p:cNvSpPr/>
            <p:nvPr/>
          </p:nvSpPr>
          <p:spPr>
            <a:xfrm>
              <a:off x="7947025" y="1111313"/>
              <a:ext cx="457200" cy="703580"/>
            </a:xfrm>
            <a:custGeom>
              <a:avLst/>
              <a:gdLst/>
              <a:ahLst/>
              <a:cxnLst/>
              <a:rect l="l" t="t" r="r" b="b"/>
              <a:pathLst>
                <a:path w="457200" h="703580">
                  <a:moveTo>
                    <a:pt x="457200" y="0"/>
                  </a:moveTo>
                  <a:lnTo>
                    <a:pt x="0" y="0"/>
                  </a:lnTo>
                  <a:lnTo>
                    <a:pt x="0" y="703262"/>
                  </a:lnTo>
                  <a:lnTo>
                    <a:pt x="457200" y="70326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947025" y="1111313"/>
              <a:ext cx="457200" cy="703580"/>
            </a:xfrm>
            <a:custGeom>
              <a:avLst/>
              <a:gdLst/>
              <a:ahLst/>
              <a:cxnLst/>
              <a:rect l="l" t="t" r="r" b="b"/>
              <a:pathLst>
                <a:path w="457200" h="703580">
                  <a:moveTo>
                    <a:pt x="0" y="703262"/>
                  </a:moveTo>
                  <a:lnTo>
                    <a:pt x="457200" y="70326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032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337425" y="1106550"/>
              <a:ext cx="457200" cy="708025"/>
            </a:xfrm>
            <a:custGeom>
              <a:avLst/>
              <a:gdLst/>
              <a:ahLst/>
              <a:cxnLst/>
              <a:rect l="l" t="t" r="r" b="b"/>
              <a:pathLst>
                <a:path w="457200" h="708025">
                  <a:moveTo>
                    <a:pt x="457200" y="0"/>
                  </a:moveTo>
                  <a:lnTo>
                    <a:pt x="0" y="0"/>
                  </a:lnTo>
                  <a:lnTo>
                    <a:pt x="0" y="708025"/>
                  </a:lnTo>
                  <a:lnTo>
                    <a:pt x="457200" y="70802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337425" y="1106550"/>
              <a:ext cx="457200" cy="708025"/>
            </a:xfrm>
            <a:custGeom>
              <a:avLst/>
              <a:gdLst/>
              <a:ahLst/>
              <a:cxnLst/>
              <a:rect l="l" t="t" r="r" b="b"/>
              <a:pathLst>
                <a:path w="457200" h="708025">
                  <a:moveTo>
                    <a:pt x="0" y="708025"/>
                  </a:moveTo>
                  <a:lnTo>
                    <a:pt x="457200" y="70802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7080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7426832" y="1846579"/>
            <a:ext cx="15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0" b="1"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88514" y="1846579"/>
            <a:ext cx="15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0" b="1"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799591" y="175387"/>
            <a:ext cx="32213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Pigeon</a:t>
            </a:r>
            <a:r>
              <a:rPr dirty="0" sz="3200" spc="-6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r>
              <a:rPr dirty="0" sz="3200" spc="-45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00000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908547" y="163512"/>
            <a:ext cx="2137410" cy="1069975"/>
            <a:chOff x="5908547" y="163512"/>
            <a:chExt cx="2137410" cy="1069975"/>
          </a:xfrm>
        </p:grpSpPr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6939" y="237743"/>
              <a:ext cx="1973580" cy="99517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8547" y="210311"/>
              <a:ext cx="1979676" cy="81076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080124" y="168275"/>
              <a:ext cx="1960880" cy="977900"/>
            </a:xfrm>
            <a:custGeom>
              <a:avLst/>
              <a:gdLst/>
              <a:ahLst/>
              <a:cxnLst/>
              <a:rect l="l" t="t" r="r" b="b"/>
              <a:pathLst>
                <a:path w="1960879" h="977900">
                  <a:moveTo>
                    <a:pt x="816864" y="584200"/>
                  </a:moveTo>
                  <a:lnTo>
                    <a:pt x="326771" y="584200"/>
                  </a:lnTo>
                  <a:lnTo>
                    <a:pt x="384175" y="977900"/>
                  </a:lnTo>
                  <a:lnTo>
                    <a:pt x="816864" y="584200"/>
                  </a:lnTo>
                  <a:close/>
                </a:path>
                <a:path w="1960879" h="977900">
                  <a:moveTo>
                    <a:pt x="1863217" y="0"/>
                  </a:moveTo>
                  <a:lnTo>
                    <a:pt x="97409" y="0"/>
                  </a:lnTo>
                  <a:lnTo>
                    <a:pt x="59471" y="7647"/>
                  </a:lnTo>
                  <a:lnTo>
                    <a:pt x="28511" y="28511"/>
                  </a:lnTo>
                  <a:lnTo>
                    <a:pt x="7647" y="59471"/>
                  </a:lnTo>
                  <a:lnTo>
                    <a:pt x="0" y="97408"/>
                  </a:lnTo>
                  <a:lnTo>
                    <a:pt x="0" y="486790"/>
                  </a:lnTo>
                  <a:lnTo>
                    <a:pt x="7647" y="524728"/>
                  </a:lnTo>
                  <a:lnTo>
                    <a:pt x="28511" y="555688"/>
                  </a:lnTo>
                  <a:lnTo>
                    <a:pt x="59471" y="576552"/>
                  </a:lnTo>
                  <a:lnTo>
                    <a:pt x="97409" y="584200"/>
                  </a:lnTo>
                  <a:lnTo>
                    <a:pt x="1863217" y="584200"/>
                  </a:lnTo>
                  <a:lnTo>
                    <a:pt x="1901100" y="576552"/>
                  </a:lnTo>
                  <a:lnTo>
                    <a:pt x="1932066" y="555688"/>
                  </a:lnTo>
                  <a:lnTo>
                    <a:pt x="1952960" y="524728"/>
                  </a:lnTo>
                  <a:lnTo>
                    <a:pt x="1960626" y="486790"/>
                  </a:lnTo>
                  <a:lnTo>
                    <a:pt x="1960626" y="97408"/>
                  </a:lnTo>
                  <a:lnTo>
                    <a:pt x="1952960" y="59471"/>
                  </a:lnTo>
                  <a:lnTo>
                    <a:pt x="1932066" y="28511"/>
                  </a:lnTo>
                  <a:lnTo>
                    <a:pt x="1901100" y="7647"/>
                  </a:lnTo>
                  <a:lnTo>
                    <a:pt x="1863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080124" y="168275"/>
              <a:ext cx="1960880" cy="977900"/>
            </a:xfrm>
            <a:custGeom>
              <a:avLst/>
              <a:gdLst/>
              <a:ahLst/>
              <a:cxnLst/>
              <a:rect l="l" t="t" r="r" b="b"/>
              <a:pathLst>
                <a:path w="1960879" h="977900">
                  <a:moveTo>
                    <a:pt x="0" y="97408"/>
                  </a:moveTo>
                  <a:lnTo>
                    <a:pt x="7647" y="59471"/>
                  </a:lnTo>
                  <a:lnTo>
                    <a:pt x="28511" y="28511"/>
                  </a:lnTo>
                  <a:lnTo>
                    <a:pt x="59471" y="7647"/>
                  </a:lnTo>
                  <a:lnTo>
                    <a:pt x="97409" y="0"/>
                  </a:lnTo>
                  <a:lnTo>
                    <a:pt x="326771" y="0"/>
                  </a:lnTo>
                  <a:lnTo>
                    <a:pt x="816864" y="0"/>
                  </a:lnTo>
                  <a:lnTo>
                    <a:pt x="1863217" y="0"/>
                  </a:lnTo>
                  <a:lnTo>
                    <a:pt x="1901100" y="7647"/>
                  </a:lnTo>
                  <a:lnTo>
                    <a:pt x="1932066" y="28511"/>
                  </a:lnTo>
                  <a:lnTo>
                    <a:pt x="1952960" y="59471"/>
                  </a:lnTo>
                  <a:lnTo>
                    <a:pt x="1960626" y="97408"/>
                  </a:lnTo>
                  <a:lnTo>
                    <a:pt x="1960626" y="340740"/>
                  </a:lnTo>
                  <a:lnTo>
                    <a:pt x="1960626" y="486790"/>
                  </a:lnTo>
                  <a:lnTo>
                    <a:pt x="1952960" y="524728"/>
                  </a:lnTo>
                  <a:lnTo>
                    <a:pt x="1932066" y="555688"/>
                  </a:lnTo>
                  <a:lnTo>
                    <a:pt x="1901100" y="576552"/>
                  </a:lnTo>
                  <a:lnTo>
                    <a:pt x="1863217" y="584200"/>
                  </a:lnTo>
                  <a:lnTo>
                    <a:pt x="816864" y="584200"/>
                  </a:lnTo>
                  <a:lnTo>
                    <a:pt x="384175" y="977900"/>
                  </a:lnTo>
                  <a:lnTo>
                    <a:pt x="326771" y="584200"/>
                  </a:lnTo>
                  <a:lnTo>
                    <a:pt x="97409" y="584200"/>
                  </a:lnTo>
                  <a:lnTo>
                    <a:pt x="59471" y="576552"/>
                  </a:lnTo>
                  <a:lnTo>
                    <a:pt x="28511" y="555688"/>
                  </a:lnTo>
                  <a:lnTo>
                    <a:pt x="7647" y="524728"/>
                  </a:lnTo>
                  <a:lnTo>
                    <a:pt x="0" y="486790"/>
                  </a:lnTo>
                  <a:lnTo>
                    <a:pt x="0" y="340740"/>
                  </a:lnTo>
                  <a:lnTo>
                    <a:pt x="0" y="9740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6188455" y="211581"/>
            <a:ext cx="14700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omic Sans MS"/>
                <a:cs typeface="Comic Sans MS"/>
              </a:rPr>
              <a:t>It</a:t>
            </a:r>
            <a:r>
              <a:rPr dirty="0" sz="2800" spc="-35">
                <a:latin typeface="Comic Sans MS"/>
                <a:cs typeface="Comic Sans MS"/>
              </a:rPr>
              <a:t> </a:t>
            </a:r>
            <a:r>
              <a:rPr dirty="0" sz="2800" spc="-10">
                <a:latin typeface="Comic Sans MS"/>
                <a:cs typeface="Comic Sans MS"/>
              </a:rPr>
              <a:t>is</a:t>
            </a:r>
            <a:r>
              <a:rPr dirty="0" sz="2800" spc="-25">
                <a:latin typeface="Comic Sans MS"/>
                <a:cs typeface="Comic Sans MS"/>
              </a:rPr>
              <a:t> </a:t>
            </a:r>
            <a:r>
              <a:rPr dirty="0" sz="2800" spc="-5">
                <a:latin typeface="Comic Sans MS"/>
                <a:cs typeface="Comic Sans MS"/>
              </a:rPr>
              <a:t>a</a:t>
            </a:r>
            <a:r>
              <a:rPr dirty="0" sz="2800" spc="-10">
                <a:latin typeface="Comic Sans MS"/>
                <a:cs typeface="Comic Sans MS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z="2800" spc="-5">
                <a:latin typeface="Comic Sans MS"/>
                <a:cs typeface="Comic Sans MS"/>
              </a:rPr>
              <a:t>!</a:t>
            </a:r>
            <a:endParaRPr sz="2800">
              <a:latin typeface="Comic Sans MS"/>
              <a:cs typeface="Comic Sans MS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035296" y="2436812"/>
            <a:ext cx="3858260" cy="3043555"/>
            <a:chOff x="5035296" y="2436812"/>
            <a:chExt cx="3858260" cy="3043555"/>
          </a:xfrm>
        </p:grpSpPr>
        <p:pic>
          <p:nvPicPr>
            <p:cNvPr id="79" name="object 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5296" y="2506980"/>
              <a:ext cx="3782567" cy="297332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828" y="3078480"/>
              <a:ext cx="3550920" cy="174802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118100" y="2441575"/>
              <a:ext cx="3770629" cy="2955925"/>
            </a:xfrm>
            <a:custGeom>
              <a:avLst/>
              <a:gdLst/>
              <a:ahLst/>
              <a:cxnLst/>
              <a:rect l="l" t="t" r="r" b="b"/>
              <a:pathLst>
                <a:path w="3770629" h="2955925">
                  <a:moveTo>
                    <a:pt x="3354958" y="463550"/>
                  </a:moveTo>
                  <a:lnTo>
                    <a:pt x="415416" y="463550"/>
                  </a:lnTo>
                  <a:lnTo>
                    <a:pt x="366959" y="466343"/>
                  </a:lnTo>
                  <a:lnTo>
                    <a:pt x="320146" y="474518"/>
                  </a:lnTo>
                  <a:lnTo>
                    <a:pt x="275289" y="487761"/>
                  </a:lnTo>
                  <a:lnTo>
                    <a:pt x="232700" y="505762"/>
                  </a:lnTo>
                  <a:lnTo>
                    <a:pt x="192690" y="528210"/>
                  </a:lnTo>
                  <a:lnTo>
                    <a:pt x="155569" y="554793"/>
                  </a:lnTo>
                  <a:lnTo>
                    <a:pt x="121650" y="585200"/>
                  </a:lnTo>
                  <a:lnTo>
                    <a:pt x="91243" y="619119"/>
                  </a:lnTo>
                  <a:lnTo>
                    <a:pt x="64660" y="656240"/>
                  </a:lnTo>
                  <a:lnTo>
                    <a:pt x="42212" y="696250"/>
                  </a:lnTo>
                  <a:lnTo>
                    <a:pt x="24211" y="738839"/>
                  </a:lnTo>
                  <a:lnTo>
                    <a:pt x="10968" y="783696"/>
                  </a:lnTo>
                  <a:lnTo>
                    <a:pt x="2793" y="830509"/>
                  </a:lnTo>
                  <a:lnTo>
                    <a:pt x="0" y="878966"/>
                  </a:lnTo>
                  <a:lnTo>
                    <a:pt x="0" y="2540508"/>
                  </a:lnTo>
                  <a:lnTo>
                    <a:pt x="2793" y="2588965"/>
                  </a:lnTo>
                  <a:lnTo>
                    <a:pt x="10968" y="2635778"/>
                  </a:lnTo>
                  <a:lnTo>
                    <a:pt x="24211" y="2680635"/>
                  </a:lnTo>
                  <a:lnTo>
                    <a:pt x="42212" y="2723224"/>
                  </a:lnTo>
                  <a:lnTo>
                    <a:pt x="64660" y="2763234"/>
                  </a:lnTo>
                  <a:lnTo>
                    <a:pt x="91243" y="2800355"/>
                  </a:lnTo>
                  <a:lnTo>
                    <a:pt x="121650" y="2834274"/>
                  </a:lnTo>
                  <a:lnTo>
                    <a:pt x="155569" y="2864681"/>
                  </a:lnTo>
                  <a:lnTo>
                    <a:pt x="192690" y="2891264"/>
                  </a:lnTo>
                  <a:lnTo>
                    <a:pt x="232700" y="2913712"/>
                  </a:lnTo>
                  <a:lnTo>
                    <a:pt x="275289" y="2931713"/>
                  </a:lnTo>
                  <a:lnTo>
                    <a:pt x="320146" y="2944956"/>
                  </a:lnTo>
                  <a:lnTo>
                    <a:pt x="366959" y="2953131"/>
                  </a:lnTo>
                  <a:lnTo>
                    <a:pt x="415416" y="2955925"/>
                  </a:lnTo>
                  <a:lnTo>
                    <a:pt x="3354958" y="2955925"/>
                  </a:lnTo>
                  <a:lnTo>
                    <a:pt x="3403393" y="2953131"/>
                  </a:lnTo>
                  <a:lnTo>
                    <a:pt x="3450189" y="2944956"/>
                  </a:lnTo>
                  <a:lnTo>
                    <a:pt x="3495035" y="2931713"/>
                  </a:lnTo>
                  <a:lnTo>
                    <a:pt x="3537619" y="2913712"/>
                  </a:lnTo>
                  <a:lnTo>
                    <a:pt x="3577629" y="2891264"/>
                  </a:lnTo>
                  <a:lnTo>
                    <a:pt x="3614753" y="2864681"/>
                  </a:lnTo>
                  <a:lnTo>
                    <a:pt x="3648678" y="2834274"/>
                  </a:lnTo>
                  <a:lnTo>
                    <a:pt x="3679092" y="2800355"/>
                  </a:lnTo>
                  <a:lnTo>
                    <a:pt x="3705684" y="2763234"/>
                  </a:lnTo>
                  <a:lnTo>
                    <a:pt x="3728140" y="2723224"/>
                  </a:lnTo>
                  <a:lnTo>
                    <a:pt x="3746150" y="2680635"/>
                  </a:lnTo>
                  <a:lnTo>
                    <a:pt x="3759401" y="2635778"/>
                  </a:lnTo>
                  <a:lnTo>
                    <a:pt x="3767580" y="2588965"/>
                  </a:lnTo>
                  <a:lnTo>
                    <a:pt x="3770376" y="2540508"/>
                  </a:lnTo>
                  <a:lnTo>
                    <a:pt x="3770249" y="878966"/>
                  </a:lnTo>
                  <a:lnTo>
                    <a:pt x="3767455" y="830509"/>
                  </a:lnTo>
                  <a:lnTo>
                    <a:pt x="3759281" y="783696"/>
                  </a:lnTo>
                  <a:lnTo>
                    <a:pt x="3746038" y="738839"/>
                  </a:lnTo>
                  <a:lnTo>
                    <a:pt x="3728039" y="696250"/>
                  </a:lnTo>
                  <a:lnTo>
                    <a:pt x="3705594" y="656240"/>
                  </a:lnTo>
                  <a:lnTo>
                    <a:pt x="3679015" y="619119"/>
                  </a:lnTo>
                  <a:lnTo>
                    <a:pt x="3648614" y="585200"/>
                  </a:lnTo>
                  <a:lnTo>
                    <a:pt x="3614703" y="554793"/>
                  </a:lnTo>
                  <a:lnTo>
                    <a:pt x="3577592" y="528210"/>
                  </a:lnTo>
                  <a:lnTo>
                    <a:pt x="3537594" y="505762"/>
                  </a:lnTo>
                  <a:lnTo>
                    <a:pt x="3495020" y="487761"/>
                  </a:lnTo>
                  <a:lnTo>
                    <a:pt x="3450182" y="474518"/>
                  </a:lnTo>
                  <a:lnTo>
                    <a:pt x="3403391" y="466343"/>
                  </a:lnTo>
                  <a:lnTo>
                    <a:pt x="3354958" y="463550"/>
                  </a:lnTo>
                  <a:close/>
                </a:path>
                <a:path w="3770629" h="2955925">
                  <a:moveTo>
                    <a:pt x="2009775" y="0"/>
                  </a:moveTo>
                  <a:lnTo>
                    <a:pt x="2199385" y="463550"/>
                  </a:lnTo>
                  <a:lnTo>
                    <a:pt x="3141979" y="463550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118100" y="2441575"/>
              <a:ext cx="3770629" cy="2955925"/>
            </a:xfrm>
            <a:custGeom>
              <a:avLst/>
              <a:gdLst/>
              <a:ahLst/>
              <a:cxnLst/>
              <a:rect l="l" t="t" r="r" b="b"/>
              <a:pathLst>
                <a:path w="3770629" h="2955925">
                  <a:moveTo>
                    <a:pt x="0" y="878966"/>
                  </a:moveTo>
                  <a:lnTo>
                    <a:pt x="2793" y="830509"/>
                  </a:lnTo>
                  <a:lnTo>
                    <a:pt x="10968" y="783696"/>
                  </a:lnTo>
                  <a:lnTo>
                    <a:pt x="24211" y="738839"/>
                  </a:lnTo>
                  <a:lnTo>
                    <a:pt x="42212" y="696250"/>
                  </a:lnTo>
                  <a:lnTo>
                    <a:pt x="64660" y="656240"/>
                  </a:lnTo>
                  <a:lnTo>
                    <a:pt x="91243" y="619119"/>
                  </a:lnTo>
                  <a:lnTo>
                    <a:pt x="121650" y="585200"/>
                  </a:lnTo>
                  <a:lnTo>
                    <a:pt x="155569" y="554793"/>
                  </a:lnTo>
                  <a:lnTo>
                    <a:pt x="192690" y="528210"/>
                  </a:lnTo>
                  <a:lnTo>
                    <a:pt x="232700" y="505762"/>
                  </a:lnTo>
                  <a:lnTo>
                    <a:pt x="275289" y="487761"/>
                  </a:lnTo>
                  <a:lnTo>
                    <a:pt x="320146" y="474518"/>
                  </a:lnTo>
                  <a:lnTo>
                    <a:pt x="366959" y="466343"/>
                  </a:lnTo>
                  <a:lnTo>
                    <a:pt x="415416" y="463550"/>
                  </a:lnTo>
                  <a:lnTo>
                    <a:pt x="2199385" y="463550"/>
                  </a:lnTo>
                  <a:lnTo>
                    <a:pt x="2009775" y="0"/>
                  </a:lnTo>
                  <a:lnTo>
                    <a:pt x="3141979" y="463550"/>
                  </a:lnTo>
                  <a:lnTo>
                    <a:pt x="3354958" y="463550"/>
                  </a:lnTo>
                  <a:lnTo>
                    <a:pt x="3403391" y="466343"/>
                  </a:lnTo>
                  <a:lnTo>
                    <a:pt x="3450182" y="474518"/>
                  </a:lnTo>
                  <a:lnTo>
                    <a:pt x="3495020" y="487761"/>
                  </a:lnTo>
                  <a:lnTo>
                    <a:pt x="3537594" y="505762"/>
                  </a:lnTo>
                  <a:lnTo>
                    <a:pt x="3577592" y="528210"/>
                  </a:lnTo>
                  <a:lnTo>
                    <a:pt x="3614703" y="554793"/>
                  </a:lnTo>
                  <a:lnTo>
                    <a:pt x="3648614" y="585200"/>
                  </a:lnTo>
                  <a:lnTo>
                    <a:pt x="3679015" y="619119"/>
                  </a:lnTo>
                  <a:lnTo>
                    <a:pt x="3705594" y="656240"/>
                  </a:lnTo>
                  <a:lnTo>
                    <a:pt x="3728039" y="696250"/>
                  </a:lnTo>
                  <a:lnTo>
                    <a:pt x="3746038" y="738839"/>
                  </a:lnTo>
                  <a:lnTo>
                    <a:pt x="3759281" y="783696"/>
                  </a:lnTo>
                  <a:lnTo>
                    <a:pt x="3767455" y="830509"/>
                  </a:lnTo>
                  <a:lnTo>
                    <a:pt x="3770249" y="878966"/>
                  </a:lnTo>
                  <a:lnTo>
                    <a:pt x="3770376" y="1502029"/>
                  </a:lnTo>
                  <a:lnTo>
                    <a:pt x="3770376" y="2540508"/>
                  </a:lnTo>
                  <a:lnTo>
                    <a:pt x="3767580" y="2588965"/>
                  </a:lnTo>
                  <a:lnTo>
                    <a:pt x="3759401" y="2635778"/>
                  </a:lnTo>
                  <a:lnTo>
                    <a:pt x="3746150" y="2680635"/>
                  </a:lnTo>
                  <a:lnTo>
                    <a:pt x="3728140" y="2723224"/>
                  </a:lnTo>
                  <a:lnTo>
                    <a:pt x="3705684" y="2763234"/>
                  </a:lnTo>
                  <a:lnTo>
                    <a:pt x="3679092" y="2800355"/>
                  </a:lnTo>
                  <a:lnTo>
                    <a:pt x="3648678" y="2834274"/>
                  </a:lnTo>
                  <a:lnTo>
                    <a:pt x="3614753" y="2864681"/>
                  </a:lnTo>
                  <a:lnTo>
                    <a:pt x="3577629" y="2891264"/>
                  </a:lnTo>
                  <a:lnTo>
                    <a:pt x="3537619" y="2913712"/>
                  </a:lnTo>
                  <a:lnTo>
                    <a:pt x="3495035" y="2931713"/>
                  </a:lnTo>
                  <a:lnTo>
                    <a:pt x="3450189" y="2944956"/>
                  </a:lnTo>
                  <a:lnTo>
                    <a:pt x="3403393" y="2953131"/>
                  </a:lnTo>
                  <a:lnTo>
                    <a:pt x="3354958" y="2955925"/>
                  </a:lnTo>
                  <a:lnTo>
                    <a:pt x="3141979" y="2955925"/>
                  </a:lnTo>
                  <a:lnTo>
                    <a:pt x="2199385" y="2955925"/>
                  </a:lnTo>
                  <a:lnTo>
                    <a:pt x="415416" y="2955925"/>
                  </a:lnTo>
                  <a:lnTo>
                    <a:pt x="366959" y="2953131"/>
                  </a:lnTo>
                  <a:lnTo>
                    <a:pt x="320146" y="2944956"/>
                  </a:lnTo>
                  <a:lnTo>
                    <a:pt x="275289" y="2931713"/>
                  </a:lnTo>
                  <a:lnTo>
                    <a:pt x="232700" y="2913712"/>
                  </a:lnTo>
                  <a:lnTo>
                    <a:pt x="192690" y="2891264"/>
                  </a:lnTo>
                  <a:lnTo>
                    <a:pt x="155569" y="2864681"/>
                  </a:lnTo>
                  <a:lnTo>
                    <a:pt x="121650" y="2834274"/>
                  </a:lnTo>
                  <a:lnTo>
                    <a:pt x="91243" y="2800355"/>
                  </a:lnTo>
                  <a:lnTo>
                    <a:pt x="64660" y="2763234"/>
                  </a:lnTo>
                  <a:lnTo>
                    <a:pt x="42212" y="2723224"/>
                  </a:lnTo>
                  <a:lnTo>
                    <a:pt x="24211" y="2680635"/>
                  </a:lnTo>
                  <a:lnTo>
                    <a:pt x="10968" y="2635778"/>
                  </a:lnTo>
                  <a:lnTo>
                    <a:pt x="2793" y="2588965"/>
                  </a:lnTo>
                  <a:lnTo>
                    <a:pt x="0" y="2540508"/>
                  </a:lnTo>
                  <a:lnTo>
                    <a:pt x="0" y="1502029"/>
                  </a:lnTo>
                  <a:lnTo>
                    <a:pt x="0" y="8789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5319521" y="3048380"/>
            <a:ext cx="321373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182495" algn="l"/>
              </a:tabLst>
            </a:pPr>
            <a:r>
              <a:rPr dirty="0" sz="1800">
                <a:latin typeface="Comic Sans MS"/>
                <a:cs typeface="Comic Sans MS"/>
              </a:rPr>
              <a:t>The </a:t>
            </a:r>
            <a:r>
              <a:rPr dirty="0" sz="1800" spc="-5">
                <a:latin typeface="Comic Sans MS"/>
                <a:cs typeface="Comic Sans MS"/>
              </a:rPr>
              <a:t>rule is </a:t>
            </a:r>
            <a:r>
              <a:rPr dirty="0" sz="1800">
                <a:latin typeface="Comic Sans MS"/>
                <a:cs typeface="Comic Sans MS"/>
              </a:rPr>
              <a:t>as </a:t>
            </a:r>
            <a:r>
              <a:rPr dirty="0" sz="1800" spc="-5">
                <a:latin typeface="Comic Sans MS"/>
                <a:cs typeface="Comic Sans MS"/>
              </a:rPr>
              <a:t>follows, if </a:t>
            </a:r>
            <a:r>
              <a:rPr dirty="0" sz="1800">
                <a:latin typeface="Comic Sans MS"/>
                <a:cs typeface="Comic Sans MS"/>
              </a:rPr>
              <a:t>the </a:t>
            </a:r>
            <a:r>
              <a:rPr dirty="0" sz="1800" spc="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square of the sum of the two </a:t>
            </a:r>
            <a:r>
              <a:rPr dirty="0" sz="1800" spc="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bars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is </a:t>
            </a:r>
            <a:r>
              <a:rPr dirty="0" sz="1800">
                <a:latin typeface="Comic Sans MS"/>
                <a:cs typeface="Comic Sans MS"/>
              </a:rPr>
              <a:t>less</a:t>
            </a:r>
            <a:r>
              <a:rPr dirty="0" sz="1800" spc="-1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than</a:t>
            </a:r>
            <a:r>
              <a:rPr dirty="0" sz="1800" spc="-10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or	equal to </a:t>
            </a:r>
            <a:r>
              <a:rPr dirty="0" sz="1800" spc="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100,</a:t>
            </a:r>
            <a:r>
              <a:rPr dirty="0" sz="1800" spc="-3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it</a:t>
            </a:r>
            <a:r>
              <a:rPr dirty="0" sz="1800" spc="-1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is</a:t>
            </a:r>
            <a:r>
              <a:rPr dirty="0" sz="1800" spc="-15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an</a:t>
            </a:r>
            <a:r>
              <a:rPr dirty="0" sz="1800" spc="-5"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dirty="0" sz="1800">
                <a:latin typeface="Comic Sans MS"/>
                <a:cs typeface="Comic Sans MS"/>
              </a:rPr>
              <a:t>.</a:t>
            </a:r>
            <a:r>
              <a:rPr dirty="0" sz="1800" spc="-5">
                <a:latin typeface="Comic Sans MS"/>
                <a:cs typeface="Comic Sans MS"/>
              </a:rPr>
              <a:t> Otherwise</a:t>
            </a:r>
            <a:r>
              <a:rPr dirty="0" sz="1800" spc="-2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it</a:t>
            </a:r>
            <a:r>
              <a:rPr dirty="0" sz="1800" spc="-15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is </a:t>
            </a:r>
            <a:r>
              <a:rPr dirty="0" sz="1800" spc="-520">
                <a:latin typeface="Comic Sans MS"/>
                <a:cs typeface="Comic Sans MS"/>
              </a:rPr>
              <a:t> </a:t>
            </a:r>
            <a:r>
              <a:rPr dirty="0" sz="1800">
                <a:latin typeface="Comic Sans MS"/>
                <a:cs typeface="Comic Sans MS"/>
              </a:rPr>
              <a:t>a</a:t>
            </a:r>
            <a:r>
              <a:rPr dirty="0" sz="1800" spc="-15"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z="180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63533" y="4043867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3937" y="395036"/>
                </a:moveTo>
                <a:lnTo>
                  <a:pt x="680466" y="0"/>
                </a:lnTo>
              </a:path>
              <a:path w="680720" h="1587500">
                <a:moveTo>
                  <a:pt x="680466" y="1587131"/>
                </a:moveTo>
                <a:lnTo>
                  <a:pt x="0" y="1194247"/>
                </a:lnTo>
                <a:lnTo>
                  <a:pt x="3937" y="39503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54025" y="131826"/>
            <a:ext cx="8696325" cy="6390640"/>
            <a:chOff x="454025" y="131826"/>
            <a:chExt cx="8696325" cy="6390640"/>
          </a:xfrm>
        </p:grpSpPr>
        <p:sp>
          <p:nvSpPr>
            <p:cNvPr id="4" name="object 4"/>
            <p:cNvSpPr/>
            <p:nvPr/>
          </p:nvSpPr>
          <p:spPr>
            <a:xfrm>
              <a:off x="8463533" y="1500692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937" y="395036"/>
                  </a:moveTo>
                  <a:lnTo>
                    <a:pt x="680466" y="0"/>
                  </a:lnTo>
                </a:path>
                <a:path w="680720" h="1587500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81225" y="138176"/>
              <a:ext cx="7242175" cy="5539105"/>
            </a:xfrm>
            <a:custGeom>
              <a:avLst/>
              <a:gdLst/>
              <a:ahLst/>
              <a:cxnLst/>
              <a:rect l="l" t="t" r="r" b="b"/>
              <a:pathLst>
                <a:path w="7242175" h="5539105">
                  <a:moveTo>
                    <a:pt x="0" y="829310"/>
                  </a:moveTo>
                  <a:lnTo>
                    <a:pt x="7242175" y="829310"/>
                  </a:lnTo>
                </a:path>
                <a:path w="7242175" h="5539105">
                  <a:moveTo>
                    <a:pt x="0" y="1354709"/>
                  </a:moveTo>
                  <a:lnTo>
                    <a:pt x="7242175" y="1354709"/>
                  </a:lnTo>
                </a:path>
                <a:path w="7242175" h="5539105">
                  <a:moveTo>
                    <a:pt x="0" y="1878584"/>
                  </a:moveTo>
                  <a:lnTo>
                    <a:pt x="7242175" y="1878584"/>
                  </a:lnTo>
                </a:path>
                <a:path w="7242175" h="5539105">
                  <a:moveTo>
                    <a:pt x="0" y="2402459"/>
                  </a:moveTo>
                  <a:lnTo>
                    <a:pt x="7242175" y="2402459"/>
                  </a:lnTo>
                </a:path>
                <a:path w="7242175" h="5539105">
                  <a:moveTo>
                    <a:pt x="0" y="2924810"/>
                  </a:moveTo>
                  <a:lnTo>
                    <a:pt x="7242175" y="2924810"/>
                  </a:lnTo>
                </a:path>
                <a:path w="7242175" h="5539105">
                  <a:moveTo>
                    <a:pt x="0" y="3448685"/>
                  </a:moveTo>
                  <a:lnTo>
                    <a:pt x="7242175" y="3448685"/>
                  </a:lnTo>
                </a:path>
                <a:path w="7242175" h="5539105">
                  <a:moveTo>
                    <a:pt x="0" y="3972560"/>
                  </a:moveTo>
                  <a:lnTo>
                    <a:pt x="7242175" y="3972560"/>
                  </a:lnTo>
                </a:path>
                <a:path w="7242175" h="5539105">
                  <a:moveTo>
                    <a:pt x="0" y="4496435"/>
                  </a:moveTo>
                  <a:lnTo>
                    <a:pt x="7242175" y="4496435"/>
                  </a:lnTo>
                </a:path>
                <a:path w="7242175" h="5539105">
                  <a:moveTo>
                    <a:pt x="0" y="5014595"/>
                  </a:moveTo>
                  <a:lnTo>
                    <a:pt x="7242175" y="5014595"/>
                  </a:lnTo>
                </a:path>
                <a:path w="7242175" h="5539105">
                  <a:moveTo>
                    <a:pt x="6350" y="0"/>
                  </a:moveTo>
                  <a:lnTo>
                    <a:pt x="6350" y="5539041"/>
                  </a:lnTo>
                </a:path>
                <a:path w="7242175" h="5539105">
                  <a:moveTo>
                    <a:pt x="7235825" y="0"/>
                  </a:moveTo>
                  <a:lnTo>
                    <a:pt x="7235825" y="5539041"/>
                  </a:lnTo>
                </a:path>
                <a:path w="7242175" h="5539105">
                  <a:moveTo>
                    <a:pt x="0" y="6350"/>
                  </a:moveTo>
                  <a:lnTo>
                    <a:pt x="7242175" y="6350"/>
                  </a:lnTo>
                </a:path>
                <a:path w="7242175" h="5539105">
                  <a:moveTo>
                    <a:pt x="0" y="5532691"/>
                  </a:moveTo>
                  <a:lnTo>
                    <a:pt x="7242175" y="553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142235" y="0"/>
          <a:ext cx="6544945" cy="567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5164"/>
                <a:gridCol w="1280795"/>
                <a:gridCol w="1318895"/>
                <a:gridCol w="942339"/>
                <a:gridCol w="1045210"/>
              </a:tblGrid>
              <a:tr h="96748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3600" spc="-5">
                          <a:latin typeface="Times New Roman"/>
                          <a:cs typeface="Times New Roman"/>
                        </a:rPr>
                        <a:t>Person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462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8279" marR="200025" indent="16129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400" spc="-5">
                          <a:latin typeface="Times New Roman"/>
                          <a:cs typeface="Times New Roman"/>
                        </a:rPr>
                        <a:t>Hair </a:t>
                      </a:r>
                      <a:r>
                        <a:rPr dirty="0" sz="2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>
                          <a:latin typeface="Times New Roman"/>
                          <a:cs typeface="Times New Roman"/>
                        </a:rPr>
                        <a:t>Length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400" spc="-35">
                          <a:latin typeface="Times New Roman"/>
                          <a:cs typeface="Times New Roman"/>
                        </a:rPr>
                        <a:t>Weight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400" spc="-5">
                          <a:latin typeface="Times New Roman"/>
                          <a:cs typeface="Times New Roman"/>
                        </a:rPr>
                        <a:t>Age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230504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400" spc="-5">
                          <a:latin typeface="Times New Roman"/>
                          <a:cs typeface="Times New Roman"/>
                        </a:rPr>
                        <a:t>Class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70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25399"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Homer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0”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250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36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311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 b="1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 spc="-15">
                          <a:latin typeface="Times New Roman"/>
                          <a:cs typeface="Times New Roman"/>
                        </a:rPr>
                        <a:t>Marge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10”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150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34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317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algn="r" marR="844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Bart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2”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90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317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b="1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522350">
                <a:tc>
                  <a:txBody>
                    <a:bodyPr/>
                    <a:lstStyle/>
                    <a:p>
                      <a:pPr algn="r" marR="844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Lisa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6”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78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324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Maggie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4”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20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324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Abe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1”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170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70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31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b="1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Selma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8”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160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41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317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algn="r" marR="863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Otto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10”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180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38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31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b="1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518096">
                <a:tc>
                  <a:txBody>
                    <a:bodyPr/>
                    <a:lstStyle/>
                    <a:p>
                      <a:pPr algn="r" marR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Krusty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6”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200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spc="-5">
                          <a:latin typeface="Times New Roman"/>
                          <a:cs typeface="Times New Roman"/>
                        </a:rPr>
                        <a:t>45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317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2074926" y="1014387"/>
            <a:ext cx="567055" cy="4667885"/>
            <a:chOff x="2074926" y="1014387"/>
            <a:chExt cx="567055" cy="46678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5594" y="1014387"/>
              <a:ext cx="543953" cy="4978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5594" y="1492034"/>
              <a:ext cx="556018" cy="5408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5594" y="2032901"/>
              <a:ext cx="547979" cy="4937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5594" y="2548242"/>
              <a:ext cx="525208" cy="5031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5594" y="3051416"/>
              <a:ext cx="534581" cy="5395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5594" y="3615131"/>
              <a:ext cx="531901" cy="5220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2927" y="4130420"/>
              <a:ext cx="542607" cy="10426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4926" y="5150218"/>
              <a:ext cx="561378" cy="53144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397000" y="5991225"/>
            <a:ext cx="7258684" cy="546735"/>
            <a:chOff x="1397000" y="5991225"/>
            <a:chExt cx="7258684" cy="54673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8125" y="6038850"/>
              <a:ext cx="600075" cy="4857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821176" y="5991225"/>
              <a:ext cx="3543300" cy="546735"/>
            </a:xfrm>
            <a:custGeom>
              <a:avLst/>
              <a:gdLst/>
              <a:ahLst/>
              <a:cxnLst/>
              <a:rect l="l" t="t" r="r" b="b"/>
              <a:pathLst>
                <a:path w="3543300" h="546734">
                  <a:moveTo>
                    <a:pt x="0" y="0"/>
                  </a:moveTo>
                  <a:lnTo>
                    <a:pt x="0" y="546735"/>
                  </a:lnTo>
                </a:path>
                <a:path w="3543300" h="546734">
                  <a:moveTo>
                    <a:pt x="1281049" y="0"/>
                  </a:moveTo>
                  <a:lnTo>
                    <a:pt x="1281049" y="546735"/>
                  </a:lnTo>
                </a:path>
                <a:path w="3543300" h="546734">
                  <a:moveTo>
                    <a:pt x="2600325" y="0"/>
                  </a:moveTo>
                  <a:lnTo>
                    <a:pt x="2600325" y="546735"/>
                  </a:lnTo>
                </a:path>
                <a:path w="3543300" h="546734">
                  <a:moveTo>
                    <a:pt x="3543300" y="0"/>
                  </a:moveTo>
                  <a:lnTo>
                    <a:pt x="3543300" y="5467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97000" y="5991225"/>
              <a:ext cx="7258050" cy="546735"/>
            </a:xfrm>
            <a:custGeom>
              <a:avLst/>
              <a:gdLst/>
              <a:ahLst/>
              <a:cxnLst/>
              <a:rect l="l" t="t" r="r" b="b"/>
              <a:pathLst>
                <a:path w="7258050" h="546734">
                  <a:moveTo>
                    <a:pt x="14350" y="0"/>
                  </a:moveTo>
                  <a:lnTo>
                    <a:pt x="14350" y="546735"/>
                  </a:lnTo>
                </a:path>
                <a:path w="7258050" h="546734">
                  <a:moveTo>
                    <a:pt x="7243826" y="0"/>
                  </a:moveTo>
                  <a:lnTo>
                    <a:pt x="7243826" y="546735"/>
                  </a:lnTo>
                </a:path>
                <a:path w="7258050" h="546734">
                  <a:moveTo>
                    <a:pt x="0" y="14287"/>
                  </a:moveTo>
                  <a:lnTo>
                    <a:pt x="7258050" y="14287"/>
                  </a:lnTo>
                </a:path>
                <a:path w="7258050" h="546734">
                  <a:moveTo>
                    <a:pt x="0" y="532447"/>
                  </a:moveTo>
                  <a:lnTo>
                    <a:pt x="7258050" y="53244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770758" y="6027826"/>
            <a:ext cx="18732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23365" algn="l"/>
              </a:tabLst>
            </a:pPr>
            <a:r>
              <a:rPr dirty="0" sz="2800" spc="-5">
                <a:latin typeface="Times New Roman"/>
                <a:cs typeface="Times New Roman"/>
              </a:rPr>
              <a:t>Co</a:t>
            </a:r>
            <a:r>
              <a:rPr dirty="0" sz="2800" spc="-20">
                <a:latin typeface="Times New Roman"/>
                <a:cs typeface="Times New Roman"/>
              </a:rPr>
              <a:t>m</a:t>
            </a:r>
            <a:r>
              <a:rPr dirty="0" sz="2800" spc="-5">
                <a:latin typeface="Times New Roman"/>
                <a:cs typeface="Times New Roman"/>
              </a:rPr>
              <a:t>ic</a:t>
            </a: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>
                <a:latin typeface="Times New Roman"/>
                <a:cs typeface="Times New Roman"/>
              </a:rPr>
              <a:t>8”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82590" y="6027826"/>
            <a:ext cx="16027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2535" algn="l"/>
              </a:tabLst>
            </a:pPr>
            <a:r>
              <a:rPr dirty="0" sz="2800">
                <a:latin typeface="Times New Roman"/>
                <a:cs typeface="Times New Roman"/>
              </a:rPr>
              <a:t>29</a:t>
            </a:r>
            <a:r>
              <a:rPr dirty="0" sz="2800" spc="-5">
                <a:latin typeface="Times New Roman"/>
                <a:cs typeface="Times New Roman"/>
              </a:rPr>
              <a:t>0</a:t>
            </a: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>
                <a:latin typeface="Times New Roman"/>
                <a:cs typeface="Times New Roman"/>
              </a:rPr>
              <a:t>38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02320" y="6027826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800080"/>
                </a:solidFill>
                <a:latin typeface="Times New Roman"/>
                <a:cs typeface="Times New Roman"/>
              </a:rPr>
              <a:t>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8463534" y="1500692"/>
              <a:ext cx="680720" cy="4130675"/>
            </a:xfrm>
            <a:custGeom>
              <a:avLst/>
              <a:gdLst/>
              <a:ahLst/>
              <a:cxnLst/>
              <a:rect l="l" t="t" r="r" b="b"/>
              <a:pathLst>
                <a:path w="680720" h="4130675">
                  <a:moveTo>
                    <a:pt x="3937" y="2938211"/>
                  </a:moveTo>
                  <a:lnTo>
                    <a:pt x="680466" y="2543174"/>
                  </a:lnTo>
                </a:path>
                <a:path w="680720" h="4130675">
                  <a:moveTo>
                    <a:pt x="680466" y="4130306"/>
                  </a:moveTo>
                  <a:lnTo>
                    <a:pt x="0" y="3737422"/>
                  </a:lnTo>
                  <a:lnTo>
                    <a:pt x="3937" y="2938211"/>
                  </a:lnTo>
                </a:path>
                <a:path w="680720" h="4130675">
                  <a:moveTo>
                    <a:pt x="3937" y="395036"/>
                  </a:moveTo>
                  <a:lnTo>
                    <a:pt x="680466" y="0"/>
                  </a:lnTo>
                </a:path>
                <a:path w="680720" h="4130675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6036" y="617219"/>
              <a:ext cx="3319271" cy="12390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19856" y="548703"/>
              <a:ext cx="3303904" cy="1224280"/>
            </a:xfrm>
            <a:custGeom>
              <a:avLst/>
              <a:gdLst/>
              <a:ahLst/>
              <a:cxnLst/>
              <a:rect l="l" t="t" r="r" b="b"/>
              <a:pathLst>
                <a:path w="3303904" h="1224280">
                  <a:moveTo>
                    <a:pt x="3303524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3303524" y="1223962"/>
                  </a:lnTo>
                  <a:lnTo>
                    <a:pt x="3303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19856" y="548703"/>
              <a:ext cx="3303904" cy="1224280"/>
            </a:xfrm>
            <a:custGeom>
              <a:avLst/>
              <a:gdLst/>
              <a:ahLst/>
              <a:cxnLst/>
              <a:rect l="l" t="t" r="r" b="b"/>
              <a:pathLst>
                <a:path w="3303904" h="1224280">
                  <a:moveTo>
                    <a:pt x="0" y="1223962"/>
                  </a:moveTo>
                  <a:lnTo>
                    <a:pt x="3303524" y="1223962"/>
                  </a:lnTo>
                  <a:lnTo>
                    <a:pt x="3303524" y="0"/>
                  </a:lnTo>
                  <a:lnTo>
                    <a:pt x="0" y="0"/>
                  </a:lnTo>
                  <a:lnTo>
                    <a:pt x="0" y="1223962"/>
                  </a:lnTo>
                  <a:close/>
                </a:path>
              </a:pathLst>
            </a:custGeom>
            <a:ln w="127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827" y="2621280"/>
              <a:ext cx="1805939" cy="12283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92805" y="2547302"/>
              <a:ext cx="1802130" cy="1224280"/>
            </a:xfrm>
            <a:custGeom>
              <a:avLst/>
              <a:gdLst/>
              <a:ahLst/>
              <a:cxnLst/>
              <a:rect l="l" t="t" r="r" b="b"/>
              <a:pathLst>
                <a:path w="1802129" h="1224279">
                  <a:moveTo>
                    <a:pt x="1801748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1801748" y="1223962"/>
                  </a:lnTo>
                  <a:lnTo>
                    <a:pt x="1801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92805" y="2547302"/>
              <a:ext cx="1802130" cy="1224280"/>
            </a:xfrm>
            <a:custGeom>
              <a:avLst/>
              <a:gdLst/>
              <a:ahLst/>
              <a:cxnLst/>
              <a:rect l="l" t="t" r="r" b="b"/>
              <a:pathLst>
                <a:path w="1802129" h="1224279">
                  <a:moveTo>
                    <a:pt x="0" y="1223962"/>
                  </a:moveTo>
                  <a:lnTo>
                    <a:pt x="1801748" y="1223962"/>
                  </a:lnTo>
                  <a:lnTo>
                    <a:pt x="1801748" y="0"/>
                  </a:lnTo>
                  <a:lnTo>
                    <a:pt x="0" y="0"/>
                  </a:lnTo>
                  <a:lnTo>
                    <a:pt x="0" y="1223962"/>
                  </a:lnTo>
                  <a:close/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75531" y="1764156"/>
              <a:ext cx="709930" cy="791210"/>
            </a:xfrm>
            <a:custGeom>
              <a:avLst/>
              <a:gdLst/>
              <a:ahLst/>
              <a:cxnLst/>
              <a:rect l="l" t="t" r="r" b="b"/>
              <a:pathLst>
                <a:path w="709929" h="791210">
                  <a:moveTo>
                    <a:pt x="22351" y="708913"/>
                  </a:moveTo>
                  <a:lnTo>
                    <a:pt x="0" y="791082"/>
                  </a:lnTo>
                  <a:lnTo>
                    <a:pt x="79120" y="759713"/>
                  </a:lnTo>
                  <a:lnTo>
                    <a:pt x="70747" y="752220"/>
                  </a:lnTo>
                  <a:lnTo>
                    <a:pt x="51688" y="752220"/>
                  </a:lnTo>
                  <a:lnTo>
                    <a:pt x="32765" y="735329"/>
                  </a:lnTo>
                  <a:lnTo>
                    <a:pt x="41260" y="725834"/>
                  </a:lnTo>
                  <a:lnTo>
                    <a:pt x="22351" y="708913"/>
                  </a:lnTo>
                  <a:close/>
                </a:path>
                <a:path w="709929" h="791210">
                  <a:moveTo>
                    <a:pt x="41260" y="725834"/>
                  </a:moveTo>
                  <a:lnTo>
                    <a:pt x="32765" y="735329"/>
                  </a:lnTo>
                  <a:lnTo>
                    <a:pt x="51688" y="752220"/>
                  </a:lnTo>
                  <a:lnTo>
                    <a:pt x="60162" y="742749"/>
                  </a:lnTo>
                  <a:lnTo>
                    <a:pt x="41260" y="725834"/>
                  </a:lnTo>
                  <a:close/>
                </a:path>
                <a:path w="709929" h="791210">
                  <a:moveTo>
                    <a:pt x="60162" y="742749"/>
                  </a:moveTo>
                  <a:lnTo>
                    <a:pt x="51688" y="752220"/>
                  </a:lnTo>
                  <a:lnTo>
                    <a:pt x="70747" y="752220"/>
                  </a:lnTo>
                  <a:lnTo>
                    <a:pt x="60162" y="742749"/>
                  </a:lnTo>
                  <a:close/>
                </a:path>
                <a:path w="709929" h="791210">
                  <a:moveTo>
                    <a:pt x="690626" y="0"/>
                  </a:moveTo>
                  <a:lnTo>
                    <a:pt x="41260" y="725834"/>
                  </a:lnTo>
                  <a:lnTo>
                    <a:pt x="60162" y="742749"/>
                  </a:lnTo>
                  <a:lnTo>
                    <a:pt x="709548" y="16890"/>
                  </a:lnTo>
                  <a:lnTo>
                    <a:pt x="6906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0106" y="1351978"/>
              <a:ext cx="238125" cy="3635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7381" y="834453"/>
              <a:ext cx="469900" cy="9128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1406" y="670940"/>
              <a:ext cx="309562" cy="10763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3481" y="1167764"/>
              <a:ext cx="452437" cy="5651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2081" y="1158239"/>
              <a:ext cx="290512" cy="5778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1956" y="861377"/>
              <a:ext cx="442912" cy="8651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5631" y="913828"/>
              <a:ext cx="300037" cy="7794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59906" y="921766"/>
              <a:ext cx="420687" cy="8096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4081" y="959802"/>
              <a:ext cx="385762" cy="7350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24271" y="2621280"/>
              <a:ext cx="1853183" cy="12283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302631" y="2547302"/>
              <a:ext cx="1849755" cy="1224280"/>
            </a:xfrm>
            <a:custGeom>
              <a:avLst/>
              <a:gdLst/>
              <a:ahLst/>
              <a:cxnLst/>
              <a:rect l="l" t="t" r="r" b="b"/>
              <a:pathLst>
                <a:path w="1849754" h="1224279">
                  <a:moveTo>
                    <a:pt x="1849374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1849374" y="1223962"/>
                  </a:lnTo>
                  <a:lnTo>
                    <a:pt x="18493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302631" y="2547302"/>
              <a:ext cx="1849755" cy="1224280"/>
            </a:xfrm>
            <a:custGeom>
              <a:avLst/>
              <a:gdLst/>
              <a:ahLst/>
              <a:cxnLst/>
              <a:rect l="l" t="t" r="r" b="b"/>
              <a:pathLst>
                <a:path w="1849754" h="1224279">
                  <a:moveTo>
                    <a:pt x="0" y="1223962"/>
                  </a:moveTo>
                  <a:lnTo>
                    <a:pt x="1849374" y="1223962"/>
                  </a:lnTo>
                  <a:lnTo>
                    <a:pt x="1849374" y="0"/>
                  </a:lnTo>
                  <a:lnTo>
                    <a:pt x="0" y="0"/>
                  </a:lnTo>
                  <a:lnTo>
                    <a:pt x="0" y="1223962"/>
                  </a:lnTo>
                  <a:close/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675756" y="1764156"/>
              <a:ext cx="709930" cy="791210"/>
            </a:xfrm>
            <a:custGeom>
              <a:avLst/>
              <a:gdLst/>
              <a:ahLst/>
              <a:cxnLst/>
              <a:rect l="l" t="t" r="r" b="b"/>
              <a:pathLst>
                <a:path w="709929" h="791210">
                  <a:moveTo>
                    <a:pt x="649278" y="742769"/>
                  </a:moveTo>
                  <a:lnTo>
                    <a:pt x="630301" y="759713"/>
                  </a:lnTo>
                  <a:lnTo>
                    <a:pt x="709548" y="791082"/>
                  </a:lnTo>
                  <a:lnTo>
                    <a:pt x="698977" y="752220"/>
                  </a:lnTo>
                  <a:lnTo>
                    <a:pt x="657732" y="752220"/>
                  </a:lnTo>
                  <a:lnTo>
                    <a:pt x="649278" y="742769"/>
                  </a:lnTo>
                  <a:close/>
                </a:path>
                <a:path w="709929" h="791210">
                  <a:moveTo>
                    <a:pt x="668199" y="725875"/>
                  </a:moveTo>
                  <a:lnTo>
                    <a:pt x="649278" y="742769"/>
                  </a:lnTo>
                  <a:lnTo>
                    <a:pt x="657732" y="752220"/>
                  </a:lnTo>
                  <a:lnTo>
                    <a:pt x="676655" y="735329"/>
                  </a:lnTo>
                  <a:lnTo>
                    <a:pt x="668199" y="725875"/>
                  </a:lnTo>
                  <a:close/>
                </a:path>
                <a:path w="709929" h="791210">
                  <a:moveTo>
                    <a:pt x="687196" y="708913"/>
                  </a:moveTo>
                  <a:lnTo>
                    <a:pt x="668199" y="725875"/>
                  </a:lnTo>
                  <a:lnTo>
                    <a:pt x="676655" y="735329"/>
                  </a:lnTo>
                  <a:lnTo>
                    <a:pt x="657732" y="752220"/>
                  </a:lnTo>
                  <a:lnTo>
                    <a:pt x="698977" y="752220"/>
                  </a:lnTo>
                  <a:lnTo>
                    <a:pt x="687196" y="708913"/>
                  </a:lnTo>
                  <a:close/>
                </a:path>
                <a:path w="709929" h="791210">
                  <a:moveTo>
                    <a:pt x="18922" y="0"/>
                  </a:moveTo>
                  <a:lnTo>
                    <a:pt x="0" y="16890"/>
                  </a:lnTo>
                  <a:lnTo>
                    <a:pt x="649278" y="742769"/>
                  </a:lnTo>
                  <a:lnTo>
                    <a:pt x="668199" y="725875"/>
                  </a:lnTo>
                  <a:lnTo>
                    <a:pt x="18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437634" y="2187320"/>
            <a:ext cx="15373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95">
                <a:latin typeface="Verdana"/>
                <a:cs typeface="Verdana"/>
              </a:rPr>
              <a:t>W</a:t>
            </a:r>
            <a:r>
              <a:rPr dirty="0" sz="1600" spc="75">
                <a:latin typeface="Verdana"/>
                <a:cs typeface="Verdana"/>
              </a:rPr>
              <a:t>e</a:t>
            </a:r>
            <a:r>
              <a:rPr dirty="0" sz="1600" spc="-120">
                <a:latin typeface="Verdana"/>
                <a:cs typeface="Verdana"/>
              </a:rPr>
              <a:t>i</a:t>
            </a:r>
            <a:r>
              <a:rPr dirty="0" sz="1600" spc="65">
                <a:latin typeface="Verdana"/>
                <a:cs typeface="Verdana"/>
              </a:rPr>
              <a:t>g</a:t>
            </a:r>
            <a:r>
              <a:rPr dirty="0" sz="1600" spc="-35">
                <a:latin typeface="Verdana"/>
                <a:cs typeface="Verdana"/>
              </a:rPr>
              <a:t>h</a:t>
            </a:r>
            <a:r>
              <a:rPr dirty="0" sz="1600" spc="-90">
                <a:latin typeface="Verdana"/>
                <a:cs typeface="Verdana"/>
              </a:rPr>
              <a:t>t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 spc="-345">
                <a:latin typeface="Verdana"/>
                <a:cs typeface="Verdana"/>
              </a:rPr>
              <a:t>&lt;=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135">
                <a:latin typeface="Verdana"/>
                <a:cs typeface="Verdana"/>
              </a:rPr>
              <a:t>1</a:t>
            </a:r>
            <a:r>
              <a:rPr dirty="0" sz="1600" spc="-140">
                <a:latin typeface="Verdana"/>
                <a:cs typeface="Verdana"/>
              </a:rPr>
              <a:t>6</a:t>
            </a:r>
            <a:r>
              <a:rPr dirty="0" sz="1600" spc="-130">
                <a:latin typeface="Verdana"/>
                <a:cs typeface="Verdana"/>
              </a:rPr>
              <a:t>0</a:t>
            </a:r>
            <a:r>
              <a:rPr dirty="0" sz="1600" spc="70">
                <a:latin typeface="Verdana"/>
                <a:cs typeface="Verdana"/>
              </a:rPr>
              <a:t>?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50080" y="1921891"/>
            <a:ext cx="406400" cy="3651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130"/>
              </a:lnSpc>
            </a:pPr>
            <a:r>
              <a:rPr dirty="0" sz="1800" spc="-90">
                <a:latin typeface="Verdana"/>
                <a:cs typeface="Verdana"/>
              </a:rPr>
              <a:t>yes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48730" y="1874266"/>
            <a:ext cx="304800" cy="3651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130"/>
              </a:lnSpc>
            </a:pPr>
            <a:r>
              <a:rPr dirty="0" sz="1800" spc="10">
                <a:latin typeface="Verdana"/>
                <a:cs typeface="Verdana"/>
              </a:rPr>
              <a:t>no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08860" y="2585466"/>
            <a:ext cx="4834255" cy="3255010"/>
            <a:chOff x="2308860" y="2585466"/>
            <a:chExt cx="4834255" cy="325501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0482" y="2672778"/>
              <a:ext cx="469900" cy="912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4482" y="3139440"/>
              <a:ext cx="290512" cy="5778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3732" y="3323653"/>
              <a:ext cx="238125" cy="3635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8106" y="2742628"/>
              <a:ext cx="300037" cy="7794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7957" y="2585466"/>
              <a:ext cx="309562" cy="10763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9631" y="2604452"/>
              <a:ext cx="442912" cy="8651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0956" y="2644140"/>
              <a:ext cx="452437" cy="5651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9106" y="2588577"/>
              <a:ext cx="385762" cy="7350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1381" y="2902966"/>
              <a:ext cx="420687" cy="8096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23360" y="4611623"/>
              <a:ext cx="1274064" cy="122834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02480" y="4538065"/>
              <a:ext cx="1268730" cy="1224280"/>
            </a:xfrm>
            <a:custGeom>
              <a:avLst/>
              <a:gdLst/>
              <a:ahLst/>
              <a:cxnLst/>
              <a:rect l="l" t="t" r="r" b="b"/>
              <a:pathLst>
                <a:path w="1268729" h="1224279">
                  <a:moveTo>
                    <a:pt x="1268412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1268412" y="1223962"/>
                  </a:lnTo>
                  <a:lnTo>
                    <a:pt x="1268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02480" y="4538065"/>
              <a:ext cx="1268730" cy="1224280"/>
            </a:xfrm>
            <a:custGeom>
              <a:avLst/>
              <a:gdLst/>
              <a:ahLst/>
              <a:cxnLst/>
              <a:rect l="l" t="t" r="r" b="b"/>
              <a:pathLst>
                <a:path w="1268729" h="1224279">
                  <a:moveTo>
                    <a:pt x="0" y="1223962"/>
                  </a:moveTo>
                  <a:lnTo>
                    <a:pt x="1268412" y="1223962"/>
                  </a:lnTo>
                  <a:lnTo>
                    <a:pt x="1268412" y="0"/>
                  </a:lnTo>
                  <a:lnTo>
                    <a:pt x="0" y="0"/>
                  </a:lnTo>
                  <a:lnTo>
                    <a:pt x="0" y="1223962"/>
                  </a:lnTo>
                  <a:close/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599182" y="3754882"/>
              <a:ext cx="709930" cy="791210"/>
            </a:xfrm>
            <a:custGeom>
              <a:avLst/>
              <a:gdLst/>
              <a:ahLst/>
              <a:cxnLst/>
              <a:rect l="l" t="t" r="r" b="b"/>
              <a:pathLst>
                <a:path w="709929" h="791210">
                  <a:moveTo>
                    <a:pt x="22351" y="708914"/>
                  </a:moveTo>
                  <a:lnTo>
                    <a:pt x="0" y="791083"/>
                  </a:lnTo>
                  <a:lnTo>
                    <a:pt x="79120" y="759714"/>
                  </a:lnTo>
                  <a:lnTo>
                    <a:pt x="70747" y="752221"/>
                  </a:lnTo>
                  <a:lnTo>
                    <a:pt x="51688" y="752221"/>
                  </a:lnTo>
                  <a:lnTo>
                    <a:pt x="32766" y="735330"/>
                  </a:lnTo>
                  <a:lnTo>
                    <a:pt x="41260" y="725834"/>
                  </a:lnTo>
                  <a:lnTo>
                    <a:pt x="22351" y="708914"/>
                  </a:lnTo>
                  <a:close/>
                </a:path>
                <a:path w="709929" h="791210">
                  <a:moveTo>
                    <a:pt x="41260" y="725834"/>
                  </a:moveTo>
                  <a:lnTo>
                    <a:pt x="32766" y="735330"/>
                  </a:lnTo>
                  <a:lnTo>
                    <a:pt x="51688" y="752221"/>
                  </a:lnTo>
                  <a:lnTo>
                    <a:pt x="60162" y="742749"/>
                  </a:lnTo>
                  <a:lnTo>
                    <a:pt x="41260" y="725834"/>
                  </a:lnTo>
                  <a:close/>
                </a:path>
                <a:path w="709929" h="791210">
                  <a:moveTo>
                    <a:pt x="60162" y="742749"/>
                  </a:moveTo>
                  <a:lnTo>
                    <a:pt x="51688" y="752221"/>
                  </a:lnTo>
                  <a:lnTo>
                    <a:pt x="70747" y="752221"/>
                  </a:lnTo>
                  <a:lnTo>
                    <a:pt x="60162" y="742749"/>
                  </a:lnTo>
                  <a:close/>
                </a:path>
                <a:path w="709929" h="791210">
                  <a:moveTo>
                    <a:pt x="690626" y="0"/>
                  </a:moveTo>
                  <a:lnTo>
                    <a:pt x="41260" y="725834"/>
                  </a:lnTo>
                  <a:lnTo>
                    <a:pt x="60162" y="742749"/>
                  </a:lnTo>
                  <a:lnTo>
                    <a:pt x="709548" y="16891"/>
                  </a:lnTo>
                  <a:lnTo>
                    <a:pt x="6906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8860" y="4611623"/>
              <a:ext cx="806195" cy="12283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87981" y="4538065"/>
              <a:ext cx="802005" cy="1224280"/>
            </a:xfrm>
            <a:custGeom>
              <a:avLst/>
              <a:gdLst/>
              <a:ahLst/>
              <a:cxnLst/>
              <a:rect l="l" t="t" r="r" b="b"/>
              <a:pathLst>
                <a:path w="802005" h="1224279">
                  <a:moveTo>
                    <a:pt x="801687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801687" y="1223962"/>
                  </a:lnTo>
                  <a:lnTo>
                    <a:pt x="8016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387981" y="4538065"/>
              <a:ext cx="802005" cy="1224280"/>
            </a:xfrm>
            <a:custGeom>
              <a:avLst/>
              <a:gdLst/>
              <a:ahLst/>
              <a:cxnLst/>
              <a:rect l="l" t="t" r="r" b="b"/>
              <a:pathLst>
                <a:path w="802005" h="1224279">
                  <a:moveTo>
                    <a:pt x="0" y="1223962"/>
                  </a:moveTo>
                  <a:lnTo>
                    <a:pt x="801687" y="1223962"/>
                  </a:lnTo>
                  <a:lnTo>
                    <a:pt x="801687" y="0"/>
                  </a:lnTo>
                  <a:lnTo>
                    <a:pt x="0" y="0"/>
                  </a:lnTo>
                  <a:lnTo>
                    <a:pt x="0" y="1223962"/>
                  </a:lnTo>
                  <a:close/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399407" y="3754882"/>
              <a:ext cx="709930" cy="791210"/>
            </a:xfrm>
            <a:custGeom>
              <a:avLst/>
              <a:gdLst/>
              <a:ahLst/>
              <a:cxnLst/>
              <a:rect l="l" t="t" r="r" b="b"/>
              <a:pathLst>
                <a:path w="709929" h="791210">
                  <a:moveTo>
                    <a:pt x="649278" y="742769"/>
                  </a:moveTo>
                  <a:lnTo>
                    <a:pt x="630301" y="759714"/>
                  </a:lnTo>
                  <a:lnTo>
                    <a:pt x="709548" y="791083"/>
                  </a:lnTo>
                  <a:lnTo>
                    <a:pt x="698977" y="752221"/>
                  </a:lnTo>
                  <a:lnTo>
                    <a:pt x="657732" y="752221"/>
                  </a:lnTo>
                  <a:lnTo>
                    <a:pt x="649278" y="742769"/>
                  </a:lnTo>
                  <a:close/>
                </a:path>
                <a:path w="709929" h="791210">
                  <a:moveTo>
                    <a:pt x="668199" y="725875"/>
                  </a:moveTo>
                  <a:lnTo>
                    <a:pt x="649278" y="742769"/>
                  </a:lnTo>
                  <a:lnTo>
                    <a:pt x="657732" y="752221"/>
                  </a:lnTo>
                  <a:lnTo>
                    <a:pt x="676655" y="735330"/>
                  </a:lnTo>
                  <a:lnTo>
                    <a:pt x="668199" y="725875"/>
                  </a:lnTo>
                  <a:close/>
                </a:path>
                <a:path w="709929" h="791210">
                  <a:moveTo>
                    <a:pt x="687196" y="708914"/>
                  </a:moveTo>
                  <a:lnTo>
                    <a:pt x="668199" y="725875"/>
                  </a:lnTo>
                  <a:lnTo>
                    <a:pt x="676655" y="735330"/>
                  </a:lnTo>
                  <a:lnTo>
                    <a:pt x="657732" y="752221"/>
                  </a:lnTo>
                  <a:lnTo>
                    <a:pt x="698977" y="752221"/>
                  </a:lnTo>
                  <a:lnTo>
                    <a:pt x="687196" y="708914"/>
                  </a:lnTo>
                  <a:close/>
                </a:path>
                <a:path w="709929" h="791210">
                  <a:moveTo>
                    <a:pt x="18922" y="0"/>
                  </a:moveTo>
                  <a:lnTo>
                    <a:pt x="0" y="16891"/>
                  </a:lnTo>
                  <a:lnTo>
                    <a:pt x="649278" y="742769"/>
                  </a:lnTo>
                  <a:lnTo>
                    <a:pt x="668199" y="725875"/>
                  </a:lnTo>
                  <a:lnTo>
                    <a:pt x="18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068827" y="4178553"/>
            <a:ext cx="17284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latin typeface="Verdana"/>
                <a:cs typeface="Verdana"/>
              </a:rPr>
              <a:t>Ha</a:t>
            </a:r>
            <a:r>
              <a:rPr dirty="0" sz="1600" spc="-15">
                <a:latin typeface="Verdana"/>
                <a:cs typeface="Verdana"/>
              </a:rPr>
              <a:t>i</a:t>
            </a:r>
            <a:r>
              <a:rPr dirty="0" sz="1600" spc="-204">
                <a:latin typeface="Verdana"/>
                <a:cs typeface="Verdana"/>
              </a:rPr>
              <a:t>r</a:t>
            </a:r>
            <a:r>
              <a:rPr dirty="0" sz="1600" spc="-145">
                <a:latin typeface="Verdana"/>
                <a:cs typeface="Verdana"/>
              </a:rPr>
              <a:t> </a:t>
            </a:r>
            <a:r>
              <a:rPr dirty="0" sz="1600" spc="-160">
                <a:latin typeface="Verdana"/>
                <a:cs typeface="Verdana"/>
              </a:rPr>
              <a:t>L</a:t>
            </a:r>
            <a:r>
              <a:rPr dirty="0" sz="1600" spc="75">
                <a:latin typeface="Verdana"/>
                <a:cs typeface="Verdana"/>
              </a:rPr>
              <a:t>e</a:t>
            </a:r>
            <a:r>
              <a:rPr dirty="0" sz="1600" spc="15">
                <a:latin typeface="Verdana"/>
                <a:cs typeface="Verdana"/>
              </a:rPr>
              <a:t>n</a:t>
            </a:r>
            <a:r>
              <a:rPr dirty="0" sz="1600" spc="5">
                <a:latin typeface="Verdana"/>
                <a:cs typeface="Verdana"/>
              </a:rPr>
              <a:t>g</a:t>
            </a:r>
            <a:r>
              <a:rPr dirty="0" sz="1600" spc="-105">
                <a:latin typeface="Verdana"/>
                <a:cs typeface="Verdana"/>
              </a:rPr>
              <a:t>t</a:t>
            </a:r>
            <a:r>
              <a:rPr dirty="0" sz="1600" spc="-40">
                <a:latin typeface="Verdana"/>
                <a:cs typeface="Verdana"/>
              </a:rPr>
              <a:t>h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345">
                <a:latin typeface="Verdana"/>
                <a:cs typeface="Verdana"/>
              </a:rPr>
              <a:t>&lt;=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135">
                <a:latin typeface="Verdana"/>
                <a:cs typeface="Verdana"/>
              </a:rPr>
              <a:t>2</a:t>
            </a:r>
            <a:r>
              <a:rPr dirty="0" sz="1600" spc="70">
                <a:latin typeface="Verdana"/>
                <a:cs typeface="Verdana"/>
              </a:rPr>
              <a:t>?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73730" y="3912615"/>
            <a:ext cx="406400" cy="3651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130"/>
              </a:lnSpc>
            </a:pPr>
            <a:r>
              <a:rPr dirty="0" sz="1800" spc="-90">
                <a:latin typeface="Verdana"/>
                <a:cs typeface="Verdana"/>
              </a:rPr>
              <a:t>yes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572380" y="3864990"/>
            <a:ext cx="304800" cy="3651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130"/>
              </a:lnSpc>
            </a:pPr>
            <a:r>
              <a:rPr dirty="0" sz="1800" spc="10">
                <a:latin typeface="Verdana"/>
                <a:cs typeface="Verdana"/>
              </a:rPr>
              <a:t>no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21407" y="4550727"/>
            <a:ext cx="2743200" cy="1127760"/>
            <a:chOff x="2621407" y="4550727"/>
            <a:chExt cx="2743200" cy="1127760"/>
          </a:xfrm>
        </p:grpSpPr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1407" y="4949190"/>
              <a:ext cx="290512" cy="5778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3407" y="5314353"/>
              <a:ext cx="238125" cy="36353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7632" y="4576165"/>
              <a:ext cx="309562" cy="10763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0630" y="4634865"/>
              <a:ext cx="452437" cy="56515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8780" y="4550727"/>
              <a:ext cx="385762" cy="735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8463534" y="1500692"/>
              <a:ext cx="680720" cy="4130675"/>
            </a:xfrm>
            <a:custGeom>
              <a:avLst/>
              <a:gdLst/>
              <a:ahLst/>
              <a:cxnLst/>
              <a:rect l="l" t="t" r="r" b="b"/>
              <a:pathLst>
                <a:path w="680720" h="4130675">
                  <a:moveTo>
                    <a:pt x="3937" y="2938211"/>
                  </a:moveTo>
                  <a:lnTo>
                    <a:pt x="680466" y="2543174"/>
                  </a:lnTo>
                </a:path>
                <a:path w="680720" h="4130675">
                  <a:moveTo>
                    <a:pt x="680466" y="4130306"/>
                  </a:moveTo>
                  <a:lnTo>
                    <a:pt x="0" y="3737422"/>
                  </a:lnTo>
                  <a:lnTo>
                    <a:pt x="3937" y="2938211"/>
                  </a:lnTo>
                </a:path>
                <a:path w="680720" h="4130675">
                  <a:moveTo>
                    <a:pt x="3937" y="395036"/>
                  </a:moveTo>
                  <a:lnTo>
                    <a:pt x="680466" y="0"/>
                  </a:lnTo>
                </a:path>
                <a:path w="680720" h="4130675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9112" y="251460"/>
              <a:ext cx="2080260" cy="12390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32550" y="182562"/>
              <a:ext cx="2065655" cy="1224280"/>
            </a:xfrm>
            <a:custGeom>
              <a:avLst/>
              <a:gdLst/>
              <a:ahLst/>
              <a:cxnLst/>
              <a:rect l="l" t="t" r="r" b="b"/>
              <a:pathLst>
                <a:path w="2065654" h="1224280">
                  <a:moveTo>
                    <a:pt x="2065274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2065274" y="1223962"/>
                  </a:lnTo>
                  <a:lnTo>
                    <a:pt x="2065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32550" y="182562"/>
              <a:ext cx="2065655" cy="1224280"/>
            </a:xfrm>
            <a:custGeom>
              <a:avLst/>
              <a:gdLst/>
              <a:ahLst/>
              <a:cxnLst/>
              <a:rect l="l" t="t" r="r" b="b"/>
              <a:pathLst>
                <a:path w="2065654" h="1224280">
                  <a:moveTo>
                    <a:pt x="0" y="1223962"/>
                  </a:moveTo>
                  <a:lnTo>
                    <a:pt x="2065274" y="1223962"/>
                  </a:lnTo>
                  <a:lnTo>
                    <a:pt x="2065274" y="0"/>
                  </a:lnTo>
                  <a:lnTo>
                    <a:pt x="0" y="0"/>
                  </a:lnTo>
                  <a:lnTo>
                    <a:pt x="0" y="1223962"/>
                  </a:lnTo>
                  <a:close/>
                </a:path>
              </a:pathLst>
            </a:custGeom>
            <a:ln w="127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8848" y="2255519"/>
              <a:ext cx="2052827" cy="12283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6825" y="2181288"/>
              <a:ext cx="2049780" cy="1224280"/>
            </a:xfrm>
            <a:custGeom>
              <a:avLst/>
              <a:gdLst/>
              <a:ahLst/>
              <a:cxnLst/>
              <a:rect l="l" t="t" r="r" b="b"/>
              <a:pathLst>
                <a:path w="2049779" h="1224279">
                  <a:moveTo>
                    <a:pt x="2049399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2049399" y="1223962"/>
                  </a:lnTo>
                  <a:lnTo>
                    <a:pt x="2049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76825" y="2181288"/>
              <a:ext cx="2049780" cy="1224280"/>
            </a:xfrm>
            <a:custGeom>
              <a:avLst/>
              <a:gdLst/>
              <a:ahLst/>
              <a:cxnLst/>
              <a:rect l="l" t="t" r="r" b="b"/>
              <a:pathLst>
                <a:path w="2049779" h="1224279">
                  <a:moveTo>
                    <a:pt x="0" y="1223962"/>
                  </a:moveTo>
                  <a:lnTo>
                    <a:pt x="2049399" y="1223962"/>
                  </a:lnTo>
                  <a:lnTo>
                    <a:pt x="2049399" y="0"/>
                  </a:lnTo>
                  <a:lnTo>
                    <a:pt x="0" y="0"/>
                  </a:lnTo>
                  <a:lnTo>
                    <a:pt x="0" y="1223962"/>
                  </a:lnTo>
                  <a:close/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92775" y="1398016"/>
              <a:ext cx="709930" cy="791210"/>
            </a:xfrm>
            <a:custGeom>
              <a:avLst/>
              <a:gdLst/>
              <a:ahLst/>
              <a:cxnLst/>
              <a:rect l="l" t="t" r="r" b="b"/>
              <a:pathLst>
                <a:path w="709929" h="791210">
                  <a:moveTo>
                    <a:pt x="22351" y="708913"/>
                  </a:moveTo>
                  <a:lnTo>
                    <a:pt x="0" y="791083"/>
                  </a:lnTo>
                  <a:lnTo>
                    <a:pt x="79248" y="759713"/>
                  </a:lnTo>
                  <a:lnTo>
                    <a:pt x="70998" y="752348"/>
                  </a:lnTo>
                  <a:lnTo>
                    <a:pt x="51815" y="752348"/>
                  </a:lnTo>
                  <a:lnTo>
                    <a:pt x="32892" y="735330"/>
                  </a:lnTo>
                  <a:lnTo>
                    <a:pt x="41349" y="725875"/>
                  </a:lnTo>
                  <a:lnTo>
                    <a:pt x="22351" y="708913"/>
                  </a:lnTo>
                  <a:close/>
                </a:path>
                <a:path w="709929" h="791210">
                  <a:moveTo>
                    <a:pt x="41349" y="725875"/>
                  </a:moveTo>
                  <a:lnTo>
                    <a:pt x="32892" y="735330"/>
                  </a:lnTo>
                  <a:lnTo>
                    <a:pt x="51815" y="752348"/>
                  </a:lnTo>
                  <a:lnTo>
                    <a:pt x="60333" y="742825"/>
                  </a:lnTo>
                  <a:lnTo>
                    <a:pt x="41349" y="725875"/>
                  </a:lnTo>
                  <a:close/>
                </a:path>
                <a:path w="709929" h="791210">
                  <a:moveTo>
                    <a:pt x="60333" y="742825"/>
                  </a:moveTo>
                  <a:lnTo>
                    <a:pt x="51815" y="752348"/>
                  </a:lnTo>
                  <a:lnTo>
                    <a:pt x="70998" y="752348"/>
                  </a:lnTo>
                  <a:lnTo>
                    <a:pt x="60333" y="742825"/>
                  </a:lnTo>
                  <a:close/>
                </a:path>
                <a:path w="709929" h="791210">
                  <a:moveTo>
                    <a:pt x="690626" y="0"/>
                  </a:moveTo>
                  <a:lnTo>
                    <a:pt x="41349" y="725875"/>
                  </a:lnTo>
                  <a:lnTo>
                    <a:pt x="60333" y="742825"/>
                  </a:lnTo>
                  <a:lnTo>
                    <a:pt x="709549" y="17018"/>
                  </a:lnTo>
                  <a:lnTo>
                    <a:pt x="6906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0880" y="2255519"/>
              <a:ext cx="1854707" cy="12283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20000" y="2181288"/>
              <a:ext cx="1849755" cy="1224280"/>
            </a:xfrm>
            <a:custGeom>
              <a:avLst/>
              <a:gdLst/>
              <a:ahLst/>
              <a:cxnLst/>
              <a:rect l="l" t="t" r="r" b="b"/>
              <a:pathLst>
                <a:path w="1849754" h="1224279">
                  <a:moveTo>
                    <a:pt x="1849374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1849374" y="1223962"/>
                  </a:lnTo>
                  <a:lnTo>
                    <a:pt x="18493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20000" y="2181288"/>
              <a:ext cx="1849755" cy="1224280"/>
            </a:xfrm>
            <a:custGeom>
              <a:avLst/>
              <a:gdLst/>
              <a:ahLst/>
              <a:cxnLst/>
              <a:rect l="l" t="t" r="r" b="b"/>
              <a:pathLst>
                <a:path w="1849754" h="1224279">
                  <a:moveTo>
                    <a:pt x="0" y="1223962"/>
                  </a:moveTo>
                  <a:lnTo>
                    <a:pt x="1849374" y="1223962"/>
                  </a:lnTo>
                  <a:lnTo>
                    <a:pt x="1849374" y="0"/>
                  </a:lnTo>
                  <a:lnTo>
                    <a:pt x="0" y="0"/>
                  </a:lnTo>
                  <a:lnTo>
                    <a:pt x="0" y="1223962"/>
                  </a:lnTo>
                  <a:close/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92999" y="1398016"/>
              <a:ext cx="709930" cy="791210"/>
            </a:xfrm>
            <a:custGeom>
              <a:avLst/>
              <a:gdLst/>
              <a:ahLst/>
              <a:cxnLst/>
              <a:rect l="l" t="t" r="r" b="b"/>
              <a:pathLst>
                <a:path w="709929" h="791210">
                  <a:moveTo>
                    <a:pt x="649323" y="742805"/>
                  </a:moveTo>
                  <a:lnTo>
                    <a:pt x="630427" y="759713"/>
                  </a:lnTo>
                  <a:lnTo>
                    <a:pt x="709549" y="791083"/>
                  </a:lnTo>
                  <a:lnTo>
                    <a:pt x="699012" y="752348"/>
                  </a:lnTo>
                  <a:lnTo>
                    <a:pt x="657859" y="752348"/>
                  </a:lnTo>
                  <a:lnTo>
                    <a:pt x="649323" y="742805"/>
                  </a:lnTo>
                  <a:close/>
                </a:path>
                <a:path w="709929" h="791210">
                  <a:moveTo>
                    <a:pt x="668289" y="725833"/>
                  </a:moveTo>
                  <a:lnTo>
                    <a:pt x="649323" y="742805"/>
                  </a:lnTo>
                  <a:lnTo>
                    <a:pt x="657859" y="752348"/>
                  </a:lnTo>
                  <a:lnTo>
                    <a:pt x="676782" y="735330"/>
                  </a:lnTo>
                  <a:lnTo>
                    <a:pt x="668289" y="725833"/>
                  </a:lnTo>
                  <a:close/>
                </a:path>
                <a:path w="709929" h="791210">
                  <a:moveTo>
                    <a:pt x="687197" y="708913"/>
                  </a:moveTo>
                  <a:lnTo>
                    <a:pt x="668289" y="725833"/>
                  </a:lnTo>
                  <a:lnTo>
                    <a:pt x="676782" y="735330"/>
                  </a:lnTo>
                  <a:lnTo>
                    <a:pt x="657859" y="752348"/>
                  </a:lnTo>
                  <a:lnTo>
                    <a:pt x="699012" y="752348"/>
                  </a:lnTo>
                  <a:lnTo>
                    <a:pt x="687197" y="708913"/>
                  </a:lnTo>
                  <a:close/>
                </a:path>
                <a:path w="709929" h="791210">
                  <a:moveTo>
                    <a:pt x="19050" y="0"/>
                  </a:moveTo>
                  <a:lnTo>
                    <a:pt x="0" y="17018"/>
                  </a:lnTo>
                  <a:lnTo>
                    <a:pt x="649323" y="742805"/>
                  </a:lnTo>
                  <a:lnTo>
                    <a:pt x="668289" y="725833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053454" y="515823"/>
            <a:ext cx="189103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20" b="1">
                <a:latin typeface="Tahoma"/>
                <a:cs typeface="Tahoma"/>
              </a:rPr>
              <a:t>We</a:t>
            </a:r>
            <a:r>
              <a:rPr dirty="0" sz="2000" spc="-55" b="1">
                <a:latin typeface="Tahoma"/>
                <a:cs typeface="Tahoma"/>
              </a:rPr>
              <a:t>i</a:t>
            </a:r>
            <a:r>
              <a:rPr dirty="0" sz="2000" spc="-15" b="1">
                <a:latin typeface="Tahoma"/>
                <a:cs typeface="Tahoma"/>
              </a:rPr>
              <a:t>g</a:t>
            </a:r>
            <a:r>
              <a:rPr dirty="0" sz="2000" spc="-20" b="1">
                <a:latin typeface="Tahoma"/>
                <a:cs typeface="Tahoma"/>
              </a:rPr>
              <a:t>h</a:t>
            </a:r>
            <a:r>
              <a:rPr dirty="0" sz="2000" spc="-229" b="1">
                <a:latin typeface="Tahoma"/>
                <a:cs typeface="Tahoma"/>
              </a:rPr>
              <a:t>t</a:t>
            </a:r>
            <a:r>
              <a:rPr dirty="0" sz="2000" spc="-50" b="1">
                <a:latin typeface="Tahoma"/>
                <a:cs typeface="Tahoma"/>
              </a:rPr>
              <a:t> </a:t>
            </a:r>
            <a:r>
              <a:rPr dirty="0" sz="2000" spc="-440" b="1">
                <a:latin typeface="Tahoma"/>
                <a:cs typeface="Tahoma"/>
              </a:rPr>
              <a:t>&lt;</a:t>
            </a:r>
            <a:r>
              <a:rPr dirty="0" sz="2000" spc="-434" b="1">
                <a:latin typeface="Tahoma"/>
                <a:cs typeface="Tahoma"/>
              </a:rPr>
              <a:t>=</a:t>
            </a:r>
            <a:r>
              <a:rPr dirty="0" sz="2000" spc="-35" b="1">
                <a:latin typeface="Tahoma"/>
                <a:cs typeface="Tahoma"/>
              </a:rPr>
              <a:t> </a:t>
            </a:r>
            <a:r>
              <a:rPr dirty="0" sz="2000" spc="-150" b="1">
                <a:latin typeface="Tahoma"/>
                <a:cs typeface="Tahoma"/>
              </a:rPr>
              <a:t>1</a:t>
            </a:r>
            <a:r>
              <a:rPr dirty="0" sz="2000" spc="-155" b="1">
                <a:latin typeface="Tahoma"/>
                <a:cs typeface="Tahoma"/>
              </a:rPr>
              <a:t>6</a:t>
            </a:r>
            <a:r>
              <a:rPr dirty="0" sz="2000" spc="-145" b="1">
                <a:latin typeface="Tahoma"/>
                <a:cs typeface="Tahoma"/>
              </a:rPr>
              <a:t>0</a:t>
            </a:r>
            <a:r>
              <a:rPr dirty="0" sz="2000" spc="-10" b="1">
                <a:latin typeface="Tahoma"/>
                <a:cs typeface="Tahoma"/>
              </a:rPr>
              <a:t>?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6501" y="1546225"/>
            <a:ext cx="406400" cy="3651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125"/>
              </a:lnSpc>
            </a:pPr>
            <a:r>
              <a:rPr dirty="0" sz="1800" spc="-90">
                <a:latin typeface="Verdana"/>
                <a:cs typeface="Verdana"/>
              </a:rPr>
              <a:t>yes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66101" y="1546225"/>
            <a:ext cx="304800" cy="3651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125"/>
              </a:lnSpc>
            </a:pPr>
            <a:r>
              <a:rPr dirty="0" sz="1800" spc="10">
                <a:latin typeface="Verdana"/>
                <a:cs typeface="Verdana"/>
              </a:rPr>
              <a:t>no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4279" y="3388740"/>
            <a:ext cx="3947795" cy="2085975"/>
            <a:chOff x="3764279" y="3388740"/>
            <a:chExt cx="3947795" cy="208597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1491" y="4245863"/>
              <a:ext cx="1796795" cy="12283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19850" y="4172013"/>
              <a:ext cx="1792605" cy="1224280"/>
            </a:xfrm>
            <a:custGeom>
              <a:avLst/>
              <a:gdLst/>
              <a:ahLst/>
              <a:cxnLst/>
              <a:rect l="l" t="t" r="r" b="b"/>
              <a:pathLst>
                <a:path w="1792604" h="1224279">
                  <a:moveTo>
                    <a:pt x="1792224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1792224" y="1223962"/>
                  </a:lnTo>
                  <a:lnTo>
                    <a:pt x="1792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416424" y="3388740"/>
              <a:ext cx="709930" cy="791210"/>
            </a:xfrm>
            <a:custGeom>
              <a:avLst/>
              <a:gdLst/>
              <a:ahLst/>
              <a:cxnLst/>
              <a:rect l="l" t="t" r="r" b="b"/>
              <a:pathLst>
                <a:path w="709929" h="791210">
                  <a:moveTo>
                    <a:pt x="22351" y="708914"/>
                  </a:moveTo>
                  <a:lnTo>
                    <a:pt x="0" y="791083"/>
                  </a:lnTo>
                  <a:lnTo>
                    <a:pt x="79248" y="759714"/>
                  </a:lnTo>
                  <a:lnTo>
                    <a:pt x="70998" y="752348"/>
                  </a:lnTo>
                  <a:lnTo>
                    <a:pt x="51815" y="752348"/>
                  </a:lnTo>
                  <a:lnTo>
                    <a:pt x="32892" y="735330"/>
                  </a:lnTo>
                  <a:lnTo>
                    <a:pt x="41349" y="725875"/>
                  </a:lnTo>
                  <a:lnTo>
                    <a:pt x="22351" y="708914"/>
                  </a:lnTo>
                  <a:close/>
                </a:path>
                <a:path w="709929" h="791210">
                  <a:moveTo>
                    <a:pt x="41349" y="725875"/>
                  </a:moveTo>
                  <a:lnTo>
                    <a:pt x="32892" y="735330"/>
                  </a:lnTo>
                  <a:lnTo>
                    <a:pt x="51815" y="752348"/>
                  </a:lnTo>
                  <a:lnTo>
                    <a:pt x="60333" y="742825"/>
                  </a:lnTo>
                  <a:lnTo>
                    <a:pt x="41349" y="725875"/>
                  </a:lnTo>
                  <a:close/>
                </a:path>
                <a:path w="709929" h="791210">
                  <a:moveTo>
                    <a:pt x="60333" y="742825"/>
                  </a:moveTo>
                  <a:lnTo>
                    <a:pt x="51815" y="752348"/>
                  </a:lnTo>
                  <a:lnTo>
                    <a:pt x="70998" y="752348"/>
                  </a:lnTo>
                  <a:lnTo>
                    <a:pt x="60333" y="742825"/>
                  </a:lnTo>
                  <a:close/>
                </a:path>
                <a:path w="709929" h="791210">
                  <a:moveTo>
                    <a:pt x="690626" y="0"/>
                  </a:moveTo>
                  <a:lnTo>
                    <a:pt x="41349" y="725875"/>
                  </a:lnTo>
                  <a:lnTo>
                    <a:pt x="60333" y="742825"/>
                  </a:lnTo>
                  <a:lnTo>
                    <a:pt x="709549" y="17018"/>
                  </a:lnTo>
                  <a:lnTo>
                    <a:pt x="6906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4279" y="4245863"/>
              <a:ext cx="1502664" cy="12283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843400" y="4172013"/>
              <a:ext cx="1497330" cy="1224280"/>
            </a:xfrm>
            <a:custGeom>
              <a:avLst/>
              <a:gdLst/>
              <a:ahLst/>
              <a:cxnLst/>
              <a:rect l="l" t="t" r="r" b="b"/>
              <a:pathLst>
                <a:path w="1497329" h="1224279">
                  <a:moveTo>
                    <a:pt x="1496949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1496949" y="1223962"/>
                  </a:lnTo>
                  <a:lnTo>
                    <a:pt x="1496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16650" y="3388740"/>
              <a:ext cx="709930" cy="791210"/>
            </a:xfrm>
            <a:custGeom>
              <a:avLst/>
              <a:gdLst/>
              <a:ahLst/>
              <a:cxnLst/>
              <a:rect l="l" t="t" r="r" b="b"/>
              <a:pathLst>
                <a:path w="709929" h="791210">
                  <a:moveTo>
                    <a:pt x="649323" y="742805"/>
                  </a:moveTo>
                  <a:lnTo>
                    <a:pt x="630427" y="759714"/>
                  </a:lnTo>
                  <a:lnTo>
                    <a:pt x="709549" y="791083"/>
                  </a:lnTo>
                  <a:lnTo>
                    <a:pt x="699012" y="752348"/>
                  </a:lnTo>
                  <a:lnTo>
                    <a:pt x="657859" y="752348"/>
                  </a:lnTo>
                  <a:lnTo>
                    <a:pt x="649323" y="742805"/>
                  </a:lnTo>
                  <a:close/>
                </a:path>
                <a:path w="709929" h="791210">
                  <a:moveTo>
                    <a:pt x="668289" y="725833"/>
                  </a:moveTo>
                  <a:lnTo>
                    <a:pt x="649323" y="742805"/>
                  </a:lnTo>
                  <a:lnTo>
                    <a:pt x="657859" y="752348"/>
                  </a:lnTo>
                  <a:lnTo>
                    <a:pt x="676782" y="735330"/>
                  </a:lnTo>
                  <a:lnTo>
                    <a:pt x="668289" y="725833"/>
                  </a:lnTo>
                  <a:close/>
                </a:path>
                <a:path w="709929" h="791210">
                  <a:moveTo>
                    <a:pt x="687197" y="708914"/>
                  </a:moveTo>
                  <a:lnTo>
                    <a:pt x="668289" y="725833"/>
                  </a:lnTo>
                  <a:lnTo>
                    <a:pt x="676782" y="735330"/>
                  </a:lnTo>
                  <a:lnTo>
                    <a:pt x="657859" y="752348"/>
                  </a:lnTo>
                  <a:lnTo>
                    <a:pt x="699012" y="752348"/>
                  </a:lnTo>
                  <a:lnTo>
                    <a:pt x="687197" y="708914"/>
                  </a:lnTo>
                  <a:close/>
                </a:path>
                <a:path w="709929" h="791210">
                  <a:moveTo>
                    <a:pt x="19050" y="0"/>
                  </a:moveTo>
                  <a:lnTo>
                    <a:pt x="0" y="17018"/>
                  </a:lnTo>
                  <a:lnTo>
                    <a:pt x="649323" y="742805"/>
                  </a:lnTo>
                  <a:lnTo>
                    <a:pt x="668289" y="725833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676902" y="2578734"/>
            <a:ext cx="1916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 b="1">
                <a:latin typeface="Tahoma"/>
                <a:cs typeface="Tahoma"/>
              </a:rPr>
              <a:t>Hai</a:t>
            </a:r>
            <a:r>
              <a:rPr dirty="0" sz="1800" spc="-75" b="1">
                <a:latin typeface="Tahoma"/>
                <a:cs typeface="Tahoma"/>
              </a:rPr>
              <a:t>r</a:t>
            </a:r>
            <a:r>
              <a:rPr dirty="0" sz="1800" spc="-40" b="1">
                <a:latin typeface="Tahoma"/>
                <a:cs typeface="Tahoma"/>
              </a:rPr>
              <a:t> </a:t>
            </a:r>
            <a:r>
              <a:rPr dirty="0" sz="1800" spc="-80" b="1">
                <a:latin typeface="Tahoma"/>
                <a:cs typeface="Tahoma"/>
              </a:rPr>
              <a:t>Length</a:t>
            </a:r>
            <a:r>
              <a:rPr dirty="0" sz="1800" spc="-50" b="1">
                <a:latin typeface="Tahoma"/>
                <a:cs typeface="Tahoma"/>
              </a:rPr>
              <a:t> </a:t>
            </a:r>
            <a:r>
              <a:rPr dirty="0" sz="1800" spc="-400" b="1">
                <a:latin typeface="Tahoma"/>
                <a:cs typeface="Tahoma"/>
              </a:rPr>
              <a:t>&lt;</a:t>
            </a:r>
            <a:r>
              <a:rPr dirty="0" sz="1800" spc="-395" b="1">
                <a:latin typeface="Tahoma"/>
                <a:cs typeface="Tahoma"/>
              </a:rPr>
              <a:t>=</a:t>
            </a:r>
            <a:r>
              <a:rPr dirty="0" sz="1800" spc="-40" b="1">
                <a:latin typeface="Tahoma"/>
                <a:cs typeface="Tahoma"/>
              </a:rPr>
              <a:t> </a:t>
            </a:r>
            <a:r>
              <a:rPr dirty="0" sz="1800" spc="-80" b="1">
                <a:latin typeface="Tahoma"/>
                <a:cs typeface="Tahoma"/>
              </a:rPr>
              <a:t>2?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91101" y="3546475"/>
            <a:ext cx="406400" cy="3651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130"/>
              </a:lnSpc>
            </a:pPr>
            <a:r>
              <a:rPr dirty="0" sz="1800" spc="-90">
                <a:latin typeface="Verdana"/>
                <a:cs typeface="Verdana"/>
              </a:rPr>
              <a:t>yes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99276" y="3556000"/>
            <a:ext cx="304800" cy="3651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130"/>
              </a:lnSpc>
            </a:pPr>
            <a:r>
              <a:rPr dirty="0" sz="1800" spc="10">
                <a:latin typeface="Verdana"/>
                <a:cs typeface="Verdana"/>
              </a:rPr>
              <a:t>no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73771" y="2539365"/>
            <a:ext cx="11417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5" b="1">
                <a:solidFill>
                  <a:srgbClr val="0000FF"/>
                </a:solidFill>
                <a:latin typeface="Tahoma"/>
                <a:cs typeface="Tahoma"/>
              </a:rPr>
              <a:t>Male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43401" y="4172013"/>
            <a:ext cx="1497330" cy="122428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40005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3150"/>
              </a:spcBef>
            </a:pPr>
            <a:r>
              <a:rPr dirty="0" sz="3600" spc="45" b="1">
                <a:solidFill>
                  <a:srgbClr val="0000FF"/>
                </a:solidFill>
                <a:latin typeface="Tahoma"/>
                <a:cs typeface="Tahoma"/>
              </a:rPr>
              <a:t>Male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19851" y="4172013"/>
            <a:ext cx="1830705" cy="122428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400050" rIns="0" bIns="0" rtlCol="0" vert="horz">
            <a:spAutoFit/>
          </a:bodyPr>
          <a:lstStyle/>
          <a:p>
            <a:pPr marL="164465">
              <a:lnSpc>
                <a:spcPct val="100000"/>
              </a:lnSpc>
              <a:spcBef>
                <a:spcPts val="3150"/>
              </a:spcBef>
            </a:pPr>
            <a:r>
              <a:rPr dirty="0" sz="3600" spc="-15" b="1">
                <a:solidFill>
                  <a:srgbClr val="FF0000"/>
                </a:solidFill>
                <a:latin typeface="Tahoma"/>
                <a:cs typeface="Tahoma"/>
              </a:rPr>
              <a:t>Female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3350" y="3427476"/>
            <a:ext cx="2068830" cy="3388360"/>
            <a:chOff x="133350" y="3427476"/>
            <a:chExt cx="2068830" cy="338836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350" y="3427476"/>
              <a:ext cx="1065212" cy="20129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825" y="3895725"/>
              <a:ext cx="927100" cy="14478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912" y="5607050"/>
              <a:ext cx="506412" cy="112236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0000" y="5301207"/>
              <a:ext cx="468312" cy="151447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43941" y="2223008"/>
            <a:ext cx="1261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35">
                <a:latin typeface="Verdana"/>
                <a:cs typeface="Verdana"/>
              </a:rPr>
              <a:t>H</a:t>
            </a:r>
            <a:r>
              <a:rPr dirty="0" sz="1800" spc="50">
                <a:latin typeface="Verdana"/>
                <a:cs typeface="Verdana"/>
              </a:rPr>
              <a:t>ow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15">
                <a:latin typeface="Verdana"/>
                <a:cs typeface="Verdana"/>
              </a:rPr>
              <a:t>w</a:t>
            </a:r>
            <a:r>
              <a:rPr dirty="0" sz="1800" spc="20">
                <a:latin typeface="Verdana"/>
                <a:cs typeface="Verdana"/>
              </a:rPr>
              <a:t>o</a:t>
            </a:r>
            <a:r>
              <a:rPr dirty="0" sz="1800" spc="15">
                <a:latin typeface="Verdana"/>
                <a:cs typeface="Verdana"/>
              </a:rPr>
              <a:t>u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110"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3941" y="2497328"/>
            <a:ext cx="1496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75">
                <a:latin typeface="Verdana"/>
                <a:cs typeface="Verdana"/>
              </a:rPr>
              <a:t>s</a:t>
            </a:r>
            <a:r>
              <a:rPr dirty="0" sz="1800" spc="-80">
                <a:latin typeface="Verdana"/>
                <a:cs typeface="Verdana"/>
              </a:rPr>
              <a:t>e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95">
                <a:latin typeface="Verdana"/>
                <a:cs typeface="Verdana"/>
              </a:rPr>
              <a:t>p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95">
                <a:latin typeface="Verdana"/>
                <a:cs typeface="Verdana"/>
              </a:rPr>
              <a:t>o</a:t>
            </a:r>
            <a:r>
              <a:rPr dirty="0" sz="1800" spc="85">
                <a:latin typeface="Verdana"/>
                <a:cs typeface="Verdana"/>
              </a:rPr>
              <a:t>p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95"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3941" y="2771647"/>
            <a:ext cx="152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5">
                <a:latin typeface="Verdana"/>
                <a:cs typeface="Verdana"/>
              </a:rPr>
              <a:t>b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60">
                <a:latin typeface="Verdana"/>
                <a:cs typeface="Verdana"/>
              </a:rPr>
              <a:t>c</a:t>
            </a:r>
            <a:r>
              <a:rPr dirty="0" sz="1800" spc="40">
                <a:latin typeface="Verdana"/>
                <a:cs typeface="Verdana"/>
              </a:rPr>
              <a:t>l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250">
                <a:latin typeface="Verdana"/>
                <a:cs typeface="Verdana"/>
              </a:rPr>
              <a:t>ss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114">
                <a:latin typeface="Verdana"/>
                <a:cs typeface="Verdana"/>
              </a:rPr>
              <a:t>f</a:t>
            </a:r>
            <a:r>
              <a:rPr dirty="0" sz="1800" spc="-70">
                <a:latin typeface="Verdana"/>
                <a:cs typeface="Verdana"/>
              </a:rPr>
              <a:t>i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90">
                <a:latin typeface="Verdana"/>
                <a:cs typeface="Verdana"/>
              </a:rPr>
              <a:t>d?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55219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25"/>
              <a:t>O</a:t>
            </a:r>
            <a:r>
              <a:rPr dirty="0" sz="4000" spc="-320"/>
              <a:t> </a:t>
            </a:r>
            <a:r>
              <a:rPr dirty="0" sz="4000" spc="110"/>
              <a:t>que</a:t>
            </a:r>
            <a:r>
              <a:rPr dirty="0" sz="4000" spc="-300"/>
              <a:t> </a:t>
            </a:r>
            <a:r>
              <a:rPr dirty="0" sz="4000" spc="215"/>
              <a:t>é</a:t>
            </a:r>
            <a:r>
              <a:rPr dirty="0" sz="4000" spc="-320"/>
              <a:t> </a:t>
            </a:r>
            <a:r>
              <a:rPr dirty="0" sz="4000" spc="75"/>
              <a:t>Data</a:t>
            </a:r>
            <a:r>
              <a:rPr dirty="0" sz="4000" spc="-300"/>
              <a:t> </a:t>
            </a:r>
            <a:r>
              <a:rPr dirty="0" sz="4000" spc="-15"/>
              <a:t>Mining?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607175" cy="309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“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the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" i="1">
                <a:solidFill>
                  <a:srgbClr val="3D3C2C"/>
                </a:solidFill>
                <a:latin typeface="Verdana"/>
                <a:cs typeface="Verdana"/>
              </a:rPr>
              <a:t>pr</a:t>
            </a:r>
            <a:r>
              <a:rPr dirty="0" sz="2400" spc="-30" i="1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55" i="1">
                <a:solidFill>
                  <a:srgbClr val="3D3C2C"/>
                </a:solidFill>
                <a:latin typeface="Verdana"/>
                <a:cs typeface="Verdana"/>
              </a:rPr>
              <a:t>cess</a:t>
            </a:r>
            <a:r>
              <a:rPr dirty="0" sz="2400" spc="-155" i="1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of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sco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ng 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14">
                <a:solidFill>
                  <a:srgbClr val="3D3C2C"/>
                </a:solidFill>
                <a:latin typeface="Verdana"/>
                <a:cs typeface="Verdana"/>
              </a:rPr>
              <a:t>nterest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pattern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an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knowledge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from  </a:t>
            </a:r>
            <a:r>
              <a:rPr dirty="0" sz="2400" spc="-195" i="1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400" i="1">
                <a:solidFill>
                  <a:srgbClr val="3D3C2C"/>
                </a:solidFill>
                <a:latin typeface="Verdana"/>
                <a:cs typeface="Verdana"/>
              </a:rPr>
              <a:t>ar</a:t>
            </a:r>
            <a:r>
              <a:rPr dirty="0" sz="2400" spc="5" i="1">
                <a:solidFill>
                  <a:srgbClr val="3D3C2C"/>
                </a:solidFill>
                <a:latin typeface="Verdana"/>
                <a:cs typeface="Verdana"/>
              </a:rPr>
              <a:t>g</a:t>
            </a:r>
            <a:r>
              <a:rPr dirty="0" sz="2400" spc="130" i="1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95" i="1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oun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of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4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”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45">
                <a:solidFill>
                  <a:srgbClr val="3D3C2C"/>
                </a:solidFill>
                <a:latin typeface="Verdana"/>
                <a:cs typeface="Verdana"/>
              </a:rPr>
              <a:t>(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H</a:t>
            </a:r>
            <a:r>
              <a:rPr dirty="0" sz="2400" spc="-110">
                <a:solidFill>
                  <a:srgbClr val="3D3C2C"/>
                </a:solidFill>
                <a:latin typeface="Verdana"/>
                <a:cs typeface="Verdana"/>
              </a:rPr>
              <a:t>an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;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Kamber</a:t>
            </a:r>
            <a:r>
              <a:rPr dirty="0" sz="2400" spc="-430">
                <a:solidFill>
                  <a:srgbClr val="3D3C2C"/>
                </a:solidFill>
                <a:latin typeface="Verdana"/>
                <a:cs typeface="Verdana"/>
              </a:rPr>
              <a:t>;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Pe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,  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2011)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393065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Fontes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dado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430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B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120">
                <a:solidFill>
                  <a:srgbClr val="3D3C2C"/>
                </a:solidFill>
                <a:latin typeface="Verdana"/>
                <a:cs typeface="Verdana"/>
              </a:rPr>
              <a:t>nco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os 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relac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onai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400" spc="-2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B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120">
                <a:solidFill>
                  <a:srgbClr val="3D3C2C"/>
                </a:solidFill>
                <a:latin typeface="Verdana"/>
                <a:cs typeface="Verdana"/>
              </a:rPr>
              <a:t>nco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os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gr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00">
                <a:solidFill>
                  <a:srgbClr val="3D3C2C"/>
                </a:solidFill>
                <a:latin typeface="Verdana"/>
                <a:cs typeface="Verdana"/>
              </a:rPr>
              <a:t>fo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, 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at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3D3C2C"/>
                </a:solidFill>
                <a:latin typeface="Verdana"/>
                <a:cs typeface="Verdana"/>
              </a:rPr>
              <a:t>W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arehou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4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3D3C2C"/>
                </a:solidFill>
                <a:latin typeface="Verdana"/>
                <a:cs typeface="Verdana"/>
              </a:rPr>
              <a:t>W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280">
                <a:solidFill>
                  <a:srgbClr val="3D3C2C"/>
                </a:solidFill>
                <a:latin typeface="Verdana"/>
                <a:cs typeface="Verdana"/>
              </a:rPr>
              <a:t>b…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0260" y="4365129"/>
            <a:ext cx="1968627" cy="19686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11718" y="5903184"/>
            <a:ext cx="16065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2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Classificação</a:t>
            </a:r>
            <a:r>
              <a:rPr dirty="0" spc="-295"/>
              <a:t> </a:t>
            </a:r>
            <a:r>
              <a:rPr dirty="0" spc="195"/>
              <a:t>e</a:t>
            </a:r>
            <a:r>
              <a:rPr dirty="0" spc="-295"/>
              <a:t> </a:t>
            </a:r>
            <a:r>
              <a:rPr dirty="0" spc="-80"/>
              <a:t>Regressão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8799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93C500"/>
                </a:solidFill>
                <a:latin typeface="Verdana"/>
                <a:cs typeface="Verdana"/>
              </a:rPr>
              <a:t>análi</a:t>
            </a:r>
            <a:r>
              <a:rPr dirty="0" sz="3600" spc="-10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5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preditiva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51129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400" spc="114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32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ica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es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lt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do 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um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tem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omoção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74A40F"/>
                </a:solidFill>
                <a:latin typeface="Verdana"/>
                <a:cs typeface="Verdana"/>
              </a:rPr>
              <a:t>BOM</a:t>
            </a:r>
            <a:r>
              <a:rPr dirty="0" sz="2400" spc="-195">
                <a:solidFill>
                  <a:srgbClr val="74A40F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ou  </a:t>
            </a:r>
            <a:r>
              <a:rPr dirty="0" sz="2400" spc="-185">
                <a:solidFill>
                  <a:srgbClr val="FF6700"/>
                </a:solidFill>
                <a:latin typeface="Verdana"/>
                <a:cs typeface="Verdana"/>
              </a:rPr>
              <a:t>RUIM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Classificação</a:t>
            </a:r>
            <a:r>
              <a:rPr dirty="0" spc="-295"/>
              <a:t> </a:t>
            </a:r>
            <a:r>
              <a:rPr dirty="0" spc="195"/>
              <a:t>e</a:t>
            </a:r>
            <a:r>
              <a:rPr dirty="0" spc="-295"/>
              <a:t> </a:t>
            </a:r>
            <a:r>
              <a:rPr dirty="0" spc="-80"/>
              <a:t>Regressão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8799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93C500"/>
                </a:solidFill>
                <a:latin typeface="Verdana"/>
                <a:cs typeface="Verdana"/>
              </a:rPr>
              <a:t>análi</a:t>
            </a:r>
            <a:r>
              <a:rPr dirty="0" sz="3600" spc="-10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5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preditiva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51065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400" spc="114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32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ica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es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lt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do 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um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tem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omoção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74A40F"/>
                </a:solidFill>
                <a:latin typeface="Verdana"/>
                <a:cs typeface="Verdana"/>
              </a:rPr>
              <a:t>BOM</a:t>
            </a:r>
            <a:r>
              <a:rPr dirty="0" sz="2400" spc="-195">
                <a:solidFill>
                  <a:srgbClr val="74A40F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ou  </a:t>
            </a:r>
            <a:r>
              <a:rPr dirty="0" sz="2400" spc="-185">
                <a:solidFill>
                  <a:srgbClr val="FF6700"/>
                </a:solidFill>
                <a:latin typeface="Verdana"/>
                <a:cs typeface="Verdana"/>
              </a:rPr>
              <a:t>RUIM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7627" y="3357371"/>
            <a:ext cx="2376805" cy="2520315"/>
          </a:xfrm>
          <a:custGeom>
            <a:avLst/>
            <a:gdLst/>
            <a:ahLst/>
            <a:cxnLst/>
            <a:rect l="l" t="t" r="r" b="b"/>
            <a:pathLst>
              <a:path w="2376804" h="2520315">
                <a:moveTo>
                  <a:pt x="0" y="396113"/>
                </a:moveTo>
                <a:lnTo>
                  <a:pt x="2665" y="349931"/>
                </a:lnTo>
                <a:lnTo>
                  <a:pt x="10462" y="305310"/>
                </a:lnTo>
                <a:lnTo>
                  <a:pt x="23094" y="262549"/>
                </a:lnTo>
                <a:lnTo>
                  <a:pt x="40264" y="221944"/>
                </a:lnTo>
                <a:lnTo>
                  <a:pt x="61673" y="183793"/>
                </a:lnTo>
                <a:lnTo>
                  <a:pt x="87024" y="148395"/>
                </a:lnTo>
                <a:lnTo>
                  <a:pt x="116020" y="116046"/>
                </a:lnTo>
                <a:lnTo>
                  <a:pt x="148364" y="87044"/>
                </a:lnTo>
                <a:lnTo>
                  <a:pt x="183757" y="61688"/>
                </a:lnTo>
                <a:lnTo>
                  <a:pt x="221903" y="40274"/>
                </a:lnTo>
                <a:lnTo>
                  <a:pt x="262504" y="23100"/>
                </a:lnTo>
                <a:lnTo>
                  <a:pt x="305262" y="10465"/>
                </a:lnTo>
                <a:lnTo>
                  <a:pt x="349881" y="2665"/>
                </a:lnTo>
                <a:lnTo>
                  <a:pt x="396062" y="0"/>
                </a:lnTo>
                <a:lnTo>
                  <a:pt x="1980260" y="0"/>
                </a:lnTo>
                <a:lnTo>
                  <a:pt x="2026439" y="2665"/>
                </a:lnTo>
                <a:lnTo>
                  <a:pt x="2071055" y="10465"/>
                </a:lnTo>
                <a:lnTo>
                  <a:pt x="2113808" y="23100"/>
                </a:lnTo>
                <a:lnTo>
                  <a:pt x="2154403" y="40274"/>
                </a:lnTo>
                <a:lnTo>
                  <a:pt x="2192542" y="61688"/>
                </a:lnTo>
                <a:lnTo>
                  <a:pt x="2227927" y="87044"/>
                </a:lnTo>
                <a:lnTo>
                  <a:pt x="2260263" y="116046"/>
                </a:lnTo>
                <a:lnTo>
                  <a:pt x="2289251" y="148395"/>
                </a:lnTo>
                <a:lnTo>
                  <a:pt x="2314595" y="183793"/>
                </a:lnTo>
                <a:lnTo>
                  <a:pt x="2335997" y="221944"/>
                </a:lnTo>
                <a:lnTo>
                  <a:pt x="2353160" y="262549"/>
                </a:lnTo>
                <a:lnTo>
                  <a:pt x="2365787" y="305310"/>
                </a:lnTo>
                <a:lnTo>
                  <a:pt x="2373582" y="349931"/>
                </a:lnTo>
                <a:lnTo>
                  <a:pt x="2376246" y="396113"/>
                </a:lnTo>
                <a:lnTo>
                  <a:pt x="2376246" y="2123821"/>
                </a:lnTo>
                <a:lnTo>
                  <a:pt x="2373582" y="2170013"/>
                </a:lnTo>
                <a:lnTo>
                  <a:pt x="2365787" y="2214640"/>
                </a:lnTo>
                <a:lnTo>
                  <a:pt x="2353160" y="2257405"/>
                </a:lnTo>
                <a:lnTo>
                  <a:pt x="2335997" y="2298009"/>
                </a:lnTo>
                <a:lnTo>
                  <a:pt x="2314595" y="2336157"/>
                </a:lnTo>
                <a:lnTo>
                  <a:pt x="2289251" y="2371550"/>
                </a:lnTo>
                <a:lnTo>
                  <a:pt x="2260263" y="2403892"/>
                </a:lnTo>
                <a:lnTo>
                  <a:pt x="2227927" y="2432886"/>
                </a:lnTo>
                <a:lnTo>
                  <a:pt x="2192542" y="2458234"/>
                </a:lnTo>
                <a:lnTo>
                  <a:pt x="2154403" y="2479640"/>
                </a:lnTo>
                <a:lnTo>
                  <a:pt x="2113808" y="2496806"/>
                </a:lnTo>
                <a:lnTo>
                  <a:pt x="2071055" y="2509435"/>
                </a:lnTo>
                <a:lnTo>
                  <a:pt x="2026439" y="2517231"/>
                </a:lnTo>
                <a:lnTo>
                  <a:pt x="1980260" y="2519895"/>
                </a:lnTo>
                <a:lnTo>
                  <a:pt x="396062" y="2519895"/>
                </a:lnTo>
                <a:lnTo>
                  <a:pt x="349881" y="2517231"/>
                </a:lnTo>
                <a:lnTo>
                  <a:pt x="305262" y="2509435"/>
                </a:lnTo>
                <a:lnTo>
                  <a:pt x="262504" y="2496806"/>
                </a:lnTo>
                <a:lnTo>
                  <a:pt x="221903" y="2479640"/>
                </a:lnTo>
                <a:lnTo>
                  <a:pt x="183757" y="2458234"/>
                </a:lnTo>
                <a:lnTo>
                  <a:pt x="148364" y="2432886"/>
                </a:lnTo>
                <a:lnTo>
                  <a:pt x="116020" y="2403892"/>
                </a:lnTo>
                <a:lnTo>
                  <a:pt x="87024" y="2371550"/>
                </a:lnTo>
                <a:lnTo>
                  <a:pt x="61673" y="2336157"/>
                </a:lnTo>
                <a:lnTo>
                  <a:pt x="40264" y="2298009"/>
                </a:lnTo>
                <a:lnTo>
                  <a:pt x="23094" y="2257405"/>
                </a:lnTo>
                <a:lnTo>
                  <a:pt x="10462" y="2214640"/>
                </a:lnTo>
                <a:lnTo>
                  <a:pt x="2665" y="2170013"/>
                </a:lnTo>
                <a:lnTo>
                  <a:pt x="0" y="2123821"/>
                </a:lnTo>
                <a:lnTo>
                  <a:pt x="0" y="396113"/>
                </a:lnTo>
                <a:close/>
              </a:path>
            </a:pathLst>
          </a:custGeom>
          <a:ln w="57150">
            <a:solidFill>
              <a:srgbClr val="74A4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07413" y="3366338"/>
            <a:ext cx="19361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Tahoma"/>
                <a:cs typeface="Tahoma"/>
              </a:rPr>
              <a:t>Desconto</a:t>
            </a:r>
            <a:r>
              <a:rPr dirty="0" sz="1800" spc="-15" b="1">
                <a:latin typeface="Tahoma"/>
                <a:cs typeface="Tahoma"/>
              </a:rPr>
              <a:t>,</a:t>
            </a:r>
            <a:r>
              <a:rPr dirty="0" sz="1800" spc="-60" b="1">
                <a:latin typeface="Tahoma"/>
                <a:cs typeface="Tahoma"/>
              </a:rPr>
              <a:t> </a:t>
            </a:r>
            <a:r>
              <a:rPr dirty="0" sz="1800" spc="35" b="1">
                <a:latin typeface="Tahoma"/>
                <a:cs typeface="Tahoma"/>
              </a:rPr>
              <a:t>marca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2610" y="3915282"/>
            <a:ext cx="10871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Verdana"/>
                <a:cs typeface="Verdana"/>
              </a:rPr>
              <a:t>20</a:t>
            </a:r>
            <a:r>
              <a:rPr dirty="0" sz="1800" spc="-395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DELL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8205" y="4189603"/>
            <a:ext cx="1456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Verdana"/>
                <a:cs typeface="Verdana"/>
              </a:rPr>
              <a:t>50</a:t>
            </a:r>
            <a:r>
              <a:rPr dirty="0" sz="1800" spc="-395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335">
                <a:latin typeface="Verdana"/>
                <a:cs typeface="Verdana"/>
              </a:rPr>
              <a:t>I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20">
                <a:latin typeface="Verdana"/>
                <a:cs typeface="Verdana"/>
              </a:rPr>
              <a:t>A</a:t>
            </a:r>
            <a:r>
              <a:rPr dirty="0" sz="1800" spc="-170">
                <a:latin typeface="Verdana"/>
                <a:cs typeface="Verdana"/>
              </a:rPr>
              <a:t>U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0">
                <a:latin typeface="Verdana"/>
                <a:cs typeface="Verdana"/>
              </a:rPr>
              <a:t>EC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2610" y="4463922"/>
            <a:ext cx="10871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Verdana"/>
                <a:cs typeface="Verdana"/>
              </a:rPr>
              <a:t>30</a:t>
            </a:r>
            <a:r>
              <a:rPr dirty="0" sz="1800" spc="-395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DELL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8205" y="4738192"/>
            <a:ext cx="14560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Verdana"/>
                <a:cs typeface="Verdana"/>
              </a:rPr>
              <a:t>21</a:t>
            </a:r>
            <a:r>
              <a:rPr dirty="0" sz="1800" spc="-400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335">
                <a:latin typeface="Verdana"/>
                <a:cs typeface="Verdana"/>
              </a:rPr>
              <a:t>I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20">
                <a:latin typeface="Verdana"/>
                <a:cs typeface="Verdana"/>
              </a:rPr>
              <a:t>A</a:t>
            </a:r>
            <a:r>
              <a:rPr dirty="0" sz="1800" spc="-170">
                <a:latin typeface="Verdana"/>
                <a:cs typeface="Verdana"/>
              </a:rPr>
              <a:t>U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-185">
                <a:latin typeface="Verdana"/>
                <a:cs typeface="Verdana"/>
              </a:rPr>
              <a:t>E</a:t>
            </a:r>
            <a:r>
              <a:rPr dirty="0" sz="1800" spc="204"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2610" y="5012816"/>
            <a:ext cx="10871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Verdana"/>
                <a:cs typeface="Verdana"/>
              </a:rPr>
              <a:t>10</a:t>
            </a:r>
            <a:r>
              <a:rPr dirty="0" sz="1800" spc="-395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DELL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235">
                <a:latin typeface="Verdana"/>
                <a:cs typeface="Verdana"/>
              </a:rPr>
              <a:t>15</a:t>
            </a:r>
            <a:r>
              <a:rPr dirty="0" sz="1800" spc="-395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50">
                <a:latin typeface="Verdana"/>
                <a:cs typeface="Verdana"/>
              </a:rPr>
              <a:t>DELL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93563" y="3357371"/>
            <a:ext cx="2376805" cy="2520315"/>
          </a:xfrm>
          <a:custGeom>
            <a:avLst/>
            <a:gdLst/>
            <a:ahLst/>
            <a:cxnLst/>
            <a:rect l="l" t="t" r="r" b="b"/>
            <a:pathLst>
              <a:path w="2376804" h="2520315">
                <a:moveTo>
                  <a:pt x="0" y="396113"/>
                </a:moveTo>
                <a:lnTo>
                  <a:pt x="2665" y="349931"/>
                </a:lnTo>
                <a:lnTo>
                  <a:pt x="10465" y="305310"/>
                </a:lnTo>
                <a:lnTo>
                  <a:pt x="23100" y="262549"/>
                </a:lnTo>
                <a:lnTo>
                  <a:pt x="40274" y="221944"/>
                </a:lnTo>
                <a:lnTo>
                  <a:pt x="61688" y="183793"/>
                </a:lnTo>
                <a:lnTo>
                  <a:pt x="87044" y="148395"/>
                </a:lnTo>
                <a:lnTo>
                  <a:pt x="116046" y="116046"/>
                </a:lnTo>
                <a:lnTo>
                  <a:pt x="148395" y="87044"/>
                </a:lnTo>
                <a:lnTo>
                  <a:pt x="183793" y="61688"/>
                </a:lnTo>
                <a:lnTo>
                  <a:pt x="221944" y="40274"/>
                </a:lnTo>
                <a:lnTo>
                  <a:pt x="262549" y="23100"/>
                </a:lnTo>
                <a:lnTo>
                  <a:pt x="305310" y="10465"/>
                </a:lnTo>
                <a:lnTo>
                  <a:pt x="349931" y="2665"/>
                </a:lnTo>
                <a:lnTo>
                  <a:pt x="396113" y="0"/>
                </a:lnTo>
                <a:lnTo>
                  <a:pt x="1980311" y="0"/>
                </a:lnTo>
                <a:lnTo>
                  <a:pt x="2026490" y="2665"/>
                </a:lnTo>
                <a:lnTo>
                  <a:pt x="2071106" y="10465"/>
                </a:lnTo>
                <a:lnTo>
                  <a:pt x="2113859" y="23100"/>
                </a:lnTo>
                <a:lnTo>
                  <a:pt x="2154454" y="40274"/>
                </a:lnTo>
                <a:lnTo>
                  <a:pt x="2192593" y="61688"/>
                </a:lnTo>
                <a:lnTo>
                  <a:pt x="2227978" y="87044"/>
                </a:lnTo>
                <a:lnTo>
                  <a:pt x="2260314" y="116046"/>
                </a:lnTo>
                <a:lnTo>
                  <a:pt x="2289302" y="148395"/>
                </a:lnTo>
                <a:lnTo>
                  <a:pt x="2314645" y="183793"/>
                </a:lnTo>
                <a:lnTo>
                  <a:pt x="2336047" y="221944"/>
                </a:lnTo>
                <a:lnTo>
                  <a:pt x="2353211" y="262549"/>
                </a:lnTo>
                <a:lnTo>
                  <a:pt x="2365838" y="305310"/>
                </a:lnTo>
                <a:lnTo>
                  <a:pt x="2373632" y="349931"/>
                </a:lnTo>
                <a:lnTo>
                  <a:pt x="2376296" y="396113"/>
                </a:lnTo>
                <a:lnTo>
                  <a:pt x="2376296" y="2123821"/>
                </a:lnTo>
                <a:lnTo>
                  <a:pt x="2373632" y="2170013"/>
                </a:lnTo>
                <a:lnTo>
                  <a:pt x="2365838" y="2214640"/>
                </a:lnTo>
                <a:lnTo>
                  <a:pt x="2353211" y="2257405"/>
                </a:lnTo>
                <a:lnTo>
                  <a:pt x="2336047" y="2298009"/>
                </a:lnTo>
                <a:lnTo>
                  <a:pt x="2314645" y="2336157"/>
                </a:lnTo>
                <a:lnTo>
                  <a:pt x="2289302" y="2371550"/>
                </a:lnTo>
                <a:lnTo>
                  <a:pt x="2260314" y="2403892"/>
                </a:lnTo>
                <a:lnTo>
                  <a:pt x="2227978" y="2432886"/>
                </a:lnTo>
                <a:lnTo>
                  <a:pt x="2192593" y="2458234"/>
                </a:lnTo>
                <a:lnTo>
                  <a:pt x="2154454" y="2479640"/>
                </a:lnTo>
                <a:lnTo>
                  <a:pt x="2113859" y="2496806"/>
                </a:lnTo>
                <a:lnTo>
                  <a:pt x="2071106" y="2509435"/>
                </a:lnTo>
                <a:lnTo>
                  <a:pt x="2026490" y="2517231"/>
                </a:lnTo>
                <a:lnTo>
                  <a:pt x="1980311" y="2519895"/>
                </a:lnTo>
                <a:lnTo>
                  <a:pt x="396113" y="2519895"/>
                </a:lnTo>
                <a:lnTo>
                  <a:pt x="349931" y="2517231"/>
                </a:lnTo>
                <a:lnTo>
                  <a:pt x="305310" y="2509435"/>
                </a:lnTo>
                <a:lnTo>
                  <a:pt x="262549" y="2496806"/>
                </a:lnTo>
                <a:lnTo>
                  <a:pt x="221944" y="2479640"/>
                </a:lnTo>
                <a:lnTo>
                  <a:pt x="183793" y="2458234"/>
                </a:lnTo>
                <a:lnTo>
                  <a:pt x="148395" y="2432886"/>
                </a:lnTo>
                <a:lnTo>
                  <a:pt x="116046" y="2403892"/>
                </a:lnTo>
                <a:lnTo>
                  <a:pt x="87044" y="2371550"/>
                </a:lnTo>
                <a:lnTo>
                  <a:pt x="61688" y="2336157"/>
                </a:lnTo>
                <a:lnTo>
                  <a:pt x="40274" y="2298009"/>
                </a:lnTo>
                <a:lnTo>
                  <a:pt x="23100" y="2257405"/>
                </a:lnTo>
                <a:lnTo>
                  <a:pt x="10465" y="2214640"/>
                </a:lnTo>
                <a:lnTo>
                  <a:pt x="2665" y="2170013"/>
                </a:lnTo>
                <a:lnTo>
                  <a:pt x="0" y="2123821"/>
                </a:lnTo>
                <a:lnTo>
                  <a:pt x="0" y="396113"/>
                </a:lnTo>
                <a:close/>
              </a:path>
            </a:pathLst>
          </a:custGeom>
          <a:ln w="57150">
            <a:solidFill>
              <a:srgbClr val="FF67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613908" y="3366338"/>
            <a:ext cx="19361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Tahoma"/>
                <a:cs typeface="Tahoma"/>
              </a:rPr>
              <a:t>Desconto</a:t>
            </a:r>
            <a:r>
              <a:rPr dirty="0" sz="1800" spc="-15" b="1">
                <a:latin typeface="Tahoma"/>
                <a:cs typeface="Tahoma"/>
              </a:rPr>
              <a:t>,</a:t>
            </a:r>
            <a:r>
              <a:rPr dirty="0" sz="1800" spc="-60" b="1">
                <a:latin typeface="Tahoma"/>
                <a:cs typeface="Tahoma"/>
              </a:rPr>
              <a:t> </a:t>
            </a:r>
            <a:r>
              <a:rPr dirty="0" sz="1800" spc="35" b="1">
                <a:latin typeface="Tahoma"/>
                <a:cs typeface="Tahoma"/>
              </a:rPr>
              <a:t>marca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54700" y="3915282"/>
            <a:ext cx="145669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Verdana"/>
                <a:cs typeface="Verdana"/>
              </a:rPr>
              <a:t>10</a:t>
            </a:r>
            <a:r>
              <a:rPr dirty="0" sz="1800" spc="-395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335">
                <a:latin typeface="Verdana"/>
                <a:cs typeface="Verdana"/>
              </a:rPr>
              <a:t>I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20">
                <a:latin typeface="Verdana"/>
                <a:cs typeface="Verdana"/>
              </a:rPr>
              <a:t>A</a:t>
            </a:r>
            <a:r>
              <a:rPr dirty="0" sz="1800" spc="-170">
                <a:latin typeface="Verdana"/>
                <a:cs typeface="Verdana"/>
              </a:rPr>
              <a:t>U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0">
                <a:latin typeface="Verdana"/>
                <a:cs typeface="Verdana"/>
              </a:rPr>
              <a:t>EC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235">
                <a:latin typeface="Verdana"/>
                <a:cs typeface="Verdana"/>
              </a:rPr>
              <a:t>15</a:t>
            </a:r>
            <a:r>
              <a:rPr dirty="0" sz="1800" spc="-395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335">
                <a:latin typeface="Verdana"/>
                <a:cs typeface="Verdana"/>
              </a:rPr>
              <a:t>I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20">
                <a:latin typeface="Verdana"/>
                <a:cs typeface="Verdana"/>
              </a:rPr>
              <a:t>A</a:t>
            </a:r>
            <a:r>
              <a:rPr dirty="0" sz="1800" spc="-170">
                <a:latin typeface="Verdana"/>
                <a:cs typeface="Verdana"/>
              </a:rPr>
              <a:t>U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0">
                <a:latin typeface="Verdana"/>
                <a:cs typeface="Verdana"/>
              </a:rPr>
              <a:t>EC</a:t>
            </a:r>
            <a:endParaRPr sz="1800">
              <a:latin typeface="Verdana"/>
              <a:cs typeface="Verdana"/>
            </a:endParaRPr>
          </a:p>
          <a:p>
            <a:pPr marL="76200">
              <a:lnSpc>
                <a:spcPct val="100000"/>
              </a:lnSpc>
            </a:pPr>
            <a:r>
              <a:rPr dirty="0" sz="1800" spc="-155">
                <a:latin typeface="Verdana"/>
                <a:cs typeface="Verdana"/>
              </a:rPr>
              <a:t>5</a:t>
            </a:r>
            <a:r>
              <a:rPr dirty="0" sz="1800" spc="-350">
                <a:latin typeface="Verdana"/>
                <a:cs typeface="Verdana"/>
              </a:rPr>
              <a:t>%,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335">
                <a:latin typeface="Verdana"/>
                <a:cs typeface="Verdana"/>
              </a:rPr>
              <a:t>I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20">
                <a:latin typeface="Verdana"/>
                <a:cs typeface="Verdana"/>
              </a:rPr>
              <a:t>A</a:t>
            </a:r>
            <a:r>
              <a:rPr dirty="0" sz="1800" spc="-170">
                <a:latin typeface="Verdana"/>
                <a:cs typeface="Verdana"/>
              </a:rPr>
              <a:t>U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0">
                <a:latin typeface="Verdana"/>
                <a:cs typeface="Verdana"/>
              </a:rPr>
              <a:t>EC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235">
                <a:latin typeface="Verdana"/>
                <a:cs typeface="Verdana"/>
              </a:rPr>
              <a:t>20</a:t>
            </a:r>
            <a:r>
              <a:rPr dirty="0" sz="1800" spc="-400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335">
                <a:latin typeface="Verdana"/>
                <a:cs typeface="Verdana"/>
              </a:rPr>
              <a:t>I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20">
                <a:latin typeface="Verdana"/>
                <a:cs typeface="Verdana"/>
              </a:rPr>
              <a:t>A</a:t>
            </a:r>
            <a:r>
              <a:rPr dirty="0" sz="1800" spc="-170">
                <a:latin typeface="Verdana"/>
                <a:cs typeface="Verdana"/>
              </a:rPr>
              <a:t>U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-185">
                <a:latin typeface="Verdana"/>
                <a:cs typeface="Verdana"/>
              </a:rPr>
              <a:t>E</a:t>
            </a:r>
            <a:r>
              <a:rPr dirty="0" sz="1800" spc="204"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3376" y="3661917"/>
            <a:ext cx="1456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Verdana"/>
                <a:cs typeface="Verdana"/>
              </a:rPr>
              <a:t>19</a:t>
            </a:r>
            <a:r>
              <a:rPr dirty="0" sz="1800" spc="-395">
                <a:latin typeface="Verdana"/>
                <a:cs typeface="Verdana"/>
              </a:rPr>
              <a:t>%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335">
                <a:latin typeface="Verdana"/>
                <a:cs typeface="Verdana"/>
              </a:rPr>
              <a:t>I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20">
                <a:latin typeface="Verdana"/>
                <a:cs typeface="Verdana"/>
              </a:rPr>
              <a:t>A</a:t>
            </a:r>
            <a:r>
              <a:rPr dirty="0" sz="1800" spc="-170">
                <a:latin typeface="Verdana"/>
                <a:cs typeface="Verdana"/>
              </a:rPr>
              <a:t>U</a:t>
            </a:r>
            <a:r>
              <a:rPr dirty="0" sz="1800" spc="-360">
                <a:latin typeface="Verdana"/>
                <a:cs typeface="Verdana"/>
              </a:rPr>
              <a:t>T</a:t>
            </a:r>
            <a:r>
              <a:rPr dirty="0" sz="1800" spc="10">
                <a:latin typeface="Verdana"/>
                <a:cs typeface="Verdana"/>
              </a:rPr>
              <a:t>EC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78033" y="2700972"/>
            <a:ext cx="764540" cy="2248535"/>
            <a:chOff x="4078033" y="2700972"/>
            <a:chExt cx="764540" cy="224853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5971" y="4193362"/>
              <a:ext cx="756081" cy="7560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85971" y="2708910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8" y="0"/>
                  </a:lnTo>
                  <a:lnTo>
                    <a:pt x="72008" y="288036"/>
                  </a:lnTo>
                  <a:lnTo>
                    <a:pt x="0" y="288036"/>
                  </a:lnTo>
                  <a:lnTo>
                    <a:pt x="144017" y="432053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085971" y="2708910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8" y="28803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7" y="432053"/>
                  </a:lnTo>
                  <a:lnTo>
                    <a:pt x="0" y="288036"/>
                  </a:lnTo>
                  <a:close/>
                </a:path>
              </a:pathLst>
            </a:custGeom>
            <a:ln w="15874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Classificação</a:t>
            </a:r>
            <a:r>
              <a:rPr dirty="0" spc="-295"/>
              <a:t> </a:t>
            </a:r>
            <a:r>
              <a:rPr dirty="0" spc="195"/>
              <a:t>e</a:t>
            </a:r>
            <a:r>
              <a:rPr dirty="0" spc="-295"/>
              <a:t> </a:t>
            </a:r>
            <a:r>
              <a:rPr dirty="0" spc="-80"/>
              <a:t>Regressão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8799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93C500"/>
                </a:solidFill>
                <a:latin typeface="Verdana"/>
                <a:cs typeface="Verdana"/>
              </a:rPr>
              <a:t>análi</a:t>
            </a:r>
            <a:r>
              <a:rPr dirty="0" sz="3600" spc="-10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5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preditiva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51065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400" spc="114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32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ica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es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lt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do 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um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tem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omoção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74A40F"/>
                </a:solidFill>
                <a:latin typeface="Verdana"/>
                <a:cs typeface="Verdana"/>
              </a:rPr>
              <a:t>BOM</a:t>
            </a:r>
            <a:r>
              <a:rPr dirty="0" sz="2400" spc="-195">
                <a:solidFill>
                  <a:srgbClr val="74A40F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ou  </a:t>
            </a:r>
            <a:r>
              <a:rPr dirty="0" sz="2400" spc="-185">
                <a:solidFill>
                  <a:srgbClr val="FF6700"/>
                </a:solidFill>
                <a:latin typeface="Verdana"/>
                <a:cs typeface="Verdana"/>
              </a:rPr>
              <a:t>RUIM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3564" y="3140964"/>
            <a:ext cx="2376805" cy="2520315"/>
          </a:xfrm>
          <a:custGeom>
            <a:avLst/>
            <a:gdLst/>
            <a:ahLst/>
            <a:cxnLst/>
            <a:rect l="l" t="t" r="r" b="b"/>
            <a:pathLst>
              <a:path w="2376805" h="2520315">
                <a:moveTo>
                  <a:pt x="0" y="396113"/>
                </a:moveTo>
                <a:lnTo>
                  <a:pt x="2664" y="349907"/>
                </a:lnTo>
                <a:lnTo>
                  <a:pt x="10459" y="305270"/>
                </a:lnTo>
                <a:lnTo>
                  <a:pt x="23089" y="262499"/>
                </a:lnTo>
                <a:lnTo>
                  <a:pt x="40254" y="221888"/>
                </a:lnTo>
                <a:lnTo>
                  <a:pt x="61660" y="183737"/>
                </a:lnTo>
                <a:lnTo>
                  <a:pt x="87007" y="148341"/>
                </a:lnTo>
                <a:lnTo>
                  <a:pt x="116000" y="115998"/>
                </a:lnTo>
                <a:lnTo>
                  <a:pt x="148340" y="87004"/>
                </a:lnTo>
                <a:lnTo>
                  <a:pt x="183732" y="61656"/>
                </a:lnTo>
                <a:lnTo>
                  <a:pt x="221876" y="40251"/>
                </a:lnTo>
                <a:lnTo>
                  <a:pt x="262478" y="23087"/>
                </a:lnTo>
                <a:lnTo>
                  <a:pt x="305238" y="10458"/>
                </a:lnTo>
                <a:lnTo>
                  <a:pt x="349861" y="2664"/>
                </a:lnTo>
                <a:lnTo>
                  <a:pt x="396049" y="0"/>
                </a:lnTo>
                <a:lnTo>
                  <a:pt x="1980260" y="0"/>
                </a:lnTo>
                <a:lnTo>
                  <a:pt x="2026439" y="2664"/>
                </a:lnTo>
                <a:lnTo>
                  <a:pt x="2071055" y="10458"/>
                </a:lnTo>
                <a:lnTo>
                  <a:pt x="2113808" y="23087"/>
                </a:lnTo>
                <a:lnTo>
                  <a:pt x="2154403" y="40251"/>
                </a:lnTo>
                <a:lnTo>
                  <a:pt x="2192542" y="61656"/>
                </a:lnTo>
                <a:lnTo>
                  <a:pt x="2227927" y="87004"/>
                </a:lnTo>
                <a:lnTo>
                  <a:pt x="2260263" y="115998"/>
                </a:lnTo>
                <a:lnTo>
                  <a:pt x="2289251" y="148341"/>
                </a:lnTo>
                <a:lnTo>
                  <a:pt x="2314595" y="183737"/>
                </a:lnTo>
                <a:lnTo>
                  <a:pt x="2335997" y="221888"/>
                </a:lnTo>
                <a:lnTo>
                  <a:pt x="2353160" y="262499"/>
                </a:lnTo>
                <a:lnTo>
                  <a:pt x="2365787" y="305270"/>
                </a:lnTo>
                <a:lnTo>
                  <a:pt x="2373582" y="349907"/>
                </a:lnTo>
                <a:lnTo>
                  <a:pt x="2376246" y="396113"/>
                </a:lnTo>
                <a:lnTo>
                  <a:pt x="2376246" y="2123821"/>
                </a:lnTo>
                <a:lnTo>
                  <a:pt x="2373582" y="2170001"/>
                </a:lnTo>
                <a:lnTo>
                  <a:pt x="2365787" y="2214618"/>
                </a:lnTo>
                <a:lnTo>
                  <a:pt x="2353160" y="2257374"/>
                </a:lnTo>
                <a:lnTo>
                  <a:pt x="2335997" y="2297971"/>
                </a:lnTo>
                <a:lnTo>
                  <a:pt x="2314595" y="2336114"/>
                </a:lnTo>
                <a:lnTo>
                  <a:pt x="2289251" y="2371503"/>
                </a:lnTo>
                <a:lnTo>
                  <a:pt x="2260263" y="2403843"/>
                </a:lnTo>
                <a:lnTo>
                  <a:pt x="2227927" y="2432835"/>
                </a:lnTo>
                <a:lnTo>
                  <a:pt x="2192542" y="2458182"/>
                </a:lnTo>
                <a:lnTo>
                  <a:pt x="2154403" y="2479588"/>
                </a:lnTo>
                <a:lnTo>
                  <a:pt x="2113808" y="2496754"/>
                </a:lnTo>
                <a:lnTo>
                  <a:pt x="2071055" y="2509384"/>
                </a:lnTo>
                <a:lnTo>
                  <a:pt x="2026439" y="2517180"/>
                </a:lnTo>
                <a:lnTo>
                  <a:pt x="1980260" y="2519845"/>
                </a:lnTo>
                <a:lnTo>
                  <a:pt x="396049" y="2519845"/>
                </a:lnTo>
                <a:lnTo>
                  <a:pt x="349861" y="2517180"/>
                </a:lnTo>
                <a:lnTo>
                  <a:pt x="305238" y="2509384"/>
                </a:lnTo>
                <a:lnTo>
                  <a:pt x="262478" y="2496754"/>
                </a:lnTo>
                <a:lnTo>
                  <a:pt x="221876" y="2479588"/>
                </a:lnTo>
                <a:lnTo>
                  <a:pt x="183732" y="2458182"/>
                </a:lnTo>
                <a:lnTo>
                  <a:pt x="148340" y="2432835"/>
                </a:lnTo>
                <a:lnTo>
                  <a:pt x="116000" y="2403843"/>
                </a:lnTo>
                <a:lnTo>
                  <a:pt x="87007" y="2371503"/>
                </a:lnTo>
                <a:lnTo>
                  <a:pt x="61660" y="2336114"/>
                </a:lnTo>
                <a:lnTo>
                  <a:pt x="40254" y="2297971"/>
                </a:lnTo>
                <a:lnTo>
                  <a:pt x="23089" y="2257374"/>
                </a:lnTo>
                <a:lnTo>
                  <a:pt x="10459" y="2214618"/>
                </a:lnTo>
                <a:lnTo>
                  <a:pt x="2664" y="2170001"/>
                </a:lnTo>
                <a:lnTo>
                  <a:pt x="0" y="2123821"/>
                </a:lnTo>
                <a:lnTo>
                  <a:pt x="0" y="396113"/>
                </a:lnTo>
                <a:close/>
              </a:path>
            </a:pathLst>
          </a:custGeom>
          <a:ln w="57149">
            <a:solidFill>
              <a:srgbClr val="74A4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3224" y="3149853"/>
            <a:ext cx="19361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Tahoma"/>
                <a:cs typeface="Tahoma"/>
              </a:rPr>
              <a:t>Desconto</a:t>
            </a:r>
            <a:r>
              <a:rPr dirty="0" sz="1800" spc="-15" b="1">
                <a:latin typeface="Tahoma"/>
                <a:cs typeface="Tahoma"/>
              </a:rPr>
              <a:t>,</a:t>
            </a:r>
            <a:r>
              <a:rPr dirty="0" sz="1800" spc="-60" b="1">
                <a:latin typeface="Tahoma"/>
                <a:cs typeface="Tahoma"/>
              </a:rPr>
              <a:t> </a:t>
            </a:r>
            <a:r>
              <a:rPr dirty="0" sz="1800" spc="35" b="1">
                <a:latin typeface="Tahoma"/>
                <a:cs typeface="Tahoma"/>
              </a:rPr>
              <a:t>marca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9944" y="3698875"/>
            <a:ext cx="1084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6FC0"/>
                </a:solidFill>
                <a:latin typeface="Tahoma"/>
                <a:cs typeface="Tahoma"/>
              </a:rPr>
              <a:t>20%</a:t>
            </a:r>
            <a:r>
              <a:rPr dirty="0" sz="1800" spc="-110" b="1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006FC0"/>
                </a:solidFill>
                <a:latin typeface="Tahoma"/>
                <a:cs typeface="Tahoma"/>
              </a:rPr>
              <a:t>DELL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4872" y="3973195"/>
            <a:ext cx="1473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AFEF"/>
                </a:solidFill>
                <a:latin typeface="Tahoma"/>
                <a:cs typeface="Tahoma"/>
              </a:rPr>
              <a:t>50%</a:t>
            </a:r>
            <a:r>
              <a:rPr dirty="0" sz="1800" spc="-110" b="1">
                <a:solidFill>
                  <a:srgbClr val="00AFEF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00AFEF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9944" y="4247515"/>
            <a:ext cx="1084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AFEF"/>
                </a:solidFill>
                <a:latin typeface="Tahoma"/>
                <a:cs typeface="Tahoma"/>
              </a:rPr>
              <a:t>30%</a:t>
            </a:r>
            <a:r>
              <a:rPr dirty="0" sz="1800" spc="-110" b="1">
                <a:solidFill>
                  <a:srgbClr val="00AFEF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00AFEF"/>
                </a:solidFill>
                <a:latin typeface="Tahoma"/>
                <a:cs typeface="Tahoma"/>
              </a:rPr>
              <a:t>DELL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4872" y="4521834"/>
            <a:ext cx="1473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AFEF"/>
                </a:solidFill>
                <a:latin typeface="Tahoma"/>
                <a:cs typeface="Tahoma"/>
              </a:rPr>
              <a:t>21%</a:t>
            </a:r>
            <a:r>
              <a:rPr dirty="0" sz="1800" spc="-110" b="1">
                <a:solidFill>
                  <a:srgbClr val="00AFEF"/>
                </a:solidFill>
                <a:latin typeface="Tahoma"/>
                <a:cs typeface="Tahoma"/>
              </a:rPr>
              <a:t>,</a:t>
            </a:r>
            <a:r>
              <a:rPr dirty="0" sz="1800" spc="-35" b="1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00AFEF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9944" y="4796154"/>
            <a:ext cx="108458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6FC0"/>
                </a:solidFill>
                <a:latin typeface="Tahoma"/>
                <a:cs typeface="Tahoma"/>
              </a:rPr>
              <a:t>10%</a:t>
            </a:r>
            <a:r>
              <a:rPr dirty="0" sz="1800" spc="-110" b="1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006FC0"/>
                </a:solidFill>
                <a:latin typeface="Tahoma"/>
                <a:cs typeface="Tahoma"/>
              </a:rPr>
              <a:t>DELL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285" b="1">
                <a:solidFill>
                  <a:srgbClr val="006FC0"/>
                </a:solidFill>
                <a:latin typeface="Tahoma"/>
                <a:cs typeface="Tahoma"/>
              </a:rPr>
              <a:t>15%</a:t>
            </a:r>
            <a:r>
              <a:rPr dirty="0" sz="1800" spc="-110" b="1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006FC0"/>
                </a:solidFill>
                <a:latin typeface="Tahoma"/>
                <a:cs typeface="Tahoma"/>
              </a:rPr>
              <a:t>DELL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77407" y="2996945"/>
            <a:ext cx="2376805" cy="2520315"/>
          </a:xfrm>
          <a:custGeom>
            <a:avLst/>
            <a:gdLst/>
            <a:ahLst/>
            <a:cxnLst/>
            <a:rect l="l" t="t" r="r" b="b"/>
            <a:pathLst>
              <a:path w="2376804" h="2520315">
                <a:moveTo>
                  <a:pt x="0" y="396113"/>
                </a:moveTo>
                <a:lnTo>
                  <a:pt x="2664" y="349907"/>
                </a:lnTo>
                <a:lnTo>
                  <a:pt x="10458" y="305270"/>
                </a:lnTo>
                <a:lnTo>
                  <a:pt x="23087" y="262499"/>
                </a:lnTo>
                <a:lnTo>
                  <a:pt x="40251" y="221888"/>
                </a:lnTo>
                <a:lnTo>
                  <a:pt x="61656" y="183737"/>
                </a:lnTo>
                <a:lnTo>
                  <a:pt x="87004" y="148341"/>
                </a:lnTo>
                <a:lnTo>
                  <a:pt x="115998" y="115998"/>
                </a:lnTo>
                <a:lnTo>
                  <a:pt x="148341" y="87004"/>
                </a:lnTo>
                <a:lnTo>
                  <a:pt x="183737" y="61656"/>
                </a:lnTo>
                <a:lnTo>
                  <a:pt x="221888" y="40251"/>
                </a:lnTo>
                <a:lnTo>
                  <a:pt x="262499" y="23087"/>
                </a:lnTo>
                <a:lnTo>
                  <a:pt x="305270" y="10458"/>
                </a:lnTo>
                <a:lnTo>
                  <a:pt x="349907" y="2664"/>
                </a:lnTo>
                <a:lnTo>
                  <a:pt x="396113" y="0"/>
                </a:lnTo>
                <a:lnTo>
                  <a:pt x="1980184" y="0"/>
                </a:lnTo>
                <a:lnTo>
                  <a:pt x="2026389" y="2664"/>
                </a:lnTo>
                <a:lnTo>
                  <a:pt x="2071026" y="10458"/>
                </a:lnTo>
                <a:lnTo>
                  <a:pt x="2113797" y="23087"/>
                </a:lnTo>
                <a:lnTo>
                  <a:pt x="2154408" y="40251"/>
                </a:lnTo>
                <a:lnTo>
                  <a:pt x="2192559" y="61656"/>
                </a:lnTo>
                <a:lnTo>
                  <a:pt x="2227955" y="87004"/>
                </a:lnTo>
                <a:lnTo>
                  <a:pt x="2260298" y="115998"/>
                </a:lnTo>
                <a:lnTo>
                  <a:pt x="2289292" y="148341"/>
                </a:lnTo>
                <a:lnTo>
                  <a:pt x="2314640" y="183737"/>
                </a:lnTo>
                <a:lnTo>
                  <a:pt x="2336045" y="221888"/>
                </a:lnTo>
                <a:lnTo>
                  <a:pt x="2353209" y="262499"/>
                </a:lnTo>
                <a:lnTo>
                  <a:pt x="2365838" y="305270"/>
                </a:lnTo>
                <a:lnTo>
                  <a:pt x="2373632" y="349907"/>
                </a:lnTo>
                <a:lnTo>
                  <a:pt x="2376296" y="396113"/>
                </a:lnTo>
                <a:lnTo>
                  <a:pt x="2376296" y="2123821"/>
                </a:lnTo>
                <a:lnTo>
                  <a:pt x="2373632" y="2170000"/>
                </a:lnTo>
                <a:lnTo>
                  <a:pt x="2365838" y="2214616"/>
                </a:lnTo>
                <a:lnTo>
                  <a:pt x="2353209" y="2257369"/>
                </a:lnTo>
                <a:lnTo>
                  <a:pt x="2336045" y="2297964"/>
                </a:lnTo>
                <a:lnTo>
                  <a:pt x="2314640" y="2336103"/>
                </a:lnTo>
                <a:lnTo>
                  <a:pt x="2289292" y="2371488"/>
                </a:lnTo>
                <a:lnTo>
                  <a:pt x="2260298" y="2403824"/>
                </a:lnTo>
                <a:lnTo>
                  <a:pt x="2227955" y="2432812"/>
                </a:lnTo>
                <a:lnTo>
                  <a:pt x="2192559" y="2458155"/>
                </a:lnTo>
                <a:lnTo>
                  <a:pt x="2154408" y="2479557"/>
                </a:lnTo>
                <a:lnTo>
                  <a:pt x="2113797" y="2496721"/>
                </a:lnTo>
                <a:lnTo>
                  <a:pt x="2071026" y="2509348"/>
                </a:lnTo>
                <a:lnTo>
                  <a:pt x="2026389" y="2517142"/>
                </a:lnTo>
                <a:lnTo>
                  <a:pt x="1980184" y="2519806"/>
                </a:lnTo>
                <a:lnTo>
                  <a:pt x="396113" y="2519806"/>
                </a:lnTo>
                <a:lnTo>
                  <a:pt x="349907" y="2517142"/>
                </a:lnTo>
                <a:lnTo>
                  <a:pt x="305270" y="2509348"/>
                </a:lnTo>
                <a:lnTo>
                  <a:pt x="262499" y="2496721"/>
                </a:lnTo>
                <a:lnTo>
                  <a:pt x="221888" y="2479557"/>
                </a:lnTo>
                <a:lnTo>
                  <a:pt x="183737" y="2458155"/>
                </a:lnTo>
                <a:lnTo>
                  <a:pt x="148341" y="2432812"/>
                </a:lnTo>
                <a:lnTo>
                  <a:pt x="115998" y="2403824"/>
                </a:lnTo>
                <a:lnTo>
                  <a:pt x="87004" y="2371488"/>
                </a:lnTo>
                <a:lnTo>
                  <a:pt x="61656" y="2336103"/>
                </a:lnTo>
                <a:lnTo>
                  <a:pt x="40251" y="2297964"/>
                </a:lnTo>
                <a:lnTo>
                  <a:pt x="23087" y="2257369"/>
                </a:lnTo>
                <a:lnTo>
                  <a:pt x="10458" y="2214616"/>
                </a:lnTo>
                <a:lnTo>
                  <a:pt x="2664" y="2170000"/>
                </a:lnTo>
                <a:lnTo>
                  <a:pt x="0" y="2123821"/>
                </a:lnTo>
                <a:lnTo>
                  <a:pt x="0" y="396113"/>
                </a:lnTo>
                <a:close/>
              </a:path>
            </a:pathLst>
          </a:custGeom>
          <a:ln w="57150">
            <a:solidFill>
              <a:srgbClr val="FF67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97878" y="3005785"/>
            <a:ext cx="19361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Tahoma"/>
                <a:cs typeface="Tahoma"/>
              </a:rPr>
              <a:t>Desconto</a:t>
            </a:r>
            <a:r>
              <a:rPr dirty="0" sz="1800" spc="-15" b="1">
                <a:latin typeface="Tahoma"/>
                <a:cs typeface="Tahoma"/>
              </a:rPr>
              <a:t>,</a:t>
            </a:r>
            <a:r>
              <a:rPr dirty="0" sz="1800" spc="-60" b="1">
                <a:latin typeface="Tahoma"/>
                <a:cs typeface="Tahoma"/>
              </a:rPr>
              <a:t> </a:t>
            </a:r>
            <a:r>
              <a:rPr dirty="0" sz="1800" spc="35" b="1">
                <a:latin typeface="Tahoma"/>
                <a:cs typeface="Tahoma"/>
              </a:rPr>
              <a:t>marca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29527" y="3554729"/>
            <a:ext cx="14732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FFC000"/>
                </a:solidFill>
                <a:latin typeface="Tahoma"/>
                <a:cs typeface="Tahoma"/>
              </a:rPr>
              <a:t>10%</a:t>
            </a:r>
            <a:r>
              <a:rPr dirty="0" sz="1800" spc="-110" b="1">
                <a:solidFill>
                  <a:srgbClr val="FFC00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FFC000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285" b="1">
                <a:solidFill>
                  <a:srgbClr val="FFC000"/>
                </a:solidFill>
                <a:latin typeface="Tahoma"/>
                <a:cs typeface="Tahoma"/>
              </a:rPr>
              <a:t>15%</a:t>
            </a:r>
            <a:r>
              <a:rPr dirty="0" sz="1800" spc="-110" b="1">
                <a:solidFill>
                  <a:srgbClr val="FFC00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FFC000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  <a:p>
            <a:pPr marL="76200">
              <a:lnSpc>
                <a:spcPct val="100000"/>
              </a:lnSpc>
            </a:pPr>
            <a:r>
              <a:rPr dirty="0" sz="1800" spc="-145" b="1">
                <a:solidFill>
                  <a:srgbClr val="FFC000"/>
                </a:solidFill>
                <a:latin typeface="Tahoma"/>
                <a:cs typeface="Tahoma"/>
              </a:rPr>
              <a:t>5</a:t>
            </a:r>
            <a:r>
              <a:rPr dirty="0" sz="1800" spc="-335" b="1">
                <a:solidFill>
                  <a:srgbClr val="FFC000"/>
                </a:solidFill>
                <a:latin typeface="Tahoma"/>
                <a:cs typeface="Tahoma"/>
              </a:rPr>
              <a:t>%,</a:t>
            </a:r>
            <a:r>
              <a:rPr dirty="0" sz="1800" spc="-40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FFC000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285" b="1">
                <a:solidFill>
                  <a:srgbClr val="FFC000"/>
                </a:solidFill>
                <a:latin typeface="Tahoma"/>
                <a:cs typeface="Tahoma"/>
              </a:rPr>
              <a:t>20%</a:t>
            </a:r>
            <a:r>
              <a:rPr dirty="0" sz="1800" spc="-110" b="1">
                <a:solidFill>
                  <a:srgbClr val="FFC00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FFC000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3376" y="3661917"/>
            <a:ext cx="1473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latin typeface="Tahoma"/>
                <a:cs typeface="Tahoma"/>
              </a:rPr>
              <a:t>19%</a:t>
            </a:r>
            <a:r>
              <a:rPr dirty="0" sz="1800" spc="-110" b="1">
                <a:latin typeface="Tahoma"/>
                <a:cs typeface="Tahoma"/>
              </a:rPr>
              <a:t>,</a:t>
            </a:r>
            <a:r>
              <a:rPr dirty="0" sz="1800" spc="-40" b="1">
                <a:latin typeface="Tahoma"/>
                <a:cs typeface="Tahoma"/>
              </a:rPr>
              <a:t> </a:t>
            </a:r>
            <a:r>
              <a:rPr dirty="0" sz="1800" spc="-160" b="1"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41597" y="4669282"/>
            <a:ext cx="19850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latin typeface="Tahoma"/>
                <a:cs typeface="Tahoma"/>
              </a:rPr>
              <a:t>Padrão: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70" b="1">
                <a:solidFill>
                  <a:srgbClr val="00AFEF"/>
                </a:solidFill>
                <a:latin typeface="Tahoma"/>
                <a:cs typeface="Tahoma"/>
              </a:rPr>
              <a:t>S</a:t>
            </a:r>
            <a:r>
              <a:rPr dirty="0" sz="1800" spc="-60" b="1">
                <a:solidFill>
                  <a:srgbClr val="00AFEF"/>
                </a:solidFill>
                <a:latin typeface="Tahoma"/>
                <a:cs typeface="Tahoma"/>
              </a:rPr>
              <a:t>e</a:t>
            </a:r>
            <a:r>
              <a:rPr dirty="0" sz="1800" spc="-40" b="1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1800" spc="-114" b="1">
                <a:solidFill>
                  <a:srgbClr val="00AFEF"/>
                </a:solidFill>
                <a:latin typeface="Tahoma"/>
                <a:cs typeface="Tahoma"/>
              </a:rPr>
              <a:t>desconto&gt;20%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78033" y="2700972"/>
            <a:ext cx="304165" cy="448309"/>
            <a:chOff x="4078033" y="2700972"/>
            <a:chExt cx="304165" cy="448309"/>
          </a:xfrm>
        </p:grpSpPr>
        <p:sp>
          <p:nvSpPr>
            <p:cNvPr id="21" name="object 21"/>
            <p:cNvSpPr/>
            <p:nvPr/>
          </p:nvSpPr>
          <p:spPr>
            <a:xfrm>
              <a:off x="4085971" y="2708910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8" y="0"/>
                  </a:lnTo>
                  <a:lnTo>
                    <a:pt x="72008" y="288036"/>
                  </a:lnTo>
                  <a:lnTo>
                    <a:pt x="0" y="288036"/>
                  </a:lnTo>
                  <a:lnTo>
                    <a:pt x="144017" y="432053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085971" y="2708910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8" y="28803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7" y="432053"/>
                  </a:lnTo>
                  <a:lnTo>
                    <a:pt x="0" y="288036"/>
                  </a:lnTo>
                  <a:close/>
                </a:path>
              </a:pathLst>
            </a:custGeom>
            <a:ln w="15874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641597" y="5216582"/>
            <a:ext cx="2404745" cy="11290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R="12065">
              <a:lnSpc>
                <a:spcPct val="100000"/>
              </a:lnSpc>
              <a:spcBef>
                <a:spcPts val="110"/>
              </a:spcBef>
            </a:pPr>
            <a:r>
              <a:rPr dirty="0" sz="1800" spc="-25" b="1">
                <a:solidFill>
                  <a:srgbClr val="00AFEF"/>
                </a:solidFill>
                <a:latin typeface="Tahoma"/>
                <a:cs typeface="Tahoma"/>
              </a:rPr>
              <a:t>BOM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800" spc="-25" b="1">
                <a:solidFill>
                  <a:srgbClr val="006FC0"/>
                </a:solidFill>
                <a:latin typeface="Tahoma"/>
                <a:cs typeface="Tahoma"/>
              </a:rPr>
              <a:t>SenãoSe</a:t>
            </a:r>
            <a:r>
              <a:rPr dirty="0" sz="1800" spc="-50" b="1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1800" spc="-95" b="1">
                <a:solidFill>
                  <a:srgbClr val="006FC0"/>
                </a:solidFill>
                <a:latin typeface="Tahoma"/>
                <a:cs typeface="Tahoma"/>
              </a:rPr>
              <a:t>marca=DELL</a:t>
            </a:r>
            <a:endParaRPr sz="1800">
              <a:latin typeface="Tahoma"/>
              <a:cs typeface="Tahoma"/>
            </a:endParaRPr>
          </a:p>
          <a:p>
            <a:pPr algn="ctr" marR="12065">
              <a:lnSpc>
                <a:spcPct val="100000"/>
              </a:lnSpc>
            </a:pPr>
            <a:r>
              <a:rPr dirty="0" sz="1800" spc="-25" b="1">
                <a:solidFill>
                  <a:srgbClr val="006FC0"/>
                </a:solidFill>
                <a:latin typeface="Tahoma"/>
                <a:cs typeface="Tahoma"/>
              </a:rPr>
              <a:t>BOM</a:t>
            </a:r>
            <a:endParaRPr sz="1800">
              <a:latin typeface="Tahoma"/>
              <a:cs typeface="Tahoma"/>
            </a:endParaRPr>
          </a:p>
          <a:p>
            <a:pPr algn="ctr" marR="1062355">
              <a:lnSpc>
                <a:spcPct val="100000"/>
              </a:lnSpc>
            </a:pPr>
            <a:r>
              <a:rPr dirty="0" sz="1800" spc="-15" b="1">
                <a:solidFill>
                  <a:srgbClr val="FFC000"/>
                </a:solidFill>
                <a:latin typeface="Tahoma"/>
                <a:cs typeface="Tahoma"/>
              </a:rPr>
              <a:t>Senão</a:t>
            </a:r>
            <a:r>
              <a:rPr dirty="0" sz="1800" spc="-105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204" b="1">
                <a:solidFill>
                  <a:srgbClr val="FFC000"/>
                </a:solidFill>
                <a:latin typeface="Tahoma"/>
                <a:cs typeface="Tahoma"/>
              </a:rPr>
              <a:t>RUIM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42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Classificação</a:t>
            </a:r>
            <a:r>
              <a:rPr dirty="0" spc="-295"/>
              <a:t> </a:t>
            </a:r>
            <a:r>
              <a:rPr dirty="0" spc="195"/>
              <a:t>e</a:t>
            </a:r>
            <a:r>
              <a:rPr dirty="0" spc="-295"/>
              <a:t> </a:t>
            </a:r>
            <a:r>
              <a:rPr dirty="0" spc="-80"/>
              <a:t>Regressão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8799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93C500"/>
                </a:solidFill>
                <a:latin typeface="Verdana"/>
                <a:cs typeface="Verdana"/>
              </a:rPr>
              <a:t>análi</a:t>
            </a:r>
            <a:r>
              <a:rPr dirty="0" sz="3600" spc="-10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5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preditiva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51065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400" spc="114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32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ica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es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lt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do 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um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tem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omoção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74A40F"/>
                </a:solidFill>
                <a:latin typeface="Verdana"/>
                <a:cs typeface="Verdana"/>
              </a:rPr>
              <a:t>BOM</a:t>
            </a:r>
            <a:r>
              <a:rPr dirty="0" sz="2400" spc="-195">
                <a:solidFill>
                  <a:srgbClr val="74A40F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ou  </a:t>
            </a:r>
            <a:r>
              <a:rPr dirty="0" sz="2400" spc="-185">
                <a:solidFill>
                  <a:srgbClr val="FF6700"/>
                </a:solidFill>
                <a:latin typeface="Verdana"/>
                <a:cs typeface="Verdana"/>
              </a:rPr>
              <a:t>RUIM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3564" y="3140964"/>
            <a:ext cx="2376805" cy="2520315"/>
          </a:xfrm>
          <a:custGeom>
            <a:avLst/>
            <a:gdLst/>
            <a:ahLst/>
            <a:cxnLst/>
            <a:rect l="l" t="t" r="r" b="b"/>
            <a:pathLst>
              <a:path w="2376805" h="2520315">
                <a:moveTo>
                  <a:pt x="0" y="396113"/>
                </a:moveTo>
                <a:lnTo>
                  <a:pt x="2664" y="349907"/>
                </a:lnTo>
                <a:lnTo>
                  <a:pt x="10459" y="305270"/>
                </a:lnTo>
                <a:lnTo>
                  <a:pt x="23089" y="262499"/>
                </a:lnTo>
                <a:lnTo>
                  <a:pt x="40254" y="221888"/>
                </a:lnTo>
                <a:lnTo>
                  <a:pt x="61660" y="183737"/>
                </a:lnTo>
                <a:lnTo>
                  <a:pt x="87007" y="148341"/>
                </a:lnTo>
                <a:lnTo>
                  <a:pt x="116000" y="115998"/>
                </a:lnTo>
                <a:lnTo>
                  <a:pt x="148340" y="87004"/>
                </a:lnTo>
                <a:lnTo>
                  <a:pt x="183732" y="61656"/>
                </a:lnTo>
                <a:lnTo>
                  <a:pt x="221876" y="40251"/>
                </a:lnTo>
                <a:lnTo>
                  <a:pt x="262478" y="23087"/>
                </a:lnTo>
                <a:lnTo>
                  <a:pt x="305238" y="10458"/>
                </a:lnTo>
                <a:lnTo>
                  <a:pt x="349861" y="2664"/>
                </a:lnTo>
                <a:lnTo>
                  <a:pt x="396049" y="0"/>
                </a:lnTo>
                <a:lnTo>
                  <a:pt x="1980260" y="0"/>
                </a:lnTo>
                <a:lnTo>
                  <a:pt x="2026439" y="2664"/>
                </a:lnTo>
                <a:lnTo>
                  <a:pt x="2071055" y="10458"/>
                </a:lnTo>
                <a:lnTo>
                  <a:pt x="2113808" y="23087"/>
                </a:lnTo>
                <a:lnTo>
                  <a:pt x="2154403" y="40251"/>
                </a:lnTo>
                <a:lnTo>
                  <a:pt x="2192542" y="61656"/>
                </a:lnTo>
                <a:lnTo>
                  <a:pt x="2227927" y="87004"/>
                </a:lnTo>
                <a:lnTo>
                  <a:pt x="2260263" y="115998"/>
                </a:lnTo>
                <a:lnTo>
                  <a:pt x="2289251" y="148341"/>
                </a:lnTo>
                <a:lnTo>
                  <a:pt x="2314595" y="183737"/>
                </a:lnTo>
                <a:lnTo>
                  <a:pt x="2335997" y="221888"/>
                </a:lnTo>
                <a:lnTo>
                  <a:pt x="2353160" y="262499"/>
                </a:lnTo>
                <a:lnTo>
                  <a:pt x="2365787" y="305270"/>
                </a:lnTo>
                <a:lnTo>
                  <a:pt x="2373582" y="349907"/>
                </a:lnTo>
                <a:lnTo>
                  <a:pt x="2376246" y="396113"/>
                </a:lnTo>
                <a:lnTo>
                  <a:pt x="2376246" y="2123821"/>
                </a:lnTo>
                <a:lnTo>
                  <a:pt x="2373582" y="2170001"/>
                </a:lnTo>
                <a:lnTo>
                  <a:pt x="2365787" y="2214618"/>
                </a:lnTo>
                <a:lnTo>
                  <a:pt x="2353160" y="2257374"/>
                </a:lnTo>
                <a:lnTo>
                  <a:pt x="2335997" y="2297971"/>
                </a:lnTo>
                <a:lnTo>
                  <a:pt x="2314595" y="2336114"/>
                </a:lnTo>
                <a:lnTo>
                  <a:pt x="2289251" y="2371503"/>
                </a:lnTo>
                <a:lnTo>
                  <a:pt x="2260263" y="2403843"/>
                </a:lnTo>
                <a:lnTo>
                  <a:pt x="2227927" y="2432835"/>
                </a:lnTo>
                <a:lnTo>
                  <a:pt x="2192542" y="2458182"/>
                </a:lnTo>
                <a:lnTo>
                  <a:pt x="2154403" y="2479588"/>
                </a:lnTo>
                <a:lnTo>
                  <a:pt x="2113808" y="2496754"/>
                </a:lnTo>
                <a:lnTo>
                  <a:pt x="2071055" y="2509384"/>
                </a:lnTo>
                <a:lnTo>
                  <a:pt x="2026439" y="2517180"/>
                </a:lnTo>
                <a:lnTo>
                  <a:pt x="1980260" y="2519845"/>
                </a:lnTo>
                <a:lnTo>
                  <a:pt x="396049" y="2519845"/>
                </a:lnTo>
                <a:lnTo>
                  <a:pt x="349861" y="2517180"/>
                </a:lnTo>
                <a:lnTo>
                  <a:pt x="305238" y="2509384"/>
                </a:lnTo>
                <a:lnTo>
                  <a:pt x="262478" y="2496754"/>
                </a:lnTo>
                <a:lnTo>
                  <a:pt x="221876" y="2479588"/>
                </a:lnTo>
                <a:lnTo>
                  <a:pt x="183732" y="2458182"/>
                </a:lnTo>
                <a:lnTo>
                  <a:pt x="148340" y="2432835"/>
                </a:lnTo>
                <a:lnTo>
                  <a:pt x="116000" y="2403843"/>
                </a:lnTo>
                <a:lnTo>
                  <a:pt x="87007" y="2371503"/>
                </a:lnTo>
                <a:lnTo>
                  <a:pt x="61660" y="2336114"/>
                </a:lnTo>
                <a:lnTo>
                  <a:pt x="40254" y="2297971"/>
                </a:lnTo>
                <a:lnTo>
                  <a:pt x="23089" y="2257374"/>
                </a:lnTo>
                <a:lnTo>
                  <a:pt x="10459" y="2214618"/>
                </a:lnTo>
                <a:lnTo>
                  <a:pt x="2664" y="2170001"/>
                </a:lnTo>
                <a:lnTo>
                  <a:pt x="0" y="2123821"/>
                </a:lnTo>
                <a:lnTo>
                  <a:pt x="0" y="396113"/>
                </a:lnTo>
                <a:close/>
              </a:path>
            </a:pathLst>
          </a:custGeom>
          <a:ln w="57149">
            <a:solidFill>
              <a:srgbClr val="74A4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3224" y="3149853"/>
            <a:ext cx="19361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Tahoma"/>
                <a:cs typeface="Tahoma"/>
              </a:rPr>
              <a:t>Desconto</a:t>
            </a:r>
            <a:r>
              <a:rPr dirty="0" sz="1800" spc="-15" b="1">
                <a:latin typeface="Tahoma"/>
                <a:cs typeface="Tahoma"/>
              </a:rPr>
              <a:t>,</a:t>
            </a:r>
            <a:r>
              <a:rPr dirty="0" sz="1800" spc="-60" b="1">
                <a:latin typeface="Tahoma"/>
                <a:cs typeface="Tahoma"/>
              </a:rPr>
              <a:t> </a:t>
            </a:r>
            <a:r>
              <a:rPr dirty="0" sz="1800" spc="35" b="1">
                <a:latin typeface="Tahoma"/>
                <a:cs typeface="Tahoma"/>
              </a:rPr>
              <a:t>marca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9944" y="3698875"/>
            <a:ext cx="1084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6FC0"/>
                </a:solidFill>
                <a:latin typeface="Tahoma"/>
                <a:cs typeface="Tahoma"/>
              </a:rPr>
              <a:t>20%</a:t>
            </a:r>
            <a:r>
              <a:rPr dirty="0" sz="1800" spc="-110" b="1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006FC0"/>
                </a:solidFill>
                <a:latin typeface="Tahoma"/>
                <a:cs typeface="Tahoma"/>
              </a:rPr>
              <a:t>DELL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4872" y="3973195"/>
            <a:ext cx="1473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AFEF"/>
                </a:solidFill>
                <a:latin typeface="Tahoma"/>
                <a:cs typeface="Tahoma"/>
              </a:rPr>
              <a:t>50%</a:t>
            </a:r>
            <a:r>
              <a:rPr dirty="0" sz="1800" spc="-110" b="1">
                <a:solidFill>
                  <a:srgbClr val="00AFEF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00AFEF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9944" y="4247515"/>
            <a:ext cx="1084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AFEF"/>
                </a:solidFill>
                <a:latin typeface="Tahoma"/>
                <a:cs typeface="Tahoma"/>
              </a:rPr>
              <a:t>30%</a:t>
            </a:r>
            <a:r>
              <a:rPr dirty="0" sz="1800" spc="-110" b="1">
                <a:solidFill>
                  <a:srgbClr val="00AFEF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00AFEF"/>
                </a:solidFill>
                <a:latin typeface="Tahoma"/>
                <a:cs typeface="Tahoma"/>
              </a:rPr>
              <a:t>DELL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4872" y="4521834"/>
            <a:ext cx="1473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AFEF"/>
                </a:solidFill>
                <a:latin typeface="Tahoma"/>
                <a:cs typeface="Tahoma"/>
              </a:rPr>
              <a:t>21%</a:t>
            </a:r>
            <a:r>
              <a:rPr dirty="0" sz="1800" spc="-110" b="1">
                <a:solidFill>
                  <a:srgbClr val="00AFEF"/>
                </a:solidFill>
                <a:latin typeface="Tahoma"/>
                <a:cs typeface="Tahoma"/>
              </a:rPr>
              <a:t>,</a:t>
            </a:r>
            <a:r>
              <a:rPr dirty="0" sz="1800" spc="-35" b="1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00AFEF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9944" y="4796154"/>
            <a:ext cx="108458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006FC0"/>
                </a:solidFill>
                <a:latin typeface="Tahoma"/>
                <a:cs typeface="Tahoma"/>
              </a:rPr>
              <a:t>10%</a:t>
            </a:r>
            <a:r>
              <a:rPr dirty="0" sz="1800" spc="-110" b="1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006FC0"/>
                </a:solidFill>
                <a:latin typeface="Tahoma"/>
                <a:cs typeface="Tahoma"/>
              </a:rPr>
              <a:t>DELL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285" b="1">
                <a:solidFill>
                  <a:srgbClr val="006FC0"/>
                </a:solidFill>
                <a:latin typeface="Tahoma"/>
                <a:cs typeface="Tahoma"/>
              </a:rPr>
              <a:t>15%</a:t>
            </a:r>
            <a:r>
              <a:rPr dirty="0" sz="1800" spc="-110" b="1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1800" spc="-195" b="1">
                <a:solidFill>
                  <a:srgbClr val="006FC0"/>
                </a:solidFill>
                <a:latin typeface="Tahoma"/>
                <a:cs typeface="Tahoma"/>
              </a:rPr>
              <a:t>DELL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77407" y="2996945"/>
            <a:ext cx="2376805" cy="2520315"/>
          </a:xfrm>
          <a:custGeom>
            <a:avLst/>
            <a:gdLst/>
            <a:ahLst/>
            <a:cxnLst/>
            <a:rect l="l" t="t" r="r" b="b"/>
            <a:pathLst>
              <a:path w="2376804" h="2520315">
                <a:moveTo>
                  <a:pt x="0" y="396113"/>
                </a:moveTo>
                <a:lnTo>
                  <a:pt x="2664" y="349907"/>
                </a:lnTo>
                <a:lnTo>
                  <a:pt x="10458" y="305270"/>
                </a:lnTo>
                <a:lnTo>
                  <a:pt x="23087" y="262499"/>
                </a:lnTo>
                <a:lnTo>
                  <a:pt x="40251" y="221888"/>
                </a:lnTo>
                <a:lnTo>
                  <a:pt x="61656" y="183737"/>
                </a:lnTo>
                <a:lnTo>
                  <a:pt x="87004" y="148341"/>
                </a:lnTo>
                <a:lnTo>
                  <a:pt x="115998" y="115998"/>
                </a:lnTo>
                <a:lnTo>
                  <a:pt x="148341" y="87004"/>
                </a:lnTo>
                <a:lnTo>
                  <a:pt x="183737" y="61656"/>
                </a:lnTo>
                <a:lnTo>
                  <a:pt x="221888" y="40251"/>
                </a:lnTo>
                <a:lnTo>
                  <a:pt x="262499" y="23087"/>
                </a:lnTo>
                <a:lnTo>
                  <a:pt x="305270" y="10458"/>
                </a:lnTo>
                <a:lnTo>
                  <a:pt x="349907" y="2664"/>
                </a:lnTo>
                <a:lnTo>
                  <a:pt x="396113" y="0"/>
                </a:lnTo>
                <a:lnTo>
                  <a:pt x="1980184" y="0"/>
                </a:lnTo>
                <a:lnTo>
                  <a:pt x="2026389" y="2664"/>
                </a:lnTo>
                <a:lnTo>
                  <a:pt x="2071026" y="10458"/>
                </a:lnTo>
                <a:lnTo>
                  <a:pt x="2113797" y="23087"/>
                </a:lnTo>
                <a:lnTo>
                  <a:pt x="2154408" y="40251"/>
                </a:lnTo>
                <a:lnTo>
                  <a:pt x="2192559" y="61656"/>
                </a:lnTo>
                <a:lnTo>
                  <a:pt x="2227955" y="87004"/>
                </a:lnTo>
                <a:lnTo>
                  <a:pt x="2260298" y="115998"/>
                </a:lnTo>
                <a:lnTo>
                  <a:pt x="2289292" y="148341"/>
                </a:lnTo>
                <a:lnTo>
                  <a:pt x="2314640" y="183737"/>
                </a:lnTo>
                <a:lnTo>
                  <a:pt x="2336045" y="221888"/>
                </a:lnTo>
                <a:lnTo>
                  <a:pt x="2353209" y="262499"/>
                </a:lnTo>
                <a:lnTo>
                  <a:pt x="2365838" y="305270"/>
                </a:lnTo>
                <a:lnTo>
                  <a:pt x="2373632" y="349907"/>
                </a:lnTo>
                <a:lnTo>
                  <a:pt x="2376296" y="396113"/>
                </a:lnTo>
                <a:lnTo>
                  <a:pt x="2376296" y="2123821"/>
                </a:lnTo>
                <a:lnTo>
                  <a:pt x="2373632" y="2170000"/>
                </a:lnTo>
                <a:lnTo>
                  <a:pt x="2365838" y="2214616"/>
                </a:lnTo>
                <a:lnTo>
                  <a:pt x="2353209" y="2257369"/>
                </a:lnTo>
                <a:lnTo>
                  <a:pt x="2336045" y="2297964"/>
                </a:lnTo>
                <a:lnTo>
                  <a:pt x="2314640" y="2336103"/>
                </a:lnTo>
                <a:lnTo>
                  <a:pt x="2289292" y="2371488"/>
                </a:lnTo>
                <a:lnTo>
                  <a:pt x="2260298" y="2403824"/>
                </a:lnTo>
                <a:lnTo>
                  <a:pt x="2227955" y="2432812"/>
                </a:lnTo>
                <a:lnTo>
                  <a:pt x="2192559" y="2458155"/>
                </a:lnTo>
                <a:lnTo>
                  <a:pt x="2154408" y="2479557"/>
                </a:lnTo>
                <a:lnTo>
                  <a:pt x="2113797" y="2496721"/>
                </a:lnTo>
                <a:lnTo>
                  <a:pt x="2071026" y="2509348"/>
                </a:lnTo>
                <a:lnTo>
                  <a:pt x="2026389" y="2517142"/>
                </a:lnTo>
                <a:lnTo>
                  <a:pt x="1980184" y="2519806"/>
                </a:lnTo>
                <a:lnTo>
                  <a:pt x="396113" y="2519806"/>
                </a:lnTo>
                <a:lnTo>
                  <a:pt x="349907" y="2517142"/>
                </a:lnTo>
                <a:lnTo>
                  <a:pt x="305270" y="2509348"/>
                </a:lnTo>
                <a:lnTo>
                  <a:pt x="262499" y="2496721"/>
                </a:lnTo>
                <a:lnTo>
                  <a:pt x="221888" y="2479557"/>
                </a:lnTo>
                <a:lnTo>
                  <a:pt x="183737" y="2458155"/>
                </a:lnTo>
                <a:lnTo>
                  <a:pt x="148341" y="2432812"/>
                </a:lnTo>
                <a:lnTo>
                  <a:pt x="115998" y="2403824"/>
                </a:lnTo>
                <a:lnTo>
                  <a:pt x="87004" y="2371488"/>
                </a:lnTo>
                <a:lnTo>
                  <a:pt x="61656" y="2336103"/>
                </a:lnTo>
                <a:lnTo>
                  <a:pt x="40251" y="2297964"/>
                </a:lnTo>
                <a:lnTo>
                  <a:pt x="23087" y="2257369"/>
                </a:lnTo>
                <a:lnTo>
                  <a:pt x="10458" y="2214616"/>
                </a:lnTo>
                <a:lnTo>
                  <a:pt x="2664" y="2170000"/>
                </a:lnTo>
                <a:lnTo>
                  <a:pt x="0" y="2123821"/>
                </a:lnTo>
                <a:lnTo>
                  <a:pt x="0" y="396113"/>
                </a:lnTo>
                <a:close/>
              </a:path>
            </a:pathLst>
          </a:custGeom>
          <a:ln w="57150">
            <a:solidFill>
              <a:srgbClr val="FF67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97878" y="3005785"/>
            <a:ext cx="19361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Tahoma"/>
                <a:cs typeface="Tahoma"/>
              </a:rPr>
              <a:t>Desconto</a:t>
            </a:r>
            <a:r>
              <a:rPr dirty="0" sz="1800" spc="-15" b="1">
                <a:latin typeface="Tahoma"/>
                <a:cs typeface="Tahoma"/>
              </a:rPr>
              <a:t>,</a:t>
            </a:r>
            <a:r>
              <a:rPr dirty="0" sz="1800" spc="-60" b="1">
                <a:latin typeface="Tahoma"/>
                <a:cs typeface="Tahoma"/>
              </a:rPr>
              <a:t> </a:t>
            </a:r>
            <a:r>
              <a:rPr dirty="0" sz="1800" spc="35" b="1">
                <a:latin typeface="Tahoma"/>
                <a:cs typeface="Tahoma"/>
              </a:rPr>
              <a:t>marca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29527" y="3554729"/>
            <a:ext cx="14732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FFC000"/>
                </a:solidFill>
                <a:latin typeface="Tahoma"/>
                <a:cs typeface="Tahoma"/>
              </a:rPr>
              <a:t>10%</a:t>
            </a:r>
            <a:r>
              <a:rPr dirty="0" sz="1800" spc="-110" b="1">
                <a:solidFill>
                  <a:srgbClr val="FFC00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FFC000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285" b="1">
                <a:solidFill>
                  <a:srgbClr val="FFC000"/>
                </a:solidFill>
                <a:latin typeface="Tahoma"/>
                <a:cs typeface="Tahoma"/>
              </a:rPr>
              <a:t>15%</a:t>
            </a:r>
            <a:r>
              <a:rPr dirty="0" sz="1800" spc="-110" b="1">
                <a:solidFill>
                  <a:srgbClr val="FFC00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FFC000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  <a:p>
            <a:pPr marL="76200">
              <a:lnSpc>
                <a:spcPct val="100000"/>
              </a:lnSpc>
            </a:pPr>
            <a:r>
              <a:rPr dirty="0" sz="1800" spc="-145" b="1">
                <a:solidFill>
                  <a:srgbClr val="FFC000"/>
                </a:solidFill>
                <a:latin typeface="Tahoma"/>
                <a:cs typeface="Tahoma"/>
              </a:rPr>
              <a:t>5</a:t>
            </a:r>
            <a:r>
              <a:rPr dirty="0" sz="1800" spc="-335" b="1">
                <a:solidFill>
                  <a:srgbClr val="FFC000"/>
                </a:solidFill>
                <a:latin typeface="Tahoma"/>
                <a:cs typeface="Tahoma"/>
              </a:rPr>
              <a:t>%,</a:t>
            </a:r>
            <a:r>
              <a:rPr dirty="0" sz="1800" spc="-40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FFC000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285" b="1">
                <a:solidFill>
                  <a:srgbClr val="FFC000"/>
                </a:solidFill>
                <a:latin typeface="Tahoma"/>
                <a:cs typeface="Tahoma"/>
              </a:rPr>
              <a:t>20%</a:t>
            </a:r>
            <a:r>
              <a:rPr dirty="0" sz="1800" spc="-110" b="1">
                <a:solidFill>
                  <a:srgbClr val="FFC00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FFC000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3376" y="3661917"/>
            <a:ext cx="1473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 b="1">
                <a:solidFill>
                  <a:srgbClr val="FFC000"/>
                </a:solidFill>
                <a:latin typeface="Tahoma"/>
                <a:cs typeface="Tahoma"/>
              </a:rPr>
              <a:t>19%</a:t>
            </a:r>
            <a:r>
              <a:rPr dirty="0" sz="1800" spc="-110" b="1">
                <a:solidFill>
                  <a:srgbClr val="FFC000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160" b="1">
                <a:solidFill>
                  <a:srgbClr val="FFC000"/>
                </a:solidFill>
                <a:latin typeface="Tahoma"/>
                <a:cs typeface="Tahoma"/>
              </a:rPr>
              <a:t>ITAUTEC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41597" y="4669282"/>
            <a:ext cx="19850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latin typeface="Tahoma"/>
                <a:cs typeface="Tahoma"/>
              </a:rPr>
              <a:t>Padrão: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70" b="1">
                <a:solidFill>
                  <a:srgbClr val="00AFEF"/>
                </a:solidFill>
                <a:latin typeface="Tahoma"/>
                <a:cs typeface="Tahoma"/>
              </a:rPr>
              <a:t>S</a:t>
            </a:r>
            <a:r>
              <a:rPr dirty="0" sz="1800" spc="-60" b="1">
                <a:solidFill>
                  <a:srgbClr val="00AFEF"/>
                </a:solidFill>
                <a:latin typeface="Tahoma"/>
                <a:cs typeface="Tahoma"/>
              </a:rPr>
              <a:t>e</a:t>
            </a:r>
            <a:r>
              <a:rPr dirty="0" sz="1800" spc="-40" b="1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1800" spc="-114" b="1">
                <a:solidFill>
                  <a:srgbClr val="00AFEF"/>
                </a:solidFill>
                <a:latin typeface="Tahoma"/>
                <a:cs typeface="Tahoma"/>
              </a:rPr>
              <a:t>desconto&gt;20%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78033" y="2700972"/>
            <a:ext cx="1798320" cy="1309370"/>
            <a:chOff x="4078033" y="2700972"/>
            <a:chExt cx="1798320" cy="1309370"/>
          </a:xfrm>
        </p:grpSpPr>
        <p:sp>
          <p:nvSpPr>
            <p:cNvPr id="21" name="object 21"/>
            <p:cNvSpPr/>
            <p:nvPr/>
          </p:nvSpPr>
          <p:spPr>
            <a:xfrm>
              <a:off x="5364099" y="3632581"/>
              <a:ext cx="504190" cy="369570"/>
            </a:xfrm>
            <a:custGeom>
              <a:avLst/>
              <a:gdLst/>
              <a:ahLst/>
              <a:cxnLst/>
              <a:rect l="l" t="t" r="r" b="b"/>
              <a:pathLst>
                <a:path w="504189" h="369570">
                  <a:moveTo>
                    <a:pt x="319404" y="0"/>
                  </a:moveTo>
                  <a:lnTo>
                    <a:pt x="319404" y="92329"/>
                  </a:lnTo>
                  <a:lnTo>
                    <a:pt x="0" y="92329"/>
                  </a:lnTo>
                  <a:lnTo>
                    <a:pt x="0" y="276987"/>
                  </a:lnTo>
                  <a:lnTo>
                    <a:pt x="319404" y="276987"/>
                  </a:lnTo>
                  <a:lnTo>
                    <a:pt x="319404" y="369316"/>
                  </a:lnTo>
                  <a:lnTo>
                    <a:pt x="504063" y="184658"/>
                  </a:lnTo>
                  <a:lnTo>
                    <a:pt x="319404" y="0"/>
                  </a:lnTo>
                  <a:close/>
                </a:path>
              </a:pathLst>
            </a:custGeom>
            <a:solidFill>
              <a:srgbClr val="FF6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64099" y="3632581"/>
              <a:ext cx="504190" cy="369570"/>
            </a:xfrm>
            <a:custGeom>
              <a:avLst/>
              <a:gdLst/>
              <a:ahLst/>
              <a:cxnLst/>
              <a:rect l="l" t="t" r="r" b="b"/>
              <a:pathLst>
                <a:path w="504189" h="369570">
                  <a:moveTo>
                    <a:pt x="0" y="92329"/>
                  </a:moveTo>
                  <a:lnTo>
                    <a:pt x="319404" y="92329"/>
                  </a:lnTo>
                  <a:lnTo>
                    <a:pt x="319404" y="0"/>
                  </a:lnTo>
                  <a:lnTo>
                    <a:pt x="504063" y="184658"/>
                  </a:lnTo>
                  <a:lnTo>
                    <a:pt x="319404" y="369316"/>
                  </a:lnTo>
                  <a:lnTo>
                    <a:pt x="319404" y="276987"/>
                  </a:lnTo>
                  <a:lnTo>
                    <a:pt x="0" y="276987"/>
                  </a:lnTo>
                  <a:lnTo>
                    <a:pt x="0" y="92329"/>
                  </a:lnTo>
                  <a:close/>
                </a:path>
              </a:pathLst>
            </a:custGeom>
            <a:ln w="15875">
              <a:solidFill>
                <a:srgbClr val="FF6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085971" y="2708910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8" y="0"/>
                  </a:lnTo>
                  <a:lnTo>
                    <a:pt x="72008" y="288036"/>
                  </a:lnTo>
                  <a:lnTo>
                    <a:pt x="0" y="288036"/>
                  </a:lnTo>
                  <a:lnTo>
                    <a:pt x="144017" y="432053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085971" y="2708910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8" y="28803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7" y="432053"/>
                  </a:lnTo>
                  <a:lnTo>
                    <a:pt x="0" y="288036"/>
                  </a:lnTo>
                  <a:close/>
                </a:path>
              </a:pathLst>
            </a:custGeom>
            <a:ln w="15874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641597" y="5216582"/>
            <a:ext cx="2404745" cy="11290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R="12065">
              <a:lnSpc>
                <a:spcPct val="100000"/>
              </a:lnSpc>
              <a:spcBef>
                <a:spcPts val="110"/>
              </a:spcBef>
            </a:pPr>
            <a:r>
              <a:rPr dirty="0" sz="1800" spc="-25" b="1">
                <a:solidFill>
                  <a:srgbClr val="00AFEF"/>
                </a:solidFill>
                <a:latin typeface="Tahoma"/>
                <a:cs typeface="Tahoma"/>
              </a:rPr>
              <a:t>BOM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800" spc="-25" b="1">
                <a:solidFill>
                  <a:srgbClr val="006FC0"/>
                </a:solidFill>
                <a:latin typeface="Tahoma"/>
                <a:cs typeface="Tahoma"/>
              </a:rPr>
              <a:t>SenãoSe</a:t>
            </a:r>
            <a:r>
              <a:rPr dirty="0" sz="1800" spc="-50" b="1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1800" spc="-95" b="1">
                <a:solidFill>
                  <a:srgbClr val="006FC0"/>
                </a:solidFill>
                <a:latin typeface="Tahoma"/>
                <a:cs typeface="Tahoma"/>
              </a:rPr>
              <a:t>marca=DELL</a:t>
            </a:r>
            <a:endParaRPr sz="1800">
              <a:latin typeface="Tahoma"/>
              <a:cs typeface="Tahoma"/>
            </a:endParaRPr>
          </a:p>
          <a:p>
            <a:pPr algn="ctr" marR="12065">
              <a:lnSpc>
                <a:spcPct val="100000"/>
              </a:lnSpc>
            </a:pPr>
            <a:r>
              <a:rPr dirty="0" sz="1800" spc="-25" b="1">
                <a:solidFill>
                  <a:srgbClr val="006FC0"/>
                </a:solidFill>
                <a:latin typeface="Tahoma"/>
                <a:cs typeface="Tahoma"/>
              </a:rPr>
              <a:t>BOM</a:t>
            </a:r>
            <a:endParaRPr sz="1800">
              <a:latin typeface="Tahoma"/>
              <a:cs typeface="Tahoma"/>
            </a:endParaRPr>
          </a:p>
          <a:p>
            <a:pPr algn="ctr" marR="1062355">
              <a:lnSpc>
                <a:spcPct val="100000"/>
              </a:lnSpc>
            </a:pPr>
            <a:r>
              <a:rPr dirty="0" sz="1800" spc="-15" b="1">
                <a:solidFill>
                  <a:srgbClr val="FFC000"/>
                </a:solidFill>
                <a:latin typeface="Tahoma"/>
                <a:cs typeface="Tahoma"/>
              </a:rPr>
              <a:t>Senão</a:t>
            </a:r>
            <a:r>
              <a:rPr dirty="0" sz="1800" spc="-105" b="1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dirty="0" sz="1800" spc="-204" b="1">
                <a:solidFill>
                  <a:srgbClr val="FFC000"/>
                </a:solidFill>
                <a:latin typeface="Tahoma"/>
                <a:cs typeface="Tahoma"/>
              </a:rPr>
              <a:t>RUIM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42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Classificação</a:t>
            </a:r>
            <a:r>
              <a:rPr dirty="0" spc="-295"/>
              <a:t> </a:t>
            </a:r>
            <a:r>
              <a:rPr dirty="0" spc="195"/>
              <a:t>e</a:t>
            </a:r>
            <a:r>
              <a:rPr dirty="0" spc="-295"/>
              <a:t> </a:t>
            </a:r>
            <a:r>
              <a:rPr dirty="0" spc="-80"/>
              <a:t>Regressão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8799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93C500"/>
                </a:solidFill>
                <a:latin typeface="Verdana"/>
                <a:cs typeface="Verdana"/>
              </a:rPr>
              <a:t>análi</a:t>
            </a:r>
            <a:r>
              <a:rPr dirty="0" sz="3600" spc="-10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5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preditiva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711950" cy="200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78740" indent="-274320">
              <a:lnSpc>
                <a:spcPct val="100000"/>
              </a:lnSpc>
              <a:spcBef>
                <a:spcPts val="100"/>
              </a:spcBef>
              <a:tabLst>
                <a:tab pos="368935" algn="l"/>
              </a:tabLst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		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Regress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o: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pre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er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alore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fa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lt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ou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não 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disponíveis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5080" indent="-274320">
              <a:lnSpc>
                <a:spcPct val="100000"/>
              </a:lnSpc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Um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Tudo: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Prever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receita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um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tem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b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ano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anter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ores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3298" y="5904077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5">
                <a:latin typeface="Verdana"/>
                <a:cs typeface="Verdana"/>
              </a:rPr>
              <a:t>44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Classificação</a:t>
            </a:r>
            <a:r>
              <a:rPr dirty="0" spc="-295"/>
              <a:t> </a:t>
            </a:r>
            <a:r>
              <a:rPr dirty="0" spc="195"/>
              <a:t>e</a:t>
            </a:r>
            <a:r>
              <a:rPr dirty="0" spc="-295"/>
              <a:t> </a:t>
            </a:r>
            <a:r>
              <a:rPr dirty="0" spc="-80"/>
              <a:t>Regressão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8799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93C500"/>
                </a:solidFill>
                <a:latin typeface="Verdana"/>
                <a:cs typeface="Verdana"/>
              </a:rPr>
              <a:t>análi</a:t>
            </a:r>
            <a:r>
              <a:rPr dirty="0" sz="3600" spc="-10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5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preditiva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7119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Um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Tudo: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Prever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receita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um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tem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b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ano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anter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ores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71560" y="2556954"/>
            <a:ext cx="5316855" cy="3331845"/>
            <a:chOff x="2071560" y="2556954"/>
            <a:chExt cx="5316855" cy="3331845"/>
          </a:xfrm>
        </p:grpSpPr>
        <p:sp>
          <p:nvSpPr>
            <p:cNvPr id="9" name="object 9"/>
            <p:cNvSpPr/>
            <p:nvPr/>
          </p:nvSpPr>
          <p:spPr>
            <a:xfrm>
              <a:off x="2121408" y="3159252"/>
              <a:ext cx="5267325" cy="2725420"/>
            </a:xfrm>
            <a:custGeom>
              <a:avLst/>
              <a:gdLst/>
              <a:ahLst/>
              <a:cxnLst/>
              <a:rect l="l" t="t" r="r" b="b"/>
              <a:pathLst>
                <a:path w="5267325" h="2725420">
                  <a:moveTo>
                    <a:pt x="0" y="2385060"/>
                  </a:moveTo>
                  <a:lnTo>
                    <a:pt x="5266944" y="2385060"/>
                  </a:lnTo>
                </a:path>
                <a:path w="5267325" h="2725420">
                  <a:moveTo>
                    <a:pt x="0" y="2043684"/>
                  </a:moveTo>
                  <a:lnTo>
                    <a:pt x="5266944" y="2043684"/>
                  </a:lnTo>
                </a:path>
                <a:path w="5267325" h="2725420">
                  <a:moveTo>
                    <a:pt x="0" y="1703832"/>
                  </a:moveTo>
                  <a:lnTo>
                    <a:pt x="5266944" y="1703832"/>
                  </a:lnTo>
                </a:path>
                <a:path w="5267325" h="2725420">
                  <a:moveTo>
                    <a:pt x="0" y="1362456"/>
                  </a:moveTo>
                  <a:lnTo>
                    <a:pt x="5266944" y="1362456"/>
                  </a:lnTo>
                </a:path>
                <a:path w="5267325" h="2725420">
                  <a:moveTo>
                    <a:pt x="0" y="1022604"/>
                  </a:moveTo>
                  <a:lnTo>
                    <a:pt x="5266944" y="1022604"/>
                  </a:lnTo>
                </a:path>
                <a:path w="5267325" h="2725420">
                  <a:moveTo>
                    <a:pt x="0" y="681228"/>
                  </a:moveTo>
                  <a:lnTo>
                    <a:pt x="5266944" y="681228"/>
                  </a:lnTo>
                </a:path>
                <a:path w="5267325" h="2725420">
                  <a:moveTo>
                    <a:pt x="0" y="341375"/>
                  </a:moveTo>
                  <a:lnTo>
                    <a:pt x="5266944" y="341375"/>
                  </a:lnTo>
                </a:path>
                <a:path w="5267325" h="2725420">
                  <a:moveTo>
                    <a:pt x="0" y="0"/>
                  </a:moveTo>
                  <a:lnTo>
                    <a:pt x="5266944" y="0"/>
                  </a:lnTo>
                </a:path>
                <a:path w="5267325" h="2725420">
                  <a:moveTo>
                    <a:pt x="0" y="2724912"/>
                  </a:moveTo>
                  <a:lnTo>
                    <a:pt x="0" y="0"/>
                  </a:lnTo>
                </a:path>
                <a:path w="5267325" h="2725420">
                  <a:moveTo>
                    <a:pt x="0" y="2724912"/>
                  </a:moveTo>
                  <a:lnTo>
                    <a:pt x="5266944" y="2724912"/>
                  </a:lnTo>
                </a:path>
              </a:pathLst>
            </a:custGeom>
            <a:ln w="9144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560" y="4472622"/>
              <a:ext cx="98425" cy="98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9928" y="4302315"/>
              <a:ext cx="98425" cy="984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8296" y="4132135"/>
              <a:ext cx="98425" cy="98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6664" y="3927665"/>
              <a:ext cx="98425" cy="984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5159" y="3791521"/>
              <a:ext cx="98425" cy="984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3527" y="3689286"/>
              <a:ext cx="98425" cy="984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1895" y="3450907"/>
              <a:ext cx="98425" cy="984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0263" y="3280600"/>
              <a:ext cx="98425" cy="984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85971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8" y="0"/>
                  </a:lnTo>
                  <a:lnTo>
                    <a:pt x="72008" y="288036"/>
                  </a:lnTo>
                  <a:lnTo>
                    <a:pt x="0" y="288036"/>
                  </a:lnTo>
                  <a:lnTo>
                    <a:pt x="144017" y="432054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85971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8" y="28803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7" y="432054"/>
                  </a:lnTo>
                  <a:lnTo>
                    <a:pt x="0" y="288036"/>
                  </a:lnTo>
                  <a:close/>
                </a:path>
              </a:pathLst>
            </a:custGeom>
            <a:ln w="15875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815845" y="3065144"/>
            <a:ext cx="200025" cy="2221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000" spc="-85">
                <a:latin typeface="Verdana"/>
                <a:cs typeface="Verdana"/>
              </a:rPr>
              <a:t>4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715">
              <a:lnSpc>
                <a:spcPct val="100000"/>
              </a:lnSpc>
            </a:pPr>
            <a:r>
              <a:rPr dirty="0" sz="1000" spc="-114">
                <a:latin typeface="Verdana"/>
                <a:cs typeface="Verdana"/>
              </a:rPr>
              <a:t>3</a:t>
            </a:r>
            <a:r>
              <a:rPr dirty="0" sz="1000" spc="-8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85">
                <a:latin typeface="Verdana"/>
                <a:cs typeface="Verdana"/>
              </a:rPr>
              <a:t>3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715">
              <a:lnSpc>
                <a:spcPct val="100000"/>
              </a:lnSpc>
            </a:pPr>
            <a:r>
              <a:rPr dirty="0" sz="1000" spc="-114">
                <a:latin typeface="Verdana"/>
                <a:cs typeface="Verdana"/>
              </a:rPr>
              <a:t>2</a:t>
            </a:r>
            <a:r>
              <a:rPr dirty="0" sz="1000" spc="-8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85">
                <a:latin typeface="Verdana"/>
                <a:cs typeface="Verdana"/>
              </a:rPr>
              <a:t>2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715">
              <a:lnSpc>
                <a:spcPct val="100000"/>
              </a:lnSpc>
            </a:pPr>
            <a:r>
              <a:rPr dirty="0" sz="1000" spc="-114">
                <a:latin typeface="Verdana"/>
                <a:cs typeface="Verdana"/>
              </a:rPr>
              <a:t>1</a:t>
            </a:r>
            <a:r>
              <a:rPr dirty="0" sz="1000" spc="-8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85"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15845" y="5449184"/>
            <a:ext cx="19939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14">
                <a:latin typeface="Verdana"/>
                <a:cs typeface="Verdana"/>
              </a:rPr>
              <a:t>0</a:t>
            </a:r>
            <a:r>
              <a:rPr dirty="0" sz="1000" spc="-8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20367" y="5789950"/>
            <a:ext cx="353060" cy="346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59055">
              <a:lnSpc>
                <a:spcPct val="100000"/>
              </a:lnSpc>
              <a:spcBef>
                <a:spcPts val="110"/>
              </a:spcBef>
            </a:pPr>
            <a:r>
              <a:rPr dirty="0" sz="1000" spc="-85">
                <a:latin typeface="Verdana"/>
                <a:cs typeface="Verdana"/>
              </a:rPr>
              <a:t>2005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45</a:t>
            </a:fld>
          </a:p>
        </p:txBody>
      </p:sp>
      <p:sp>
        <p:nvSpPr>
          <p:cNvPr id="25" name="object 25"/>
          <p:cNvSpPr txBox="1"/>
          <p:nvPr/>
        </p:nvSpPr>
        <p:spPr>
          <a:xfrm>
            <a:off x="2625598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2006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83965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2007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42715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2008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01083" y="5956066"/>
            <a:ext cx="306070" cy="37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2009</a:t>
            </a:r>
            <a:endParaRPr sz="1000">
              <a:latin typeface="Verdana"/>
              <a:cs typeface="Verdana"/>
            </a:endParaRPr>
          </a:p>
          <a:p>
            <a:pPr marL="28575">
              <a:lnSpc>
                <a:spcPct val="100000"/>
              </a:lnSpc>
              <a:spcBef>
                <a:spcPts val="325"/>
              </a:spcBef>
            </a:pPr>
            <a:r>
              <a:rPr dirty="0" sz="1000" spc="5" b="1">
                <a:latin typeface="Tahoma"/>
                <a:cs typeface="Tahoma"/>
              </a:rPr>
              <a:t>Ano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59704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2010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18072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2011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76821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2012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5190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2699" y="3856973"/>
            <a:ext cx="180975" cy="1334770"/>
          </a:xfrm>
          <a:prstGeom prst="rect">
            <a:avLst/>
          </a:prstGeom>
        </p:spPr>
        <p:txBody>
          <a:bodyPr wrap="square" lIns="0" tIns="1270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5" b="1">
                <a:latin typeface="Tahoma"/>
                <a:cs typeface="Tahoma"/>
              </a:rPr>
              <a:t>Receita</a:t>
            </a:r>
            <a:r>
              <a:rPr dirty="0" sz="1000" spc="-30" b="1">
                <a:latin typeface="Tahoma"/>
                <a:cs typeface="Tahoma"/>
              </a:rPr>
              <a:t> </a:t>
            </a:r>
            <a:r>
              <a:rPr dirty="0" sz="1000" spc="-20" b="1">
                <a:latin typeface="Tahoma"/>
                <a:cs typeface="Tahoma"/>
              </a:rPr>
              <a:t>(em</a:t>
            </a:r>
            <a:r>
              <a:rPr dirty="0" sz="1000" spc="-45" b="1">
                <a:latin typeface="Tahoma"/>
                <a:cs typeface="Tahoma"/>
              </a:rPr>
              <a:t> </a:t>
            </a:r>
            <a:r>
              <a:rPr dirty="0" sz="1000" spc="-40" b="1">
                <a:latin typeface="Tahoma"/>
                <a:cs typeface="Tahoma"/>
              </a:rPr>
              <a:t>milhões)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Classificação</a:t>
            </a:r>
            <a:r>
              <a:rPr dirty="0" spc="-295"/>
              <a:t> </a:t>
            </a:r>
            <a:r>
              <a:rPr dirty="0" spc="195"/>
              <a:t>e</a:t>
            </a:r>
            <a:r>
              <a:rPr dirty="0" spc="-295"/>
              <a:t> </a:t>
            </a:r>
            <a:r>
              <a:rPr dirty="0" spc="-80"/>
              <a:t>Regressão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8799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93C500"/>
                </a:solidFill>
                <a:latin typeface="Verdana"/>
                <a:cs typeface="Verdana"/>
              </a:rPr>
              <a:t>análi</a:t>
            </a:r>
            <a:r>
              <a:rPr dirty="0" sz="3600" spc="-10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9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3600" spc="-25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preditiva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803019"/>
            <a:ext cx="67119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Um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Tudo: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Prever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receita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um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tem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b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ano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anter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ores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71560" y="2556954"/>
            <a:ext cx="5316855" cy="3331845"/>
            <a:chOff x="2071560" y="2556954"/>
            <a:chExt cx="5316855" cy="3331845"/>
          </a:xfrm>
        </p:grpSpPr>
        <p:sp>
          <p:nvSpPr>
            <p:cNvPr id="9" name="object 9"/>
            <p:cNvSpPr/>
            <p:nvPr/>
          </p:nvSpPr>
          <p:spPr>
            <a:xfrm>
              <a:off x="2121408" y="3159252"/>
              <a:ext cx="5267325" cy="2725420"/>
            </a:xfrm>
            <a:custGeom>
              <a:avLst/>
              <a:gdLst/>
              <a:ahLst/>
              <a:cxnLst/>
              <a:rect l="l" t="t" r="r" b="b"/>
              <a:pathLst>
                <a:path w="5267325" h="2725420">
                  <a:moveTo>
                    <a:pt x="0" y="2385060"/>
                  </a:moveTo>
                  <a:lnTo>
                    <a:pt x="5266944" y="2385060"/>
                  </a:lnTo>
                </a:path>
                <a:path w="5267325" h="2725420">
                  <a:moveTo>
                    <a:pt x="0" y="2043684"/>
                  </a:moveTo>
                  <a:lnTo>
                    <a:pt x="5266944" y="2043684"/>
                  </a:lnTo>
                </a:path>
                <a:path w="5267325" h="2725420">
                  <a:moveTo>
                    <a:pt x="0" y="1703832"/>
                  </a:moveTo>
                  <a:lnTo>
                    <a:pt x="5266944" y="1703832"/>
                  </a:lnTo>
                </a:path>
                <a:path w="5267325" h="2725420">
                  <a:moveTo>
                    <a:pt x="0" y="1362456"/>
                  </a:moveTo>
                  <a:lnTo>
                    <a:pt x="5266944" y="1362456"/>
                  </a:lnTo>
                </a:path>
                <a:path w="5267325" h="2725420">
                  <a:moveTo>
                    <a:pt x="0" y="1022604"/>
                  </a:moveTo>
                  <a:lnTo>
                    <a:pt x="5266944" y="1022604"/>
                  </a:lnTo>
                </a:path>
                <a:path w="5267325" h="2725420">
                  <a:moveTo>
                    <a:pt x="0" y="681228"/>
                  </a:moveTo>
                  <a:lnTo>
                    <a:pt x="5266944" y="681228"/>
                  </a:lnTo>
                </a:path>
                <a:path w="5267325" h="2725420">
                  <a:moveTo>
                    <a:pt x="0" y="341375"/>
                  </a:moveTo>
                  <a:lnTo>
                    <a:pt x="5266944" y="341375"/>
                  </a:lnTo>
                </a:path>
                <a:path w="5267325" h="2725420">
                  <a:moveTo>
                    <a:pt x="0" y="0"/>
                  </a:moveTo>
                  <a:lnTo>
                    <a:pt x="5266944" y="0"/>
                  </a:lnTo>
                </a:path>
                <a:path w="5267325" h="2725420">
                  <a:moveTo>
                    <a:pt x="0" y="2724912"/>
                  </a:moveTo>
                  <a:lnTo>
                    <a:pt x="0" y="0"/>
                  </a:lnTo>
                </a:path>
                <a:path w="5267325" h="2725420">
                  <a:moveTo>
                    <a:pt x="0" y="2724912"/>
                  </a:moveTo>
                  <a:lnTo>
                    <a:pt x="5266944" y="2724912"/>
                  </a:lnTo>
                </a:path>
              </a:pathLst>
            </a:custGeom>
            <a:ln w="9144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560" y="4472622"/>
              <a:ext cx="98425" cy="98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9928" y="4302315"/>
              <a:ext cx="98425" cy="984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8296" y="4132135"/>
              <a:ext cx="98425" cy="98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6664" y="3927665"/>
              <a:ext cx="98425" cy="984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5159" y="3791521"/>
              <a:ext cx="98425" cy="984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3527" y="3689286"/>
              <a:ext cx="98425" cy="984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1895" y="3450907"/>
              <a:ext cx="98425" cy="984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0263" y="3280600"/>
              <a:ext cx="98425" cy="984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85971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8" y="0"/>
                  </a:lnTo>
                  <a:lnTo>
                    <a:pt x="72008" y="288036"/>
                  </a:lnTo>
                  <a:lnTo>
                    <a:pt x="0" y="288036"/>
                  </a:lnTo>
                  <a:lnTo>
                    <a:pt x="144017" y="432054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85971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8" y="28803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7" y="432054"/>
                  </a:lnTo>
                  <a:lnTo>
                    <a:pt x="0" y="288036"/>
                  </a:lnTo>
                  <a:close/>
                </a:path>
              </a:pathLst>
            </a:custGeom>
            <a:ln w="15875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123694" y="3140964"/>
              <a:ext cx="5257165" cy="1368425"/>
            </a:xfrm>
            <a:custGeom>
              <a:avLst/>
              <a:gdLst/>
              <a:ahLst/>
              <a:cxnLst/>
              <a:rect l="l" t="t" r="r" b="b"/>
              <a:pathLst>
                <a:path w="5257165" h="1368425">
                  <a:moveTo>
                    <a:pt x="0" y="1368171"/>
                  </a:moveTo>
                  <a:lnTo>
                    <a:pt x="5256657" y="0"/>
                  </a:lnTo>
                </a:path>
              </a:pathLst>
            </a:custGeom>
            <a:ln w="15875">
              <a:solidFill>
                <a:srgbClr val="FF67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815845" y="3065144"/>
            <a:ext cx="200025" cy="2221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000" spc="-85">
                <a:latin typeface="Verdana"/>
                <a:cs typeface="Verdana"/>
              </a:rPr>
              <a:t>4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715">
              <a:lnSpc>
                <a:spcPct val="100000"/>
              </a:lnSpc>
            </a:pPr>
            <a:r>
              <a:rPr dirty="0" sz="1000" spc="-114">
                <a:latin typeface="Verdana"/>
                <a:cs typeface="Verdana"/>
              </a:rPr>
              <a:t>3</a:t>
            </a:r>
            <a:r>
              <a:rPr dirty="0" sz="1000" spc="-8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85">
                <a:latin typeface="Verdana"/>
                <a:cs typeface="Verdana"/>
              </a:rPr>
              <a:t>3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715">
              <a:lnSpc>
                <a:spcPct val="100000"/>
              </a:lnSpc>
            </a:pPr>
            <a:r>
              <a:rPr dirty="0" sz="1000" spc="-114">
                <a:latin typeface="Verdana"/>
                <a:cs typeface="Verdana"/>
              </a:rPr>
              <a:t>2</a:t>
            </a:r>
            <a:r>
              <a:rPr dirty="0" sz="1000" spc="-8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85">
                <a:latin typeface="Verdana"/>
                <a:cs typeface="Verdana"/>
              </a:rPr>
              <a:t>2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715">
              <a:lnSpc>
                <a:spcPct val="100000"/>
              </a:lnSpc>
            </a:pPr>
            <a:r>
              <a:rPr dirty="0" sz="1000" spc="-114">
                <a:latin typeface="Verdana"/>
                <a:cs typeface="Verdana"/>
              </a:rPr>
              <a:t>1</a:t>
            </a:r>
            <a:r>
              <a:rPr dirty="0" sz="1000" spc="-8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85"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15845" y="5449184"/>
            <a:ext cx="19939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14">
                <a:latin typeface="Verdana"/>
                <a:cs typeface="Verdana"/>
              </a:rPr>
              <a:t>0</a:t>
            </a:r>
            <a:r>
              <a:rPr dirty="0" sz="1000" spc="-8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20367" y="5789950"/>
            <a:ext cx="353060" cy="346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59055">
              <a:lnSpc>
                <a:spcPct val="100000"/>
              </a:lnSpc>
              <a:spcBef>
                <a:spcPts val="110"/>
              </a:spcBef>
            </a:pPr>
            <a:r>
              <a:rPr dirty="0" sz="1000" spc="-85">
                <a:latin typeface="Verdana"/>
                <a:cs typeface="Verdana"/>
              </a:rPr>
              <a:t>2005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45</a:t>
            </a:fld>
          </a:p>
        </p:txBody>
      </p:sp>
      <p:sp>
        <p:nvSpPr>
          <p:cNvPr id="26" name="object 26"/>
          <p:cNvSpPr txBox="1"/>
          <p:nvPr/>
        </p:nvSpPr>
        <p:spPr>
          <a:xfrm>
            <a:off x="2625598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2006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83965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2007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42715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2008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01083" y="5956066"/>
            <a:ext cx="306070" cy="37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2009</a:t>
            </a:r>
            <a:endParaRPr sz="1000">
              <a:latin typeface="Verdana"/>
              <a:cs typeface="Verdana"/>
            </a:endParaRPr>
          </a:p>
          <a:p>
            <a:pPr marL="28575">
              <a:lnSpc>
                <a:spcPct val="100000"/>
              </a:lnSpc>
              <a:spcBef>
                <a:spcPts val="325"/>
              </a:spcBef>
            </a:pPr>
            <a:r>
              <a:rPr dirty="0" sz="1000" spc="5" b="1">
                <a:latin typeface="Tahoma"/>
                <a:cs typeface="Tahoma"/>
              </a:rPr>
              <a:t>Ano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59704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2010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18072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2011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76821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2012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35190" y="5956066"/>
            <a:ext cx="30607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2013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22699" y="3856973"/>
            <a:ext cx="180975" cy="1334770"/>
          </a:xfrm>
          <a:prstGeom prst="rect">
            <a:avLst/>
          </a:prstGeom>
        </p:spPr>
        <p:txBody>
          <a:bodyPr wrap="square" lIns="0" tIns="1270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5" b="1">
                <a:latin typeface="Tahoma"/>
                <a:cs typeface="Tahoma"/>
              </a:rPr>
              <a:t>Receita</a:t>
            </a:r>
            <a:r>
              <a:rPr dirty="0" sz="1000" spc="-30" b="1">
                <a:latin typeface="Tahoma"/>
                <a:cs typeface="Tahoma"/>
              </a:rPr>
              <a:t> </a:t>
            </a:r>
            <a:r>
              <a:rPr dirty="0" sz="1000" spc="-20" b="1">
                <a:latin typeface="Tahoma"/>
                <a:cs typeface="Tahoma"/>
              </a:rPr>
              <a:t>(em</a:t>
            </a:r>
            <a:r>
              <a:rPr dirty="0" sz="1000" spc="-45" b="1">
                <a:latin typeface="Tahoma"/>
                <a:cs typeface="Tahoma"/>
              </a:rPr>
              <a:t> </a:t>
            </a:r>
            <a:r>
              <a:rPr dirty="0" sz="1000" spc="-40" b="1">
                <a:latin typeface="Tahoma"/>
                <a:cs typeface="Tahoma"/>
              </a:rPr>
              <a:t>milhões)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64300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Quai</a:t>
            </a:r>
            <a:r>
              <a:rPr dirty="0" spc="-45"/>
              <a:t>s</a:t>
            </a:r>
            <a:r>
              <a:rPr dirty="0" spc="-280"/>
              <a:t> </a:t>
            </a:r>
            <a:r>
              <a:rPr dirty="0" spc="-10"/>
              <a:t>métodos</a:t>
            </a:r>
            <a:r>
              <a:rPr dirty="0" spc="-254"/>
              <a:t> </a:t>
            </a:r>
            <a:r>
              <a:rPr dirty="0" spc="-10"/>
              <a:t>sã</a:t>
            </a:r>
            <a:r>
              <a:rPr dirty="0" spc="-5"/>
              <a:t>o</a:t>
            </a:r>
            <a:r>
              <a:rPr dirty="0" spc="-250"/>
              <a:t> </a:t>
            </a:r>
            <a:r>
              <a:rPr dirty="0" spc="-125"/>
              <a:t>utilizados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47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6647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gerar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20">
                <a:solidFill>
                  <a:srgbClr val="93C500"/>
                </a:solidFill>
                <a:latin typeface="Verdana"/>
                <a:cs typeface="Verdana"/>
              </a:rPr>
              <a:t>p</a:t>
            </a:r>
            <a:r>
              <a:rPr dirty="0" sz="3600" spc="-15">
                <a:solidFill>
                  <a:srgbClr val="93C500"/>
                </a:solidFill>
                <a:latin typeface="Verdana"/>
                <a:cs typeface="Verdana"/>
              </a:rPr>
              <a:t>adrõe</a:t>
            </a:r>
            <a:r>
              <a:rPr dirty="0" sz="3600" spc="-2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60">
                <a:solidFill>
                  <a:srgbClr val="93C500"/>
                </a:solidFill>
                <a:latin typeface="Verdana"/>
                <a:cs typeface="Verdana"/>
              </a:rPr>
              <a:t>?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729733"/>
            <a:ext cx="6356985" cy="31470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écn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ida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3D3C2C"/>
                </a:solidFill>
                <a:latin typeface="Verdana"/>
                <a:cs typeface="Verdana"/>
              </a:rPr>
              <a:t>em:</a:t>
            </a:r>
            <a:endParaRPr sz="24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2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Descrição</a:t>
            </a:r>
            <a:r>
              <a:rPr dirty="0" sz="2200" spc="-17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de</a:t>
            </a:r>
            <a:r>
              <a:rPr dirty="0" sz="2200" spc="-15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A6A6A6"/>
                </a:solidFill>
                <a:latin typeface="Verdana"/>
                <a:cs typeface="Verdana"/>
              </a:rPr>
              <a:t>Classes/Conceitos</a:t>
            </a:r>
            <a:endParaRPr sz="2200">
              <a:latin typeface="Verdana"/>
              <a:cs typeface="Verdana"/>
            </a:endParaRPr>
          </a:p>
          <a:p>
            <a:pPr marL="584200" marR="1012825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55">
                <a:solidFill>
                  <a:srgbClr val="A6A6A6"/>
                </a:solidFill>
                <a:latin typeface="Verdana"/>
                <a:cs typeface="Verdana"/>
              </a:rPr>
              <a:t>Mineração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de </a:t>
            </a:r>
            <a:r>
              <a:rPr dirty="0" sz="2200" spc="5">
                <a:solidFill>
                  <a:srgbClr val="A6A6A6"/>
                </a:solidFill>
                <a:latin typeface="Verdana"/>
                <a:cs typeface="Verdana"/>
              </a:rPr>
              <a:t>padrões </a:t>
            </a:r>
            <a:r>
              <a:rPr dirty="0" sz="2200" spc="-55">
                <a:solidFill>
                  <a:srgbClr val="A6A6A6"/>
                </a:solidFill>
                <a:latin typeface="Verdana"/>
                <a:cs typeface="Verdana"/>
              </a:rPr>
              <a:t>frequentes, </a:t>
            </a:r>
            <a:r>
              <a:rPr dirty="0" sz="2200" spc="-7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associações</a:t>
            </a:r>
            <a:r>
              <a:rPr dirty="0" sz="2200" spc="-19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14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6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correlações</a:t>
            </a:r>
            <a:endParaRPr sz="2200">
              <a:latin typeface="Verdana"/>
              <a:cs typeface="Verdana"/>
            </a:endParaRPr>
          </a:p>
          <a:p>
            <a:pPr marL="584200" marR="459740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Classificação </a:t>
            </a:r>
            <a:r>
              <a:rPr dirty="0" sz="2200" spc="114">
                <a:solidFill>
                  <a:srgbClr val="A6A6A6"/>
                </a:solidFill>
                <a:latin typeface="Verdana"/>
                <a:cs typeface="Verdana"/>
              </a:rPr>
              <a:t>e </a:t>
            </a:r>
            <a:r>
              <a:rPr dirty="0" sz="2200" spc="-50">
                <a:solidFill>
                  <a:srgbClr val="A6A6A6"/>
                </a:solidFill>
                <a:latin typeface="Verdana"/>
                <a:cs typeface="Verdana"/>
              </a:rPr>
              <a:t>Regressão </a:t>
            </a:r>
            <a:r>
              <a:rPr dirty="0" sz="2200" spc="45">
                <a:solidFill>
                  <a:srgbClr val="A6A6A6"/>
                </a:solidFill>
                <a:latin typeface="Verdana"/>
                <a:cs typeface="Verdana"/>
              </a:rPr>
              <a:t>para </a:t>
            </a:r>
            <a:r>
              <a:rPr dirty="0" sz="2200" spc="-35">
                <a:solidFill>
                  <a:srgbClr val="A6A6A6"/>
                </a:solidFill>
                <a:latin typeface="Verdana"/>
                <a:cs typeface="Verdana"/>
              </a:rPr>
              <a:t>análise </a:t>
            </a:r>
            <a:r>
              <a:rPr dirty="0" sz="2200" spc="-7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A6A6A6"/>
                </a:solidFill>
                <a:latin typeface="Verdana"/>
                <a:cs typeface="Verdana"/>
              </a:rPr>
              <a:t>preditiva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30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1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60">
                <a:solidFill>
                  <a:srgbClr val="3D3C2C"/>
                </a:solidFill>
                <a:latin typeface="Verdana"/>
                <a:cs typeface="Verdana"/>
              </a:rPr>
              <a:t>nál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5">
                <a:solidFill>
                  <a:srgbClr val="3D3C2C"/>
                </a:solidFill>
                <a:latin typeface="Verdana"/>
                <a:cs typeface="Verdana"/>
              </a:rPr>
              <a:t>ag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upamen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dirty="0" sz="2200" spc="-20">
                <a:solidFill>
                  <a:srgbClr val="A6A6A6"/>
                </a:solidFill>
                <a:latin typeface="Verdana"/>
                <a:cs typeface="Verdana"/>
              </a:rPr>
              <a:t>ná</a:t>
            </a:r>
            <a:r>
              <a:rPr dirty="0" sz="2200" spc="-5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dirty="0" sz="2200" spc="-155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5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A6A6A6"/>
                </a:solidFill>
                <a:latin typeface="Verdana"/>
                <a:cs typeface="Verdana"/>
              </a:rPr>
              <a:t>ou</a:t>
            </a:r>
            <a:r>
              <a:rPr dirty="0" sz="2200" spc="-15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dirty="0" sz="2200" spc="-170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dirty="0" sz="2200" spc="-150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85">
                <a:solidFill>
                  <a:srgbClr val="A6A6A6"/>
                </a:solidFill>
                <a:latin typeface="Verdana"/>
                <a:cs typeface="Verdana"/>
              </a:rPr>
              <a:t>er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62376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5"/>
              <a:t>An</a:t>
            </a:r>
            <a:r>
              <a:rPr dirty="0" sz="4000" spc="125"/>
              <a:t>á</a:t>
            </a:r>
            <a:r>
              <a:rPr dirty="0" sz="4000" spc="-200"/>
              <a:t>lis</a:t>
            </a:r>
            <a:r>
              <a:rPr dirty="0" sz="4000" spc="-330"/>
              <a:t>e</a:t>
            </a:r>
            <a:r>
              <a:rPr dirty="0" sz="4000" spc="-285"/>
              <a:t> </a:t>
            </a:r>
            <a:r>
              <a:rPr dirty="0" sz="4000" spc="229"/>
              <a:t>d</a:t>
            </a:r>
            <a:r>
              <a:rPr dirty="0" sz="4000" spc="225"/>
              <a:t>e</a:t>
            </a:r>
            <a:r>
              <a:rPr dirty="0" sz="4000" spc="-300"/>
              <a:t> </a:t>
            </a:r>
            <a:r>
              <a:rPr dirty="0" sz="4000" spc="10"/>
              <a:t>Agru</a:t>
            </a:r>
            <a:r>
              <a:rPr dirty="0" sz="4000" spc="-5"/>
              <a:t>p</a:t>
            </a:r>
            <a:r>
              <a:rPr dirty="0" sz="4000" spc="65"/>
              <a:t>a</a:t>
            </a:r>
            <a:r>
              <a:rPr dirty="0" sz="4000" spc="100"/>
              <a:t>m</a:t>
            </a:r>
            <a:r>
              <a:rPr dirty="0" sz="4000" spc="20"/>
              <a:t>ento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47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798309" cy="200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Anal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con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un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dado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se</a:t>
            </a:r>
            <a:r>
              <a:rPr dirty="0" sz="2400" spc="-13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conhecer 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clas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es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6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pe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tencem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185420" indent="-274320">
              <a:lnSpc>
                <a:spcPct val="100000"/>
              </a:lnSpc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Um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Tudo: 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Agrupar 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os 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clientes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400" spc="-8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acord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se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endereço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919" y="912698"/>
            <a:ext cx="62376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5">
                <a:solidFill>
                  <a:srgbClr val="93C500"/>
                </a:solidFill>
                <a:latin typeface="Verdana"/>
                <a:cs typeface="Verdana"/>
              </a:rPr>
              <a:t>An</a:t>
            </a:r>
            <a:r>
              <a:rPr dirty="0" sz="4000" spc="125">
                <a:solidFill>
                  <a:srgbClr val="93C500"/>
                </a:solidFill>
                <a:latin typeface="Verdana"/>
                <a:cs typeface="Verdana"/>
              </a:rPr>
              <a:t>á</a:t>
            </a:r>
            <a:r>
              <a:rPr dirty="0" sz="4000" spc="-200">
                <a:solidFill>
                  <a:srgbClr val="93C500"/>
                </a:solidFill>
                <a:latin typeface="Verdana"/>
                <a:cs typeface="Verdana"/>
              </a:rPr>
              <a:t>lis</a:t>
            </a:r>
            <a:r>
              <a:rPr dirty="0" sz="4000" spc="-330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40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229">
                <a:solidFill>
                  <a:srgbClr val="93C500"/>
                </a:solidFill>
                <a:latin typeface="Verdana"/>
                <a:cs typeface="Verdana"/>
              </a:rPr>
              <a:t>d</a:t>
            </a:r>
            <a:r>
              <a:rPr dirty="0" sz="4000" spc="22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4000" spc="-30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10">
                <a:solidFill>
                  <a:srgbClr val="93C500"/>
                </a:solidFill>
                <a:latin typeface="Verdana"/>
                <a:cs typeface="Verdana"/>
              </a:rPr>
              <a:t>Agru</a:t>
            </a:r>
            <a:r>
              <a:rPr dirty="0" sz="4000" spc="-5">
                <a:solidFill>
                  <a:srgbClr val="93C500"/>
                </a:solidFill>
                <a:latin typeface="Verdana"/>
                <a:cs typeface="Verdana"/>
              </a:rPr>
              <a:t>p</a:t>
            </a:r>
            <a:r>
              <a:rPr dirty="0" sz="4000" spc="6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4000" spc="100">
                <a:solidFill>
                  <a:srgbClr val="93C500"/>
                </a:solidFill>
                <a:latin typeface="Verdana"/>
                <a:cs typeface="Verdana"/>
              </a:rPr>
              <a:t>m</a:t>
            </a:r>
            <a:r>
              <a:rPr dirty="0" sz="4000" spc="20">
                <a:solidFill>
                  <a:srgbClr val="93C500"/>
                </a:solidFill>
                <a:latin typeface="Verdana"/>
                <a:cs typeface="Verdana"/>
              </a:rPr>
              <a:t>ento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9547" y="1803019"/>
            <a:ext cx="661733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Um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Tudo: 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Agrupar 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os 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clientes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400" spc="-8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acord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se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endereço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33955" y="2556954"/>
            <a:ext cx="5166360" cy="3460115"/>
            <a:chOff x="1933955" y="2556954"/>
            <a:chExt cx="5166360" cy="3460115"/>
          </a:xfrm>
        </p:grpSpPr>
        <p:sp>
          <p:nvSpPr>
            <p:cNvPr id="5" name="object 5"/>
            <p:cNvSpPr/>
            <p:nvPr/>
          </p:nvSpPr>
          <p:spPr>
            <a:xfrm>
              <a:off x="1933955" y="3104388"/>
              <a:ext cx="5161915" cy="2912745"/>
            </a:xfrm>
            <a:custGeom>
              <a:avLst/>
              <a:gdLst/>
              <a:ahLst/>
              <a:cxnLst/>
              <a:rect l="l" t="t" r="r" b="b"/>
              <a:pathLst>
                <a:path w="5161915" h="2912745">
                  <a:moveTo>
                    <a:pt x="41148" y="2871216"/>
                  </a:moveTo>
                  <a:lnTo>
                    <a:pt x="41148" y="0"/>
                  </a:lnTo>
                </a:path>
                <a:path w="5161915" h="2912745">
                  <a:moveTo>
                    <a:pt x="0" y="2871216"/>
                  </a:moveTo>
                  <a:lnTo>
                    <a:pt x="41148" y="2871216"/>
                  </a:lnTo>
                </a:path>
                <a:path w="5161915" h="2912745">
                  <a:moveTo>
                    <a:pt x="0" y="2511552"/>
                  </a:moveTo>
                  <a:lnTo>
                    <a:pt x="41148" y="2511552"/>
                  </a:lnTo>
                </a:path>
                <a:path w="5161915" h="2912745">
                  <a:moveTo>
                    <a:pt x="0" y="2153412"/>
                  </a:moveTo>
                  <a:lnTo>
                    <a:pt x="41148" y="2153412"/>
                  </a:lnTo>
                </a:path>
                <a:path w="5161915" h="2912745">
                  <a:moveTo>
                    <a:pt x="0" y="1793748"/>
                  </a:moveTo>
                  <a:lnTo>
                    <a:pt x="41148" y="1793748"/>
                  </a:lnTo>
                </a:path>
                <a:path w="5161915" h="2912745">
                  <a:moveTo>
                    <a:pt x="0" y="1435608"/>
                  </a:moveTo>
                  <a:lnTo>
                    <a:pt x="41148" y="1435608"/>
                  </a:lnTo>
                </a:path>
                <a:path w="5161915" h="2912745">
                  <a:moveTo>
                    <a:pt x="0" y="1075944"/>
                  </a:moveTo>
                  <a:lnTo>
                    <a:pt x="41148" y="1075944"/>
                  </a:lnTo>
                </a:path>
                <a:path w="5161915" h="2912745">
                  <a:moveTo>
                    <a:pt x="0" y="717804"/>
                  </a:moveTo>
                  <a:lnTo>
                    <a:pt x="41148" y="717804"/>
                  </a:lnTo>
                </a:path>
                <a:path w="5161915" h="2912745">
                  <a:moveTo>
                    <a:pt x="0" y="358139"/>
                  </a:moveTo>
                  <a:lnTo>
                    <a:pt x="41148" y="358139"/>
                  </a:lnTo>
                </a:path>
                <a:path w="5161915" h="2912745">
                  <a:moveTo>
                    <a:pt x="0" y="0"/>
                  </a:moveTo>
                  <a:lnTo>
                    <a:pt x="41148" y="0"/>
                  </a:lnTo>
                </a:path>
                <a:path w="5161915" h="2912745">
                  <a:moveTo>
                    <a:pt x="41148" y="2871216"/>
                  </a:moveTo>
                  <a:lnTo>
                    <a:pt x="5161788" y="2871216"/>
                  </a:lnTo>
                </a:path>
                <a:path w="5161915" h="2912745">
                  <a:moveTo>
                    <a:pt x="41148" y="2871216"/>
                  </a:moveTo>
                  <a:lnTo>
                    <a:pt x="41148" y="2912364"/>
                  </a:lnTo>
                </a:path>
                <a:path w="5161915" h="2912745">
                  <a:moveTo>
                    <a:pt x="681227" y="2871216"/>
                  </a:moveTo>
                  <a:lnTo>
                    <a:pt x="681227" y="2912364"/>
                  </a:lnTo>
                </a:path>
                <a:path w="5161915" h="2912745">
                  <a:moveTo>
                    <a:pt x="1321308" y="2871216"/>
                  </a:moveTo>
                  <a:lnTo>
                    <a:pt x="1321308" y="2912364"/>
                  </a:lnTo>
                </a:path>
                <a:path w="5161915" h="2912745">
                  <a:moveTo>
                    <a:pt x="1961388" y="2871216"/>
                  </a:moveTo>
                  <a:lnTo>
                    <a:pt x="1961388" y="2912364"/>
                  </a:lnTo>
                </a:path>
                <a:path w="5161915" h="2912745">
                  <a:moveTo>
                    <a:pt x="2601468" y="2871216"/>
                  </a:moveTo>
                  <a:lnTo>
                    <a:pt x="2601468" y="2912364"/>
                  </a:lnTo>
                </a:path>
                <a:path w="5161915" h="2912745">
                  <a:moveTo>
                    <a:pt x="3241547" y="2871216"/>
                  </a:moveTo>
                  <a:lnTo>
                    <a:pt x="3241547" y="2912364"/>
                  </a:lnTo>
                </a:path>
                <a:path w="5161915" h="2912745">
                  <a:moveTo>
                    <a:pt x="3881628" y="2871216"/>
                  </a:moveTo>
                  <a:lnTo>
                    <a:pt x="3881628" y="2912364"/>
                  </a:lnTo>
                </a:path>
                <a:path w="5161915" h="2912745">
                  <a:moveTo>
                    <a:pt x="4521708" y="2871216"/>
                  </a:moveTo>
                  <a:lnTo>
                    <a:pt x="4521708" y="2912364"/>
                  </a:lnTo>
                </a:path>
                <a:path w="5161915" h="2912745">
                  <a:moveTo>
                    <a:pt x="5161788" y="2871216"/>
                  </a:moveTo>
                  <a:lnTo>
                    <a:pt x="5161788" y="2912364"/>
                  </a:lnTo>
                </a:path>
              </a:pathLst>
            </a:custGeom>
            <a:ln w="9144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2257" y="3987863"/>
              <a:ext cx="98425" cy="98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0433" y="3629088"/>
              <a:ext cx="98425" cy="984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4561" y="5351589"/>
              <a:ext cx="98425" cy="98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609" y="5279834"/>
              <a:ext cx="98425" cy="98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2577" y="5351589"/>
              <a:ext cx="98425" cy="98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4561" y="5566854"/>
              <a:ext cx="98425" cy="984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0593" y="5710415"/>
              <a:ext cx="98425" cy="98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6625" y="5566854"/>
              <a:ext cx="98425" cy="984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6385" y="3772598"/>
              <a:ext cx="98425" cy="984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4401" y="3629088"/>
              <a:ext cx="98425" cy="984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2417" y="3413696"/>
              <a:ext cx="98425" cy="984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2079" y="3772598"/>
              <a:ext cx="98425" cy="984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46385" y="3413696"/>
              <a:ext cx="98425" cy="984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8369" y="3413696"/>
              <a:ext cx="98425" cy="984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8369" y="3772598"/>
              <a:ext cx="98425" cy="984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6385" y="3629088"/>
              <a:ext cx="98425" cy="984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417" y="4131500"/>
              <a:ext cx="98425" cy="984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02417" y="3916108"/>
              <a:ext cx="98425" cy="984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0353" y="4059745"/>
              <a:ext cx="98425" cy="984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6225" y="5566854"/>
              <a:ext cx="98425" cy="984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6305" y="4490275"/>
              <a:ext cx="98424" cy="984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06305" y="4849177"/>
              <a:ext cx="98424" cy="984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6625" y="3413696"/>
              <a:ext cx="98425" cy="984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6625" y="4490275"/>
              <a:ext cx="98425" cy="984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6705" y="3413696"/>
              <a:ext cx="98424" cy="984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0433" y="5208079"/>
              <a:ext cx="98425" cy="984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85970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8" y="0"/>
                  </a:lnTo>
                  <a:lnTo>
                    <a:pt x="72008" y="288036"/>
                  </a:lnTo>
                  <a:lnTo>
                    <a:pt x="0" y="288036"/>
                  </a:lnTo>
                  <a:lnTo>
                    <a:pt x="144017" y="432054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85970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8" y="28803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7" y="432054"/>
                  </a:lnTo>
                  <a:lnTo>
                    <a:pt x="0" y="288036"/>
                  </a:lnTo>
                  <a:close/>
                </a:path>
              </a:pathLst>
            </a:custGeom>
            <a:ln w="15875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47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43600" y="5410199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342900" y="0"/>
                  </a:moveTo>
                  <a:lnTo>
                    <a:pt x="114300" y="0"/>
                  </a:lnTo>
                  <a:lnTo>
                    <a:pt x="114300" y="381000"/>
                  </a:lnTo>
                  <a:lnTo>
                    <a:pt x="0" y="381000"/>
                  </a:lnTo>
                  <a:lnTo>
                    <a:pt x="228600" y="609600"/>
                  </a:lnTo>
                  <a:lnTo>
                    <a:pt x="457200" y="381000"/>
                  </a:lnTo>
                  <a:lnTo>
                    <a:pt x="342900" y="3810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43600" y="5410199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381000"/>
                  </a:moveTo>
                  <a:lnTo>
                    <a:pt x="114300" y="381000"/>
                  </a:lnTo>
                  <a:lnTo>
                    <a:pt x="114300" y="0"/>
                  </a:lnTo>
                  <a:lnTo>
                    <a:pt x="342900" y="0"/>
                  </a:lnTo>
                  <a:lnTo>
                    <a:pt x="342900" y="381000"/>
                  </a:lnTo>
                  <a:lnTo>
                    <a:pt x="457200" y="381000"/>
                  </a:lnTo>
                  <a:lnTo>
                    <a:pt x="228600" y="609600"/>
                  </a:lnTo>
                  <a:lnTo>
                    <a:pt x="0" y="381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55219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25"/>
              <a:t>O</a:t>
            </a:r>
            <a:r>
              <a:rPr dirty="0" sz="4000" spc="-330"/>
              <a:t> </a:t>
            </a:r>
            <a:r>
              <a:rPr dirty="0" sz="4000" spc="110"/>
              <a:t>que</a:t>
            </a:r>
            <a:r>
              <a:rPr dirty="0" sz="4000" spc="-295"/>
              <a:t> </a:t>
            </a:r>
            <a:r>
              <a:rPr dirty="0" sz="4000" spc="215"/>
              <a:t>é</a:t>
            </a:r>
            <a:r>
              <a:rPr dirty="0" sz="4000" spc="-315"/>
              <a:t> </a:t>
            </a:r>
            <a:r>
              <a:rPr dirty="0" sz="4000" spc="75"/>
              <a:t>Data</a:t>
            </a:r>
            <a:r>
              <a:rPr dirty="0" sz="4000" spc="-300"/>
              <a:t> </a:t>
            </a:r>
            <a:r>
              <a:rPr dirty="0" sz="4000" spc="-15"/>
              <a:t>Mining?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680719" y="1800225"/>
            <a:ext cx="3033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45">
                <a:solidFill>
                  <a:srgbClr val="3D3C2C"/>
                </a:solidFill>
                <a:latin typeface="Verdana"/>
                <a:cs typeface="Verdana"/>
              </a:rPr>
              <a:t>Lots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of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w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25" b="1">
                <a:solidFill>
                  <a:srgbClr val="3D3C2C"/>
                </a:solidFill>
                <a:latin typeface="Tahoma"/>
                <a:cs typeface="Tahoma"/>
              </a:rPr>
              <a:t>in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719" y="2165981"/>
            <a:ext cx="3837304" cy="9042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25" i="1">
                <a:solidFill>
                  <a:srgbClr val="3D3C2C"/>
                </a:solidFill>
                <a:latin typeface="Verdana"/>
                <a:cs typeface="Verdana"/>
              </a:rPr>
              <a:t>So</a:t>
            </a:r>
            <a:r>
              <a:rPr dirty="0" sz="2400" spc="-175" i="1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130" i="1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200" i="1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5" i="1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65" i="1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 i="1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 i="1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 i="1">
                <a:solidFill>
                  <a:srgbClr val="3D3C2C"/>
                </a:solidFill>
                <a:latin typeface="Verdana"/>
                <a:cs typeface="Verdana"/>
              </a:rPr>
              <a:t>mining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Facts,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45">
                <a:solidFill>
                  <a:srgbClr val="3D3C2C"/>
                </a:solidFill>
                <a:latin typeface="Verdana"/>
                <a:cs typeface="Verdana"/>
              </a:rPr>
              <a:t>rule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pattern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10" b="1">
                <a:solidFill>
                  <a:srgbClr val="3D3C2C"/>
                </a:solidFill>
                <a:latin typeface="Tahoma"/>
                <a:cs typeface="Tahoma"/>
              </a:rPr>
              <a:t>out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5594" y="590255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51450" y="2355850"/>
            <a:ext cx="2070100" cy="2908300"/>
            <a:chOff x="5251450" y="2355850"/>
            <a:chExt cx="2070100" cy="2908300"/>
          </a:xfrm>
        </p:grpSpPr>
        <p:sp>
          <p:nvSpPr>
            <p:cNvPr id="12" name="object 12"/>
            <p:cNvSpPr/>
            <p:nvPr/>
          </p:nvSpPr>
          <p:spPr>
            <a:xfrm>
              <a:off x="5257800" y="3638550"/>
              <a:ext cx="1543050" cy="1619250"/>
            </a:xfrm>
            <a:custGeom>
              <a:avLst/>
              <a:gdLst/>
              <a:ahLst/>
              <a:cxnLst/>
              <a:rect l="l" t="t" r="r" b="b"/>
              <a:pathLst>
                <a:path w="1543050" h="1619250">
                  <a:moveTo>
                    <a:pt x="1543050" y="0"/>
                  </a:moveTo>
                  <a:lnTo>
                    <a:pt x="0" y="0"/>
                  </a:lnTo>
                  <a:lnTo>
                    <a:pt x="0" y="1619250"/>
                  </a:lnTo>
                  <a:lnTo>
                    <a:pt x="1543050" y="1619250"/>
                  </a:lnTo>
                  <a:lnTo>
                    <a:pt x="154305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00850" y="3124200"/>
              <a:ext cx="514350" cy="2133600"/>
            </a:xfrm>
            <a:custGeom>
              <a:avLst/>
              <a:gdLst/>
              <a:ahLst/>
              <a:cxnLst/>
              <a:rect l="l" t="t" r="r" b="b"/>
              <a:pathLst>
                <a:path w="514350" h="2133600">
                  <a:moveTo>
                    <a:pt x="514350" y="0"/>
                  </a:moveTo>
                  <a:lnTo>
                    <a:pt x="0" y="514350"/>
                  </a:lnTo>
                  <a:lnTo>
                    <a:pt x="0" y="2133600"/>
                  </a:lnTo>
                  <a:lnTo>
                    <a:pt x="514350" y="1619250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779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57800" y="3124200"/>
              <a:ext cx="2057400" cy="514350"/>
            </a:xfrm>
            <a:custGeom>
              <a:avLst/>
              <a:gdLst/>
              <a:ahLst/>
              <a:cxnLst/>
              <a:rect l="l" t="t" r="r" b="b"/>
              <a:pathLst>
                <a:path w="2057400" h="514350">
                  <a:moveTo>
                    <a:pt x="2057400" y="0"/>
                  </a:moveTo>
                  <a:lnTo>
                    <a:pt x="514350" y="0"/>
                  </a:lnTo>
                  <a:lnTo>
                    <a:pt x="0" y="514350"/>
                  </a:lnTo>
                  <a:lnTo>
                    <a:pt x="1543050" y="51435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A9D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57800" y="3124200"/>
              <a:ext cx="2057400" cy="2133600"/>
            </a:xfrm>
            <a:custGeom>
              <a:avLst/>
              <a:gdLst/>
              <a:ahLst/>
              <a:cxnLst/>
              <a:rect l="l" t="t" r="r" b="b"/>
              <a:pathLst>
                <a:path w="2057400" h="2133600">
                  <a:moveTo>
                    <a:pt x="0" y="514350"/>
                  </a:moveTo>
                  <a:lnTo>
                    <a:pt x="514350" y="0"/>
                  </a:lnTo>
                  <a:lnTo>
                    <a:pt x="2057400" y="0"/>
                  </a:lnTo>
                  <a:lnTo>
                    <a:pt x="2057400" y="1619250"/>
                  </a:lnTo>
                  <a:lnTo>
                    <a:pt x="1543050" y="2133600"/>
                  </a:lnTo>
                  <a:lnTo>
                    <a:pt x="0" y="2133600"/>
                  </a:lnTo>
                  <a:lnTo>
                    <a:pt x="0" y="514350"/>
                  </a:lnTo>
                  <a:close/>
                </a:path>
                <a:path w="2057400" h="2133600">
                  <a:moveTo>
                    <a:pt x="0" y="514350"/>
                  </a:moveTo>
                  <a:lnTo>
                    <a:pt x="1543050" y="514350"/>
                  </a:lnTo>
                  <a:lnTo>
                    <a:pt x="2057400" y="0"/>
                  </a:lnTo>
                </a:path>
                <a:path w="2057400" h="2133600">
                  <a:moveTo>
                    <a:pt x="1543050" y="514350"/>
                  </a:moveTo>
                  <a:lnTo>
                    <a:pt x="1543050" y="2133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48400" y="236220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342900" y="0"/>
                  </a:moveTo>
                  <a:lnTo>
                    <a:pt x="114300" y="0"/>
                  </a:lnTo>
                  <a:lnTo>
                    <a:pt x="114300" y="381000"/>
                  </a:lnTo>
                  <a:lnTo>
                    <a:pt x="0" y="381000"/>
                  </a:lnTo>
                  <a:lnTo>
                    <a:pt x="228600" y="609600"/>
                  </a:lnTo>
                  <a:lnTo>
                    <a:pt x="457200" y="381000"/>
                  </a:lnTo>
                  <a:lnTo>
                    <a:pt x="342900" y="3810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48400" y="236220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381000"/>
                  </a:moveTo>
                  <a:lnTo>
                    <a:pt x="114300" y="381000"/>
                  </a:lnTo>
                  <a:lnTo>
                    <a:pt x="114300" y="0"/>
                  </a:lnTo>
                  <a:lnTo>
                    <a:pt x="342900" y="0"/>
                  </a:lnTo>
                  <a:lnTo>
                    <a:pt x="342900" y="381000"/>
                  </a:lnTo>
                  <a:lnTo>
                    <a:pt x="457200" y="381000"/>
                  </a:lnTo>
                  <a:lnTo>
                    <a:pt x="228600" y="609600"/>
                  </a:lnTo>
                  <a:lnTo>
                    <a:pt x="0" y="381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099428" y="2008759"/>
            <a:ext cx="1217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Lots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8975" y="6124447"/>
            <a:ext cx="3150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Some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rules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 </a:t>
            </a:r>
            <a:r>
              <a:rPr dirty="0" sz="1800">
                <a:latin typeface="Arial MT"/>
                <a:cs typeface="Arial MT"/>
              </a:rPr>
              <a:t>facts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 </a:t>
            </a:r>
            <a:r>
              <a:rPr dirty="0" sz="1800">
                <a:latin typeface="Arial MT"/>
                <a:cs typeface="Arial MT"/>
              </a:rPr>
              <a:t>patterns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451" y="5914135"/>
            <a:ext cx="3544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latin typeface="Verdana"/>
                <a:cs typeface="Verdana"/>
              </a:rPr>
              <a:t>Fonte: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Introdução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5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Data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Mining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Eamon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Keogh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919" y="912698"/>
            <a:ext cx="62376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5">
                <a:solidFill>
                  <a:srgbClr val="93C500"/>
                </a:solidFill>
                <a:latin typeface="Verdana"/>
                <a:cs typeface="Verdana"/>
              </a:rPr>
              <a:t>An</a:t>
            </a:r>
            <a:r>
              <a:rPr dirty="0" sz="4000" spc="125">
                <a:solidFill>
                  <a:srgbClr val="93C500"/>
                </a:solidFill>
                <a:latin typeface="Verdana"/>
                <a:cs typeface="Verdana"/>
              </a:rPr>
              <a:t>á</a:t>
            </a:r>
            <a:r>
              <a:rPr dirty="0" sz="4000" spc="-200">
                <a:solidFill>
                  <a:srgbClr val="93C500"/>
                </a:solidFill>
                <a:latin typeface="Verdana"/>
                <a:cs typeface="Verdana"/>
              </a:rPr>
              <a:t>lis</a:t>
            </a:r>
            <a:r>
              <a:rPr dirty="0" sz="4000" spc="-330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40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229">
                <a:solidFill>
                  <a:srgbClr val="93C500"/>
                </a:solidFill>
                <a:latin typeface="Verdana"/>
                <a:cs typeface="Verdana"/>
              </a:rPr>
              <a:t>d</a:t>
            </a:r>
            <a:r>
              <a:rPr dirty="0" sz="4000" spc="225">
                <a:solidFill>
                  <a:srgbClr val="93C500"/>
                </a:solidFill>
                <a:latin typeface="Verdana"/>
                <a:cs typeface="Verdana"/>
              </a:rPr>
              <a:t>e</a:t>
            </a:r>
            <a:r>
              <a:rPr dirty="0" sz="4000" spc="-30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10">
                <a:solidFill>
                  <a:srgbClr val="93C500"/>
                </a:solidFill>
                <a:latin typeface="Verdana"/>
                <a:cs typeface="Verdana"/>
              </a:rPr>
              <a:t>Agru</a:t>
            </a:r>
            <a:r>
              <a:rPr dirty="0" sz="4000" spc="-5">
                <a:solidFill>
                  <a:srgbClr val="93C500"/>
                </a:solidFill>
                <a:latin typeface="Verdana"/>
                <a:cs typeface="Verdana"/>
              </a:rPr>
              <a:t>p</a:t>
            </a:r>
            <a:r>
              <a:rPr dirty="0" sz="4000" spc="6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4000" spc="100">
                <a:solidFill>
                  <a:srgbClr val="93C500"/>
                </a:solidFill>
                <a:latin typeface="Verdana"/>
                <a:cs typeface="Verdana"/>
              </a:rPr>
              <a:t>m</a:t>
            </a:r>
            <a:r>
              <a:rPr dirty="0" sz="4000" spc="20">
                <a:solidFill>
                  <a:srgbClr val="93C500"/>
                </a:solidFill>
                <a:latin typeface="Verdana"/>
                <a:cs typeface="Verdana"/>
              </a:rPr>
              <a:t>ento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9547" y="1803019"/>
            <a:ext cx="661733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Um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Tudo: 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Agrupar 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os 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clientes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400" spc="-8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acord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se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endereço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33955" y="2556954"/>
            <a:ext cx="5166360" cy="3460115"/>
            <a:chOff x="1933955" y="2556954"/>
            <a:chExt cx="5166360" cy="3460115"/>
          </a:xfrm>
        </p:grpSpPr>
        <p:sp>
          <p:nvSpPr>
            <p:cNvPr id="5" name="object 5"/>
            <p:cNvSpPr/>
            <p:nvPr/>
          </p:nvSpPr>
          <p:spPr>
            <a:xfrm>
              <a:off x="1933955" y="3104388"/>
              <a:ext cx="5161915" cy="2912745"/>
            </a:xfrm>
            <a:custGeom>
              <a:avLst/>
              <a:gdLst/>
              <a:ahLst/>
              <a:cxnLst/>
              <a:rect l="l" t="t" r="r" b="b"/>
              <a:pathLst>
                <a:path w="5161915" h="2912745">
                  <a:moveTo>
                    <a:pt x="41148" y="2871216"/>
                  </a:moveTo>
                  <a:lnTo>
                    <a:pt x="41148" y="0"/>
                  </a:lnTo>
                </a:path>
                <a:path w="5161915" h="2912745">
                  <a:moveTo>
                    <a:pt x="0" y="2871216"/>
                  </a:moveTo>
                  <a:lnTo>
                    <a:pt x="41148" y="2871216"/>
                  </a:lnTo>
                </a:path>
                <a:path w="5161915" h="2912745">
                  <a:moveTo>
                    <a:pt x="0" y="2511552"/>
                  </a:moveTo>
                  <a:lnTo>
                    <a:pt x="41148" y="2511552"/>
                  </a:lnTo>
                </a:path>
                <a:path w="5161915" h="2912745">
                  <a:moveTo>
                    <a:pt x="0" y="2153412"/>
                  </a:moveTo>
                  <a:lnTo>
                    <a:pt x="41148" y="2153412"/>
                  </a:lnTo>
                </a:path>
                <a:path w="5161915" h="2912745">
                  <a:moveTo>
                    <a:pt x="0" y="1793748"/>
                  </a:moveTo>
                  <a:lnTo>
                    <a:pt x="41148" y="1793748"/>
                  </a:lnTo>
                </a:path>
                <a:path w="5161915" h="2912745">
                  <a:moveTo>
                    <a:pt x="0" y="1435608"/>
                  </a:moveTo>
                  <a:lnTo>
                    <a:pt x="41148" y="1435608"/>
                  </a:lnTo>
                </a:path>
                <a:path w="5161915" h="2912745">
                  <a:moveTo>
                    <a:pt x="0" y="1075944"/>
                  </a:moveTo>
                  <a:lnTo>
                    <a:pt x="41148" y="1075944"/>
                  </a:lnTo>
                </a:path>
                <a:path w="5161915" h="2912745">
                  <a:moveTo>
                    <a:pt x="0" y="717804"/>
                  </a:moveTo>
                  <a:lnTo>
                    <a:pt x="41148" y="717804"/>
                  </a:lnTo>
                </a:path>
                <a:path w="5161915" h="2912745">
                  <a:moveTo>
                    <a:pt x="0" y="358139"/>
                  </a:moveTo>
                  <a:lnTo>
                    <a:pt x="41148" y="358139"/>
                  </a:lnTo>
                </a:path>
                <a:path w="5161915" h="2912745">
                  <a:moveTo>
                    <a:pt x="0" y="0"/>
                  </a:moveTo>
                  <a:lnTo>
                    <a:pt x="41148" y="0"/>
                  </a:lnTo>
                </a:path>
                <a:path w="5161915" h="2912745">
                  <a:moveTo>
                    <a:pt x="41148" y="2871216"/>
                  </a:moveTo>
                  <a:lnTo>
                    <a:pt x="5161788" y="2871216"/>
                  </a:lnTo>
                </a:path>
                <a:path w="5161915" h="2912745">
                  <a:moveTo>
                    <a:pt x="41148" y="2871216"/>
                  </a:moveTo>
                  <a:lnTo>
                    <a:pt x="41148" y="2912364"/>
                  </a:lnTo>
                </a:path>
                <a:path w="5161915" h="2912745">
                  <a:moveTo>
                    <a:pt x="681227" y="2871216"/>
                  </a:moveTo>
                  <a:lnTo>
                    <a:pt x="681227" y="2912364"/>
                  </a:lnTo>
                </a:path>
                <a:path w="5161915" h="2912745">
                  <a:moveTo>
                    <a:pt x="1321308" y="2871216"/>
                  </a:moveTo>
                  <a:lnTo>
                    <a:pt x="1321308" y="2912364"/>
                  </a:lnTo>
                </a:path>
                <a:path w="5161915" h="2912745">
                  <a:moveTo>
                    <a:pt x="1961388" y="2871216"/>
                  </a:moveTo>
                  <a:lnTo>
                    <a:pt x="1961388" y="2912364"/>
                  </a:lnTo>
                </a:path>
                <a:path w="5161915" h="2912745">
                  <a:moveTo>
                    <a:pt x="2601468" y="2871216"/>
                  </a:moveTo>
                  <a:lnTo>
                    <a:pt x="2601468" y="2912364"/>
                  </a:lnTo>
                </a:path>
                <a:path w="5161915" h="2912745">
                  <a:moveTo>
                    <a:pt x="3241547" y="2871216"/>
                  </a:moveTo>
                  <a:lnTo>
                    <a:pt x="3241547" y="2912364"/>
                  </a:lnTo>
                </a:path>
                <a:path w="5161915" h="2912745">
                  <a:moveTo>
                    <a:pt x="3881628" y="2871216"/>
                  </a:moveTo>
                  <a:lnTo>
                    <a:pt x="3881628" y="2912364"/>
                  </a:lnTo>
                </a:path>
                <a:path w="5161915" h="2912745">
                  <a:moveTo>
                    <a:pt x="4521708" y="2871216"/>
                  </a:moveTo>
                  <a:lnTo>
                    <a:pt x="4521708" y="2912364"/>
                  </a:lnTo>
                </a:path>
                <a:path w="5161915" h="2912745">
                  <a:moveTo>
                    <a:pt x="5161788" y="2871216"/>
                  </a:moveTo>
                  <a:lnTo>
                    <a:pt x="5161788" y="2912364"/>
                  </a:lnTo>
                </a:path>
              </a:pathLst>
            </a:custGeom>
            <a:ln w="9144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2257" y="3987863"/>
              <a:ext cx="98425" cy="98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0433" y="3629088"/>
              <a:ext cx="98425" cy="984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4561" y="5351589"/>
              <a:ext cx="98425" cy="98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609" y="5279834"/>
              <a:ext cx="98425" cy="98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2577" y="5351589"/>
              <a:ext cx="98425" cy="98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4561" y="5566854"/>
              <a:ext cx="98425" cy="984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0593" y="5710415"/>
              <a:ext cx="98425" cy="98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6625" y="5566854"/>
              <a:ext cx="98425" cy="984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6385" y="3772598"/>
              <a:ext cx="98425" cy="984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4401" y="3629088"/>
              <a:ext cx="98425" cy="984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2417" y="3413696"/>
              <a:ext cx="98425" cy="984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2079" y="3772598"/>
              <a:ext cx="98425" cy="984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46385" y="3413696"/>
              <a:ext cx="98425" cy="984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8369" y="3413696"/>
              <a:ext cx="98425" cy="984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8369" y="3772598"/>
              <a:ext cx="98425" cy="984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6385" y="3629088"/>
              <a:ext cx="98425" cy="984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417" y="4131500"/>
              <a:ext cx="98425" cy="984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02417" y="3916108"/>
              <a:ext cx="98425" cy="984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0353" y="4059745"/>
              <a:ext cx="98425" cy="984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6225" y="5566854"/>
              <a:ext cx="98425" cy="984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6305" y="4490275"/>
              <a:ext cx="98424" cy="984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06305" y="4849177"/>
              <a:ext cx="98424" cy="984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6625" y="3413696"/>
              <a:ext cx="98425" cy="984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6625" y="4490275"/>
              <a:ext cx="98425" cy="984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6705" y="3413696"/>
              <a:ext cx="98424" cy="984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0433" y="5208079"/>
              <a:ext cx="98425" cy="984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85970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8" y="0"/>
                  </a:lnTo>
                  <a:lnTo>
                    <a:pt x="72008" y="288036"/>
                  </a:lnTo>
                  <a:lnTo>
                    <a:pt x="0" y="288036"/>
                  </a:lnTo>
                  <a:lnTo>
                    <a:pt x="144017" y="432054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85970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8" y="28803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7" y="432054"/>
                  </a:lnTo>
                  <a:lnTo>
                    <a:pt x="0" y="288036"/>
                  </a:lnTo>
                  <a:close/>
                </a:path>
              </a:pathLst>
            </a:custGeom>
            <a:ln w="15875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419855" y="3284982"/>
              <a:ext cx="2520315" cy="2664460"/>
            </a:xfrm>
            <a:custGeom>
              <a:avLst/>
              <a:gdLst/>
              <a:ahLst/>
              <a:cxnLst/>
              <a:rect l="l" t="t" r="r" b="b"/>
              <a:pathLst>
                <a:path w="2520315" h="2664460">
                  <a:moveTo>
                    <a:pt x="0" y="538098"/>
                  </a:moveTo>
                  <a:lnTo>
                    <a:pt x="2024" y="489121"/>
                  </a:lnTo>
                  <a:lnTo>
                    <a:pt x="7979" y="441376"/>
                  </a:lnTo>
                  <a:lnTo>
                    <a:pt x="17691" y="395052"/>
                  </a:lnTo>
                  <a:lnTo>
                    <a:pt x="30985" y="350340"/>
                  </a:lnTo>
                  <a:lnTo>
                    <a:pt x="47687" y="307430"/>
                  </a:lnTo>
                  <a:lnTo>
                    <a:pt x="67620" y="266511"/>
                  </a:lnTo>
                  <a:lnTo>
                    <a:pt x="90611" y="227775"/>
                  </a:lnTo>
                  <a:lnTo>
                    <a:pt x="116484" y="191410"/>
                  </a:lnTo>
                  <a:lnTo>
                    <a:pt x="145065" y="157606"/>
                  </a:lnTo>
                  <a:lnTo>
                    <a:pt x="176179" y="126555"/>
                  </a:lnTo>
                  <a:lnTo>
                    <a:pt x="209652" y="98445"/>
                  </a:lnTo>
                  <a:lnTo>
                    <a:pt x="245307" y="73467"/>
                  </a:lnTo>
                  <a:lnTo>
                    <a:pt x="282971" y="51810"/>
                  </a:lnTo>
                  <a:lnTo>
                    <a:pt x="322469" y="33665"/>
                  </a:lnTo>
                  <a:lnTo>
                    <a:pt x="363625" y="19221"/>
                  </a:lnTo>
                  <a:lnTo>
                    <a:pt x="406266" y="8669"/>
                  </a:lnTo>
                  <a:lnTo>
                    <a:pt x="450215" y="2199"/>
                  </a:lnTo>
                  <a:lnTo>
                    <a:pt x="495300" y="0"/>
                  </a:lnTo>
                  <a:lnTo>
                    <a:pt x="540384" y="2199"/>
                  </a:lnTo>
                  <a:lnTo>
                    <a:pt x="584333" y="8669"/>
                  </a:lnTo>
                  <a:lnTo>
                    <a:pt x="626974" y="19221"/>
                  </a:lnTo>
                  <a:lnTo>
                    <a:pt x="668130" y="33665"/>
                  </a:lnTo>
                  <a:lnTo>
                    <a:pt x="707628" y="51810"/>
                  </a:lnTo>
                  <a:lnTo>
                    <a:pt x="745292" y="73467"/>
                  </a:lnTo>
                  <a:lnTo>
                    <a:pt x="780947" y="98445"/>
                  </a:lnTo>
                  <a:lnTo>
                    <a:pt x="814420" y="126555"/>
                  </a:lnTo>
                  <a:lnTo>
                    <a:pt x="845534" y="157606"/>
                  </a:lnTo>
                  <a:lnTo>
                    <a:pt x="874115" y="191410"/>
                  </a:lnTo>
                  <a:lnTo>
                    <a:pt x="899988" y="227775"/>
                  </a:lnTo>
                  <a:lnTo>
                    <a:pt x="922979" y="266511"/>
                  </a:lnTo>
                  <a:lnTo>
                    <a:pt x="942912" y="307430"/>
                  </a:lnTo>
                  <a:lnTo>
                    <a:pt x="959614" y="350340"/>
                  </a:lnTo>
                  <a:lnTo>
                    <a:pt x="972908" y="395052"/>
                  </a:lnTo>
                  <a:lnTo>
                    <a:pt x="982620" y="441376"/>
                  </a:lnTo>
                  <a:lnTo>
                    <a:pt x="988575" y="489121"/>
                  </a:lnTo>
                  <a:lnTo>
                    <a:pt x="990600" y="538098"/>
                  </a:lnTo>
                  <a:lnTo>
                    <a:pt x="988575" y="587096"/>
                  </a:lnTo>
                  <a:lnTo>
                    <a:pt x="982620" y="634859"/>
                  </a:lnTo>
                  <a:lnTo>
                    <a:pt x="972908" y="681199"/>
                  </a:lnTo>
                  <a:lnTo>
                    <a:pt x="959614" y="725924"/>
                  </a:lnTo>
                  <a:lnTo>
                    <a:pt x="942912" y="768846"/>
                  </a:lnTo>
                  <a:lnTo>
                    <a:pt x="922979" y="809775"/>
                  </a:lnTo>
                  <a:lnTo>
                    <a:pt x="899988" y="848520"/>
                  </a:lnTo>
                  <a:lnTo>
                    <a:pt x="874115" y="884892"/>
                  </a:lnTo>
                  <a:lnTo>
                    <a:pt x="845534" y="918702"/>
                  </a:lnTo>
                  <a:lnTo>
                    <a:pt x="814420" y="949758"/>
                  </a:lnTo>
                  <a:lnTo>
                    <a:pt x="780947" y="977872"/>
                  </a:lnTo>
                  <a:lnTo>
                    <a:pt x="745292" y="1002853"/>
                  </a:lnTo>
                  <a:lnTo>
                    <a:pt x="707628" y="1024511"/>
                  </a:lnTo>
                  <a:lnTo>
                    <a:pt x="668130" y="1042658"/>
                  </a:lnTo>
                  <a:lnTo>
                    <a:pt x="626974" y="1057102"/>
                  </a:lnTo>
                  <a:lnTo>
                    <a:pt x="584333" y="1067655"/>
                  </a:lnTo>
                  <a:lnTo>
                    <a:pt x="540384" y="1074125"/>
                  </a:lnTo>
                  <a:lnTo>
                    <a:pt x="495300" y="1076324"/>
                  </a:lnTo>
                  <a:lnTo>
                    <a:pt x="450215" y="1074125"/>
                  </a:lnTo>
                  <a:lnTo>
                    <a:pt x="406266" y="1067655"/>
                  </a:lnTo>
                  <a:lnTo>
                    <a:pt x="363625" y="1057102"/>
                  </a:lnTo>
                  <a:lnTo>
                    <a:pt x="322469" y="1042658"/>
                  </a:lnTo>
                  <a:lnTo>
                    <a:pt x="282971" y="1024511"/>
                  </a:lnTo>
                  <a:lnTo>
                    <a:pt x="245307" y="1002853"/>
                  </a:lnTo>
                  <a:lnTo>
                    <a:pt x="209652" y="977872"/>
                  </a:lnTo>
                  <a:lnTo>
                    <a:pt x="176179" y="949758"/>
                  </a:lnTo>
                  <a:lnTo>
                    <a:pt x="145065" y="918702"/>
                  </a:lnTo>
                  <a:lnTo>
                    <a:pt x="116484" y="884892"/>
                  </a:lnTo>
                  <a:lnTo>
                    <a:pt x="90611" y="848520"/>
                  </a:lnTo>
                  <a:lnTo>
                    <a:pt x="67620" y="809775"/>
                  </a:lnTo>
                  <a:lnTo>
                    <a:pt x="47687" y="768846"/>
                  </a:lnTo>
                  <a:lnTo>
                    <a:pt x="30985" y="725924"/>
                  </a:lnTo>
                  <a:lnTo>
                    <a:pt x="17691" y="681199"/>
                  </a:lnTo>
                  <a:lnTo>
                    <a:pt x="7979" y="634859"/>
                  </a:lnTo>
                  <a:lnTo>
                    <a:pt x="2024" y="587096"/>
                  </a:lnTo>
                  <a:lnTo>
                    <a:pt x="0" y="538098"/>
                  </a:lnTo>
                  <a:close/>
                </a:path>
                <a:path w="2520315" h="2664460">
                  <a:moveTo>
                    <a:pt x="1640840" y="2243581"/>
                  </a:moveTo>
                  <a:lnTo>
                    <a:pt x="1643419" y="2197754"/>
                  </a:lnTo>
                  <a:lnTo>
                    <a:pt x="1650981" y="2153354"/>
                  </a:lnTo>
                  <a:lnTo>
                    <a:pt x="1663254" y="2110640"/>
                  </a:lnTo>
                  <a:lnTo>
                    <a:pt x="1679973" y="2069868"/>
                  </a:lnTo>
                  <a:lnTo>
                    <a:pt x="1700868" y="2031294"/>
                  </a:lnTo>
                  <a:lnTo>
                    <a:pt x="1725671" y="1995176"/>
                  </a:lnTo>
                  <a:lnTo>
                    <a:pt x="1754115" y="1961769"/>
                  </a:lnTo>
                  <a:lnTo>
                    <a:pt x="1785930" y="1931332"/>
                  </a:lnTo>
                  <a:lnTo>
                    <a:pt x="1820848" y="1904120"/>
                  </a:lnTo>
                  <a:lnTo>
                    <a:pt x="1858602" y="1880390"/>
                  </a:lnTo>
                  <a:lnTo>
                    <a:pt x="1898923" y="1860399"/>
                  </a:lnTo>
                  <a:lnTo>
                    <a:pt x="1941543" y="1844403"/>
                  </a:lnTo>
                  <a:lnTo>
                    <a:pt x="1986193" y="1832660"/>
                  </a:lnTo>
                  <a:lnTo>
                    <a:pt x="2032606" y="1825426"/>
                  </a:lnTo>
                  <a:lnTo>
                    <a:pt x="2080514" y="1822957"/>
                  </a:lnTo>
                  <a:lnTo>
                    <a:pt x="2128444" y="1825426"/>
                  </a:lnTo>
                  <a:lnTo>
                    <a:pt x="2174878" y="1832660"/>
                  </a:lnTo>
                  <a:lnTo>
                    <a:pt x="2219546" y="1844403"/>
                  </a:lnTo>
                  <a:lnTo>
                    <a:pt x="2262181" y="1860399"/>
                  </a:lnTo>
                  <a:lnTo>
                    <a:pt x="2302514" y="1880390"/>
                  </a:lnTo>
                  <a:lnTo>
                    <a:pt x="2340278" y="1904120"/>
                  </a:lnTo>
                  <a:lnTo>
                    <a:pt x="2375205" y="1931332"/>
                  </a:lnTo>
                  <a:lnTo>
                    <a:pt x="2407026" y="1961769"/>
                  </a:lnTo>
                  <a:lnTo>
                    <a:pt x="2435474" y="1995176"/>
                  </a:lnTo>
                  <a:lnTo>
                    <a:pt x="2460281" y="2031294"/>
                  </a:lnTo>
                  <a:lnTo>
                    <a:pt x="2481178" y="2069868"/>
                  </a:lnTo>
                  <a:lnTo>
                    <a:pt x="2497898" y="2110640"/>
                  </a:lnTo>
                  <a:lnTo>
                    <a:pt x="2510173" y="2153354"/>
                  </a:lnTo>
                  <a:lnTo>
                    <a:pt x="2517734" y="2197754"/>
                  </a:lnTo>
                  <a:lnTo>
                    <a:pt x="2520315" y="2243581"/>
                  </a:lnTo>
                  <a:lnTo>
                    <a:pt x="2517734" y="2289426"/>
                  </a:lnTo>
                  <a:lnTo>
                    <a:pt x="2510173" y="2333840"/>
                  </a:lnTo>
                  <a:lnTo>
                    <a:pt x="2497898" y="2376566"/>
                  </a:lnTo>
                  <a:lnTo>
                    <a:pt x="2481178" y="2417349"/>
                  </a:lnTo>
                  <a:lnTo>
                    <a:pt x="2460281" y="2455932"/>
                  </a:lnTo>
                  <a:lnTo>
                    <a:pt x="2435474" y="2492057"/>
                  </a:lnTo>
                  <a:lnTo>
                    <a:pt x="2407026" y="2525469"/>
                  </a:lnTo>
                  <a:lnTo>
                    <a:pt x="2375205" y="2555911"/>
                  </a:lnTo>
                  <a:lnTo>
                    <a:pt x="2340278" y="2583127"/>
                  </a:lnTo>
                  <a:lnTo>
                    <a:pt x="2302514" y="2606859"/>
                  </a:lnTo>
                  <a:lnTo>
                    <a:pt x="2262181" y="2626852"/>
                  </a:lnTo>
                  <a:lnTo>
                    <a:pt x="2219546" y="2642848"/>
                  </a:lnTo>
                  <a:lnTo>
                    <a:pt x="2174878" y="2654592"/>
                  </a:lnTo>
                  <a:lnTo>
                    <a:pt x="2128444" y="2661826"/>
                  </a:lnTo>
                  <a:lnTo>
                    <a:pt x="2080514" y="2664294"/>
                  </a:lnTo>
                  <a:lnTo>
                    <a:pt x="2032606" y="2661826"/>
                  </a:lnTo>
                  <a:lnTo>
                    <a:pt x="1986193" y="2654592"/>
                  </a:lnTo>
                  <a:lnTo>
                    <a:pt x="1941543" y="2642848"/>
                  </a:lnTo>
                  <a:lnTo>
                    <a:pt x="1898923" y="2626852"/>
                  </a:lnTo>
                  <a:lnTo>
                    <a:pt x="1858602" y="2606859"/>
                  </a:lnTo>
                  <a:lnTo>
                    <a:pt x="1820848" y="2583127"/>
                  </a:lnTo>
                  <a:lnTo>
                    <a:pt x="1785930" y="2555911"/>
                  </a:lnTo>
                  <a:lnTo>
                    <a:pt x="1754115" y="2525469"/>
                  </a:lnTo>
                  <a:lnTo>
                    <a:pt x="1725671" y="2492057"/>
                  </a:lnTo>
                  <a:lnTo>
                    <a:pt x="1700868" y="2455932"/>
                  </a:lnTo>
                  <a:lnTo>
                    <a:pt x="1679973" y="2417349"/>
                  </a:lnTo>
                  <a:lnTo>
                    <a:pt x="1663254" y="2376566"/>
                  </a:lnTo>
                  <a:lnTo>
                    <a:pt x="1650981" y="2333840"/>
                  </a:lnTo>
                  <a:lnTo>
                    <a:pt x="1643419" y="2289426"/>
                  </a:lnTo>
                  <a:lnTo>
                    <a:pt x="1640840" y="2243581"/>
                  </a:lnTo>
                  <a:close/>
                </a:path>
              </a:pathLst>
            </a:custGeom>
            <a:ln w="15875">
              <a:solidFill>
                <a:srgbClr val="FF67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47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64300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Quai</a:t>
            </a:r>
            <a:r>
              <a:rPr dirty="0" spc="-45"/>
              <a:t>s</a:t>
            </a:r>
            <a:r>
              <a:rPr dirty="0" spc="-280"/>
              <a:t> </a:t>
            </a:r>
            <a:r>
              <a:rPr dirty="0" spc="-10"/>
              <a:t>métodos</a:t>
            </a:r>
            <a:r>
              <a:rPr dirty="0" spc="-254"/>
              <a:t> </a:t>
            </a:r>
            <a:r>
              <a:rPr dirty="0" spc="-10"/>
              <a:t>sã</a:t>
            </a:r>
            <a:r>
              <a:rPr dirty="0" spc="-5"/>
              <a:t>o</a:t>
            </a:r>
            <a:r>
              <a:rPr dirty="0" spc="-250"/>
              <a:t> </a:t>
            </a:r>
            <a:r>
              <a:rPr dirty="0" spc="-125"/>
              <a:t>utilizados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47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46647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93C500"/>
                </a:solidFill>
                <a:latin typeface="Verdana"/>
                <a:cs typeface="Verdana"/>
              </a:rPr>
              <a:t>par</a:t>
            </a:r>
            <a:r>
              <a:rPr dirty="0" sz="3600" spc="95">
                <a:solidFill>
                  <a:srgbClr val="93C500"/>
                </a:solidFill>
                <a:latin typeface="Verdana"/>
                <a:cs typeface="Verdana"/>
              </a:rPr>
              <a:t>a</a:t>
            </a:r>
            <a:r>
              <a:rPr dirty="0" sz="3600" spc="-27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93C500"/>
                </a:solidFill>
                <a:latin typeface="Verdana"/>
                <a:cs typeface="Verdana"/>
              </a:rPr>
              <a:t>gerar</a:t>
            </a:r>
            <a:r>
              <a:rPr dirty="0" sz="3600" spc="-285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3600" spc="220">
                <a:solidFill>
                  <a:srgbClr val="93C500"/>
                </a:solidFill>
                <a:latin typeface="Verdana"/>
                <a:cs typeface="Verdana"/>
              </a:rPr>
              <a:t>p</a:t>
            </a:r>
            <a:r>
              <a:rPr dirty="0" sz="3600" spc="-15">
                <a:solidFill>
                  <a:srgbClr val="93C500"/>
                </a:solidFill>
                <a:latin typeface="Verdana"/>
                <a:cs typeface="Verdana"/>
              </a:rPr>
              <a:t>adrõe</a:t>
            </a:r>
            <a:r>
              <a:rPr dirty="0" sz="3600" spc="-25">
                <a:solidFill>
                  <a:srgbClr val="93C500"/>
                </a:solidFill>
                <a:latin typeface="Verdana"/>
                <a:cs typeface="Verdana"/>
              </a:rPr>
              <a:t>s</a:t>
            </a:r>
            <a:r>
              <a:rPr dirty="0" sz="3600" spc="160">
                <a:solidFill>
                  <a:srgbClr val="93C500"/>
                </a:solidFill>
                <a:latin typeface="Verdana"/>
                <a:cs typeface="Verdana"/>
              </a:rPr>
              <a:t>?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729733"/>
            <a:ext cx="6356985" cy="31470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écn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ida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3D3C2C"/>
                </a:solidFill>
                <a:latin typeface="Verdana"/>
                <a:cs typeface="Verdana"/>
              </a:rPr>
              <a:t>em:</a:t>
            </a:r>
            <a:endParaRPr sz="24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2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Descrição</a:t>
            </a:r>
            <a:r>
              <a:rPr dirty="0" sz="2200" spc="-17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de</a:t>
            </a:r>
            <a:r>
              <a:rPr dirty="0" sz="2200" spc="-15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A6A6A6"/>
                </a:solidFill>
                <a:latin typeface="Verdana"/>
                <a:cs typeface="Verdana"/>
              </a:rPr>
              <a:t>Classes/Conceitos</a:t>
            </a:r>
            <a:endParaRPr sz="2200">
              <a:latin typeface="Verdana"/>
              <a:cs typeface="Verdana"/>
            </a:endParaRPr>
          </a:p>
          <a:p>
            <a:pPr marL="584200" marR="1012825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55">
                <a:solidFill>
                  <a:srgbClr val="A6A6A6"/>
                </a:solidFill>
                <a:latin typeface="Verdana"/>
                <a:cs typeface="Verdana"/>
              </a:rPr>
              <a:t>Mineração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de </a:t>
            </a:r>
            <a:r>
              <a:rPr dirty="0" sz="2200" spc="5">
                <a:solidFill>
                  <a:srgbClr val="A6A6A6"/>
                </a:solidFill>
                <a:latin typeface="Verdana"/>
                <a:cs typeface="Verdana"/>
              </a:rPr>
              <a:t>padrões </a:t>
            </a:r>
            <a:r>
              <a:rPr dirty="0" sz="2200" spc="-55">
                <a:solidFill>
                  <a:srgbClr val="A6A6A6"/>
                </a:solidFill>
                <a:latin typeface="Verdana"/>
                <a:cs typeface="Verdana"/>
              </a:rPr>
              <a:t>frequentes, </a:t>
            </a:r>
            <a:r>
              <a:rPr dirty="0" sz="2200" spc="-7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associações</a:t>
            </a:r>
            <a:r>
              <a:rPr dirty="0" sz="2200" spc="-19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14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65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0">
                <a:solidFill>
                  <a:srgbClr val="A6A6A6"/>
                </a:solidFill>
                <a:latin typeface="Verdana"/>
                <a:cs typeface="Verdana"/>
              </a:rPr>
              <a:t>correlações</a:t>
            </a:r>
            <a:endParaRPr sz="2200">
              <a:latin typeface="Verdana"/>
              <a:cs typeface="Verdana"/>
            </a:endParaRPr>
          </a:p>
          <a:p>
            <a:pPr marL="584200" marR="459740" indent="-274320">
              <a:lnSpc>
                <a:spcPct val="100000"/>
              </a:lnSpc>
              <a:spcBef>
                <a:spcPts val="53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Classificação </a:t>
            </a:r>
            <a:r>
              <a:rPr dirty="0" sz="2200" spc="114">
                <a:solidFill>
                  <a:srgbClr val="A6A6A6"/>
                </a:solidFill>
                <a:latin typeface="Verdana"/>
                <a:cs typeface="Verdana"/>
              </a:rPr>
              <a:t>e </a:t>
            </a:r>
            <a:r>
              <a:rPr dirty="0" sz="2200" spc="-50">
                <a:solidFill>
                  <a:srgbClr val="A6A6A6"/>
                </a:solidFill>
                <a:latin typeface="Verdana"/>
                <a:cs typeface="Verdana"/>
              </a:rPr>
              <a:t>Regressão </a:t>
            </a:r>
            <a:r>
              <a:rPr dirty="0" sz="2200" spc="45">
                <a:solidFill>
                  <a:srgbClr val="A6A6A6"/>
                </a:solidFill>
                <a:latin typeface="Verdana"/>
                <a:cs typeface="Verdana"/>
              </a:rPr>
              <a:t>para </a:t>
            </a:r>
            <a:r>
              <a:rPr dirty="0" sz="2200" spc="-35">
                <a:solidFill>
                  <a:srgbClr val="A6A6A6"/>
                </a:solidFill>
                <a:latin typeface="Verdana"/>
                <a:cs typeface="Verdana"/>
              </a:rPr>
              <a:t>análise </a:t>
            </a:r>
            <a:r>
              <a:rPr dirty="0" sz="2200" spc="-7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A6A6A6"/>
                </a:solidFill>
                <a:latin typeface="Verdana"/>
                <a:cs typeface="Verdana"/>
              </a:rPr>
              <a:t>preditiva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30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1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dirty="0" sz="2200" spc="-60">
                <a:solidFill>
                  <a:srgbClr val="A6A6A6"/>
                </a:solidFill>
                <a:latin typeface="Verdana"/>
                <a:cs typeface="Verdana"/>
              </a:rPr>
              <a:t>nál</a:t>
            </a:r>
            <a:r>
              <a:rPr dirty="0" sz="2200" spc="-15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dirty="0" sz="2200" spc="-5">
                <a:solidFill>
                  <a:srgbClr val="A6A6A6"/>
                </a:solidFill>
                <a:latin typeface="Verdana"/>
                <a:cs typeface="Verdana"/>
              </a:rPr>
              <a:t>ag</a:t>
            </a:r>
            <a:r>
              <a:rPr dirty="0" sz="2200" spc="-1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upamen</a:t>
            </a:r>
            <a:r>
              <a:rPr dirty="0" sz="2200" spc="15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dirty="0" sz="2200" spc="100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endParaRPr sz="22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20">
                <a:solidFill>
                  <a:srgbClr val="3D3C2C"/>
                </a:solidFill>
                <a:latin typeface="Verdana"/>
                <a:cs typeface="Verdana"/>
              </a:rPr>
              <a:t>ná</a:t>
            </a:r>
            <a:r>
              <a:rPr dirty="0" sz="2200" spc="-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9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3D3C2C"/>
                </a:solidFill>
                <a:latin typeface="Verdana"/>
                <a:cs typeface="Verdana"/>
              </a:rPr>
              <a:t>ou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85">
                <a:solidFill>
                  <a:srgbClr val="3D3C2C"/>
                </a:solidFill>
                <a:latin typeface="Verdana"/>
                <a:cs typeface="Verdana"/>
              </a:rPr>
              <a:t>er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43561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5"/>
              <a:t>An</a:t>
            </a:r>
            <a:r>
              <a:rPr dirty="0" sz="4000" spc="125"/>
              <a:t>á</a:t>
            </a:r>
            <a:r>
              <a:rPr dirty="0" sz="4000" spc="-200"/>
              <a:t>lis</a:t>
            </a:r>
            <a:r>
              <a:rPr dirty="0" sz="4000" spc="-330"/>
              <a:t>e</a:t>
            </a:r>
            <a:r>
              <a:rPr dirty="0" sz="4000" spc="-285"/>
              <a:t> </a:t>
            </a:r>
            <a:r>
              <a:rPr dirty="0" sz="4000" spc="229"/>
              <a:t>d</a:t>
            </a:r>
            <a:r>
              <a:rPr dirty="0" sz="4000" spc="225"/>
              <a:t>e</a:t>
            </a:r>
            <a:r>
              <a:rPr dirty="0" sz="4000" spc="-285"/>
              <a:t> </a:t>
            </a:r>
            <a:r>
              <a:rPr dirty="0" sz="4000" spc="120"/>
              <a:t>O</a:t>
            </a:r>
            <a:r>
              <a:rPr dirty="0" sz="4000" spc="85"/>
              <a:t>u</a:t>
            </a:r>
            <a:r>
              <a:rPr dirty="0" sz="4000" spc="-225"/>
              <a:t>tlier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47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635115" cy="200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Analisa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dados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com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comportamento 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muito </a:t>
            </a:r>
            <a:r>
              <a:rPr dirty="0" sz="2400" spc="-8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ferente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do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dem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dados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287020" marR="350520" indent="-27432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Detecta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fra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no  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cartão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éd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to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43561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5"/>
              <a:t>An</a:t>
            </a:r>
            <a:r>
              <a:rPr dirty="0" sz="4000" spc="125"/>
              <a:t>á</a:t>
            </a:r>
            <a:r>
              <a:rPr dirty="0" sz="4000" spc="-200"/>
              <a:t>lis</a:t>
            </a:r>
            <a:r>
              <a:rPr dirty="0" sz="4000" spc="-330"/>
              <a:t>e</a:t>
            </a:r>
            <a:r>
              <a:rPr dirty="0" sz="4000" spc="-285"/>
              <a:t> </a:t>
            </a:r>
            <a:r>
              <a:rPr dirty="0" sz="4000" spc="229"/>
              <a:t>d</a:t>
            </a:r>
            <a:r>
              <a:rPr dirty="0" sz="4000" spc="225"/>
              <a:t>e</a:t>
            </a:r>
            <a:r>
              <a:rPr dirty="0" sz="4000" spc="-285"/>
              <a:t> </a:t>
            </a:r>
            <a:r>
              <a:rPr dirty="0" sz="4000" spc="120"/>
              <a:t>O</a:t>
            </a:r>
            <a:r>
              <a:rPr dirty="0" sz="4000" spc="85"/>
              <a:t>u</a:t>
            </a:r>
            <a:r>
              <a:rPr dirty="0" sz="4000" spc="-225"/>
              <a:t>tlier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2890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Detecta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fra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no  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cartão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éd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to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92095" y="2556954"/>
            <a:ext cx="5023485" cy="3374390"/>
            <a:chOff x="2292095" y="2556954"/>
            <a:chExt cx="5023485" cy="3374390"/>
          </a:xfrm>
        </p:grpSpPr>
        <p:sp>
          <p:nvSpPr>
            <p:cNvPr id="8" name="object 8"/>
            <p:cNvSpPr/>
            <p:nvPr/>
          </p:nvSpPr>
          <p:spPr>
            <a:xfrm>
              <a:off x="4085970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8" y="0"/>
                  </a:lnTo>
                  <a:lnTo>
                    <a:pt x="72008" y="288036"/>
                  </a:lnTo>
                  <a:lnTo>
                    <a:pt x="0" y="288036"/>
                  </a:lnTo>
                  <a:lnTo>
                    <a:pt x="144017" y="432054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085970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8" y="28803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7" y="432054"/>
                  </a:lnTo>
                  <a:lnTo>
                    <a:pt x="0" y="288036"/>
                  </a:lnTo>
                  <a:close/>
                </a:path>
              </a:pathLst>
            </a:custGeom>
            <a:ln w="15875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96667" y="3159252"/>
              <a:ext cx="5019040" cy="2725420"/>
            </a:xfrm>
            <a:custGeom>
              <a:avLst/>
              <a:gdLst/>
              <a:ahLst/>
              <a:cxnLst/>
              <a:rect l="l" t="t" r="r" b="b"/>
              <a:pathLst>
                <a:path w="5019040" h="2725420">
                  <a:moveTo>
                    <a:pt x="0" y="2270760"/>
                  </a:moveTo>
                  <a:lnTo>
                    <a:pt x="5018532" y="2270760"/>
                  </a:lnTo>
                </a:path>
                <a:path w="5019040" h="2725420">
                  <a:moveTo>
                    <a:pt x="0" y="1816608"/>
                  </a:moveTo>
                  <a:lnTo>
                    <a:pt x="5018532" y="1816608"/>
                  </a:lnTo>
                </a:path>
                <a:path w="5019040" h="2725420">
                  <a:moveTo>
                    <a:pt x="0" y="1362456"/>
                  </a:moveTo>
                  <a:lnTo>
                    <a:pt x="5018532" y="1362456"/>
                  </a:lnTo>
                </a:path>
                <a:path w="5019040" h="2725420">
                  <a:moveTo>
                    <a:pt x="0" y="908304"/>
                  </a:moveTo>
                  <a:lnTo>
                    <a:pt x="5018532" y="908304"/>
                  </a:lnTo>
                </a:path>
                <a:path w="5019040" h="2725420">
                  <a:moveTo>
                    <a:pt x="0" y="454152"/>
                  </a:moveTo>
                  <a:lnTo>
                    <a:pt x="5018532" y="454152"/>
                  </a:lnTo>
                </a:path>
                <a:path w="5019040" h="2725420">
                  <a:moveTo>
                    <a:pt x="0" y="0"/>
                  </a:moveTo>
                  <a:lnTo>
                    <a:pt x="5018532" y="0"/>
                  </a:lnTo>
                </a:path>
                <a:path w="5019040" h="2725420">
                  <a:moveTo>
                    <a:pt x="0" y="2724912"/>
                  </a:moveTo>
                  <a:lnTo>
                    <a:pt x="0" y="0"/>
                  </a:lnTo>
                </a:path>
                <a:path w="5019040" h="2725420">
                  <a:moveTo>
                    <a:pt x="0" y="2724912"/>
                  </a:moveTo>
                  <a:lnTo>
                    <a:pt x="5018532" y="2724912"/>
                  </a:lnTo>
                </a:path>
              </a:pathLst>
            </a:custGeom>
            <a:ln w="9144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061" y="5607964"/>
              <a:ext cx="98425" cy="984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0965" y="5721502"/>
              <a:ext cx="98425" cy="98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0331" y="5832754"/>
              <a:ext cx="98425" cy="984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0935" y="5653379"/>
              <a:ext cx="98425" cy="984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9476" y="5830493"/>
              <a:ext cx="98425" cy="984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2871" y="3564445"/>
              <a:ext cx="98425" cy="984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815464" y="3065144"/>
            <a:ext cx="375920" cy="2448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85">
                <a:latin typeface="Verdana"/>
                <a:cs typeface="Verdana"/>
              </a:rPr>
              <a:t>12000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000" spc="-85">
                <a:latin typeface="Verdana"/>
                <a:cs typeface="Verdana"/>
              </a:rPr>
              <a:t>10000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82550">
              <a:lnSpc>
                <a:spcPct val="100000"/>
              </a:lnSpc>
              <a:spcBef>
                <a:spcPts val="925"/>
              </a:spcBef>
            </a:pPr>
            <a:r>
              <a:rPr dirty="0" sz="1000" spc="-85">
                <a:latin typeface="Verdana"/>
                <a:cs typeface="Verdana"/>
              </a:rPr>
              <a:t>8000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82550">
              <a:lnSpc>
                <a:spcPct val="100000"/>
              </a:lnSpc>
              <a:spcBef>
                <a:spcPts val="915"/>
              </a:spcBef>
            </a:pPr>
            <a:r>
              <a:rPr dirty="0" sz="1000" spc="-85">
                <a:latin typeface="Verdana"/>
                <a:cs typeface="Verdana"/>
              </a:rPr>
              <a:t>6000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82550">
              <a:lnSpc>
                <a:spcPct val="100000"/>
              </a:lnSpc>
              <a:spcBef>
                <a:spcPts val="920"/>
              </a:spcBef>
            </a:pPr>
            <a:r>
              <a:rPr dirty="0" sz="1000" spc="-85">
                <a:latin typeface="Verdana"/>
                <a:cs typeface="Verdana"/>
              </a:rPr>
              <a:t>4000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82550">
              <a:lnSpc>
                <a:spcPct val="100000"/>
              </a:lnSpc>
              <a:spcBef>
                <a:spcPts val="915"/>
              </a:spcBef>
            </a:pPr>
            <a:r>
              <a:rPr dirty="0" sz="1000" spc="-85">
                <a:latin typeface="Verdana"/>
                <a:cs typeface="Verdana"/>
              </a:rPr>
              <a:t>2000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96261" y="5789950"/>
            <a:ext cx="398780" cy="346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15240">
              <a:lnSpc>
                <a:spcPct val="100000"/>
              </a:lnSpc>
              <a:spcBef>
                <a:spcPts val="110"/>
              </a:spcBef>
            </a:pPr>
            <a:r>
              <a:rPr dirty="0" sz="1000" spc="-60">
                <a:latin typeface="Verdana"/>
                <a:cs typeface="Verdana"/>
              </a:rPr>
              <a:t>set/11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53</a:t>
            </a:fld>
          </a:p>
        </p:txBody>
      </p:sp>
      <p:sp>
        <p:nvSpPr>
          <p:cNvPr id="21" name="object 21"/>
          <p:cNvSpPr txBox="1"/>
          <p:nvPr/>
        </p:nvSpPr>
        <p:spPr>
          <a:xfrm>
            <a:off x="2910967" y="5956066"/>
            <a:ext cx="44323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Verdana"/>
                <a:cs typeface="Verdana"/>
              </a:rPr>
              <a:t>dez/</a:t>
            </a:r>
            <a:r>
              <a:rPr dirty="0" sz="1000" spc="-90">
                <a:latin typeface="Verdana"/>
                <a:cs typeface="Verdana"/>
              </a:rPr>
              <a:t>11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3739" y="5956066"/>
            <a:ext cx="432434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75">
                <a:latin typeface="Verdana"/>
                <a:cs typeface="Verdana"/>
              </a:rPr>
              <a:t>a</a:t>
            </a:r>
            <a:r>
              <a:rPr dirty="0" sz="1000" spc="55">
                <a:latin typeface="Verdana"/>
                <a:cs typeface="Verdana"/>
              </a:rPr>
              <a:t>b</a:t>
            </a:r>
            <a:r>
              <a:rPr dirty="0" sz="1000" spc="-75">
                <a:latin typeface="Verdana"/>
                <a:cs typeface="Verdana"/>
              </a:rPr>
              <a:t>r</a:t>
            </a:r>
            <a:r>
              <a:rPr dirty="0" sz="1000" spc="-85">
                <a:latin typeface="Verdana"/>
                <a:cs typeface="Verdana"/>
              </a:rPr>
              <a:t>/</a:t>
            </a:r>
            <a:r>
              <a:rPr dirty="0" sz="1000" spc="-90">
                <a:latin typeface="Verdana"/>
                <a:cs typeface="Verdana"/>
              </a:rPr>
              <a:t>12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12945" y="5956066"/>
            <a:ext cx="584835" cy="37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80">
                <a:latin typeface="Verdana"/>
                <a:cs typeface="Verdana"/>
              </a:rPr>
              <a:t>jul/12</a:t>
            </a:r>
            <a:endParaRPr sz="1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000" spc="-25" b="1">
                <a:latin typeface="Tahoma"/>
                <a:cs typeface="Tahoma"/>
              </a:rPr>
              <a:t>Mês/Ano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31282" y="5956066"/>
            <a:ext cx="423545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45">
                <a:latin typeface="Verdana"/>
                <a:cs typeface="Verdana"/>
              </a:rPr>
              <a:t>out/12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73800" y="5956066"/>
            <a:ext cx="410845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30">
                <a:latin typeface="Verdana"/>
                <a:cs typeface="Verdana"/>
              </a:rPr>
              <a:t>j</a:t>
            </a:r>
            <a:r>
              <a:rPr dirty="0" sz="1000" spc="-4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n</a:t>
            </a:r>
            <a:r>
              <a:rPr dirty="0" sz="1000" spc="-25">
                <a:latin typeface="Verdana"/>
                <a:cs typeface="Verdana"/>
              </a:rPr>
              <a:t>/</a:t>
            </a:r>
            <a:r>
              <a:rPr dirty="0" sz="1000" spc="-90">
                <a:latin typeface="Verdana"/>
                <a:cs typeface="Verdana"/>
              </a:rPr>
              <a:t>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88885" y="5956066"/>
            <a:ext cx="45212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5">
                <a:latin typeface="Verdana"/>
                <a:cs typeface="Verdana"/>
              </a:rPr>
              <a:t>m</a:t>
            </a:r>
            <a:r>
              <a:rPr dirty="0" sz="1000" spc="20">
                <a:latin typeface="Verdana"/>
                <a:cs typeface="Verdana"/>
              </a:rPr>
              <a:t>a</a:t>
            </a:r>
            <a:r>
              <a:rPr dirty="0" sz="1000" spc="-75">
                <a:latin typeface="Verdana"/>
                <a:cs typeface="Verdana"/>
              </a:rPr>
              <a:t>i</a:t>
            </a:r>
            <a:r>
              <a:rPr dirty="0" sz="1000" spc="-25">
                <a:latin typeface="Verdana"/>
                <a:cs typeface="Verdana"/>
              </a:rPr>
              <a:t>/</a:t>
            </a:r>
            <a:r>
              <a:rPr dirty="0" sz="1000" spc="-90">
                <a:latin typeface="Verdana"/>
                <a:cs typeface="Verdana"/>
              </a:rPr>
              <a:t>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22699" y="3654510"/>
            <a:ext cx="180975" cy="1739900"/>
          </a:xfrm>
          <a:prstGeom prst="rect">
            <a:avLst/>
          </a:prstGeom>
        </p:spPr>
        <p:txBody>
          <a:bodyPr wrap="square" lIns="0" tIns="1270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latin typeface="Tahoma"/>
                <a:cs typeface="Tahoma"/>
              </a:rPr>
              <a:t>Valor </a:t>
            </a:r>
            <a:r>
              <a:rPr dirty="0" sz="1000" spc="40" b="1">
                <a:latin typeface="Tahoma"/>
                <a:cs typeface="Tahoma"/>
              </a:rPr>
              <a:t>da</a:t>
            </a:r>
            <a:r>
              <a:rPr dirty="0" sz="1000" spc="-20" b="1">
                <a:latin typeface="Tahoma"/>
                <a:cs typeface="Tahoma"/>
              </a:rPr>
              <a:t> </a:t>
            </a:r>
            <a:r>
              <a:rPr dirty="0" sz="1000" spc="10" b="1">
                <a:latin typeface="Tahoma"/>
                <a:cs typeface="Tahoma"/>
              </a:rPr>
              <a:t>compra</a:t>
            </a:r>
            <a:r>
              <a:rPr dirty="0" sz="1000" spc="-25" b="1">
                <a:latin typeface="Tahoma"/>
                <a:cs typeface="Tahoma"/>
              </a:rPr>
              <a:t> </a:t>
            </a:r>
            <a:r>
              <a:rPr dirty="0" sz="1000" spc="-20" b="1">
                <a:latin typeface="Tahoma"/>
                <a:cs typeface="Tahoma"/>
              </a:rPr>
              <a:t>(em </a:t>
            </a:r>
            <a:r>
              <a:rPr dirty="0" sz="1000" spc="-40" b="1">
                <a:latin typeface="Tahoma"/>
                <a:cs typeface="Tahoma"/>
              </a:rPr>
              <a:t>reais)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43561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5"/>
              <a:t>An</a:t>
            </a:r>
            <a:r>
              <a:rPr dirty="0" sz="4000" spc="125"/>
              <a:t>á</a:t>
            </a:r>
            <a:r>
              <a:rPr dirty="0" sz="4000" spc="-200"/>
              <a:t>lis</a:t>
            </a:r>
            <a:r>
              <a:rPr dirty="0" sz="4000" spc="-330"/>
              <a:t>e</a:t>
            </a:r>
            <a:r>
              <a:rPr dirty="0" sz="4000" spc="-285"/>
              <a:t> </a:t>
            </a:r>
            <a:r>
              <a:rPr dirty="0" sz="4000" spc="229"/>
              <a:t>d</a:t>
            </a:r>
            <a:r>
              <a:rPr dirty="0" sz="4000" spc="225"/>
              <a:t>e</a:t>
            </a:r>
            <a:r>
              <a:rPr dirty="0" sz="4000" spc="-285"/>
              <a:t> </a:t>
            </a:r>
            <a:r>
              <a:rPr dirty="0" sz="4000" spc="120"/>
              <a:t>O</a:t>
            </a:r>
            <a:r>
              <a:rPr dirty="0" sz="4000" spc="85"/>
              <a:t>u</a:t>
            </a:r>
            <a:r>
              <a:rPr dirty="0" sz="4000" spc="-225"/>
              <a:t>tlier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2890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Pouco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udo:</a:t>
            </a:r>
            <a:r>
              <a:rPr dirty="0" sz="24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Detecta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fra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no  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cartão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éd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to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92095" y="2556954"/>
            <a:ext cx="5229225" cy="3374390"/>
            <a:chOff x="2292095" y="2556954"/>
            <a:chExt cx="5229225" cy="3374390"/>
          </a:xfrm>
        </p:grpSpPr>
        <p:sp>
          <p:nvSpPr>
            <p:cNvPr id="8" name="object 8"/>
            <p:cNvSpPr/>
            <p:nvPr/>
          </p:nvSpPr>
          <p:spPr>
            <a:xfrm>
              <a:off x="4085970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216026" y="0"/>
                  </a:moveTo>
                  <a:lnTo>
                    <a:pt x="72008" y="0"/>
                  </a:lnTo>
                  <a:lnTo>
                    <a:pt x="72008" y="288036"/>
                  </a:lnTo>
                  <a:lnTo>
                    <a:pt x="0" y="288036"/>
                  </a:lnTo>
                  <a:lnTo>
                    <a:pt x="144017" y="432054"/>
                  </a:lnTo>
                  <a:lnTo>
                    <a:pt x="288036" y="288036"/>
                  </a:lnTo>
                  <a:lnTo>
                    <a:pt x="216026" y="28803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085970" y="2564892"/>
              <a:ext cx="288290" cy="432434"/>
            </a:xfrm>
            <a:custGeom>
              <a:avLst/>
              <a:gdLst/>
              <a:ahLst/>
              <a:cxnLst/>
              <a:rect l="l" t="t" r="r" b="b"/>
              <a:pathLst>
                <a:path w="288289" h="432435">
                  <a:moveTo>
                    <a:pt x="0" y="288036"/>
                  </a:moveTo>
                  <a:lnTo>
                    <a:pt x="72008" y="28803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88036"/>
                  </a:lnTo>
                  <a:lnTo>
                    <a:pt x="288036" y="288036"/>
                  </a:lnTo>
                  <a:lnTo>
                    <a:pt x="144017" y="432054"/>
                  </a:lnTo>
                  <a:lnTo>
                    <a:pt x="0" y="288036"/>
                  </a:lnTo>
                  <a:close/>
                </a:path>
              </a:pathLst>
            </a:custGeom>
            <a:ln w="15875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96667" y="3159252"/>
              <a:ext cx="5019040" cy="2725420"/>
            </a:xfrm>
            <a:custGeom>
              <a:avLst/>
              <a:gdLst/>
              <a:ahLst/>
              <a:cxnLst/>
              <a:rect l="l" t="t" r="r" b="b"/>
              <a:pathLst>
                <a:path w="5019040" h="2725420">
                  <a:moveTo>
                    <a:pt x="0" y="2270760"/>
                  </a:moveTo>
                  <a:lnTo>
                    <a:pt x="5018532" y="2270760"/>
                  </a:lnTo>
                </a:path>
                <a:path w="5019040" h="2725420">
                  <a:moveTo>
                    <a:pt x="0" y="1816608"/>
                  </a:moveTo>
                  <a:lnTo>
                    <a:pt x="5018532" y="1816608"/>
                  </a:lnTo>
                </a:path>
                <a:path w="5019040" h="2725420">
                  <a:moveTo>
                    <a:pt x="0" y="1362456"/>
                  </a:moveTo>
                  <a:lnTo>
                    <a:pt x="5018532" y="1362456"/>
                  </a:lnTo>
                </a:path>
                <a:path w="5019040" h="2725420">
                  <a:moveTo>
                    <a:pt x="0" y="908304"/>
                  </a:moveTo>
                  <a:lnTo>
                    <a:pt x="5018532" y="908304"/>
                  </a:lnTo>
                </a:path>
                <a:path w="5019040" h="2725420">
                  <a:moveTo>
                    <a:pt x="0" y="454152"/>
                  </a:moveTo>
                  <a:lnTo>
                    <a:pt x="5018532" y="454152"/>
                  </a:lnTo>
                </a:path>
                <a:path w="5019040" h="2725420">
                  <a:moveTo>
                    <a:pt x="0" y="0"/>
                  </a:moveTo>
                  <a:lnTo>
                    <a:pt x="5018532" y="0"/>
                  </a:lnTo>
                </a:path>
                <a:path w="5019040" h="2725420">
                  <a:moveTo>
                    <a:pt x="0" y="2724912"/>
                  </a:moveTo>
                  <a:lnTo>
                    <a:pt x="0" y="0"/>
                  </a:lnTo>
                </a:path>
                <a:path w="5019040" h="2725420">
                  <a:moveTo>
                    <a:pt x="0" y="2724912"/>
                  </a:moveTo>
                  <a:lnTo>
                    <a:pt x="5018532" y="2724912"/>
                  </a:lnTo>
                </a:path>
              </a:pathLst>
            </a:custGeom>
            <a:ln w="9144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061" y="5607964"/>
              <a:ext cx="98425" cy="984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0965" y="5721502"/>
              <a:ext cx="98425" cy="984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0331" y="5832754"/>
              <a:ext cx="98425" cy="984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0935" y="5653379"/>
              <a:ext cx="98425" cy="984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9476" y="5830493"/>
              <a:ext cx="98425" cy="984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2871" y="3564445"/>
              <a:ext cx="98425" cy="984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9731" y="3200400"/>
              <a:ext cx="521207" cy="4846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15464" y="3519297"/>
            <a:ext cx="375920" cy="1994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85">
                <a:latin typeface="Verdana"/>
                <a:cs typeface="Verdana"/>
              </a:rPr>
              <a:t>10000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82550">
              <a:lnSpc>
                <a:spcPct val="100000"/>
              </a:lnSpc>
              <a:spcBef>
                <a:spcPts val="919"/>
              </a:spcBef>
            </a:pPr>
            <a:r>
              <a:rPr dirty="0" sz="1000" spc="-85">
                <a:latin typeface="Verdana"/>
                <a:cs typeface="Verdana"/>
              </a:rPr>
              <a:t>8000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82550">
              <a:lnSpc>
                <a:spcPct val="100000"/>
              </a:lnSpc>
              <a:spcBef>
                <a:spcPts val="920"/>
              </a:spcBef>
            </a:pPr>
            <a:r>
              <a:rPr dirty="0" sz="1000" spc="-85">
                <a:latin typeface="Verdana"/>
                <a:cs typeface="Verdana"/>
              </a:rPr>
              <a:t>6000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82550">
              <a:lnSpc>
                <a:spcPct val="100000"/>
              </a:lnSpc>
              <a:spcBef>
                <a:spcPts val="915"/>
              </a:spcBef>
            </a:pPr>
            <a:r>
              <a:rPr dirty="0" sz="1000" spc="-85">
                <a:latin typeface="Verdana"/>
                <a:cs typeface="Verdana"/>
              </a:rPr>
              <a:t>4000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82550">
              <a:lnSpc>
                <a:spcPct val="100000"/>
              </a:lnSpc>
              <a:spcBef>
                <a:spcPts val="920"/>
              </a:spcBef>
            </a:pPr>
            <a:r>
              <a:rPr dirty="0" sz="1000" spc="-85">
                <a:latin typeface="Verdana"/>
                <a:cs typeface="Verdana"/>
              </a:rPr>
              <a:t>2000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96261" y="5789950"/>
            <a:ext cx="398780" cy="346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15240">
              <a:lnSpc>
                <a:spcPct val="100000"/>
              </a:lnSpc>
              <a:spcBef>
                <a:spcPts val="110"/>
              </a:spcBef>
            </a:pPr>
            <a:r>
              <a:rPr dirty="0" sz="1000" spc="-60">
                <a:latin typeface="Verdana"/>
                <a:cs typeface="Verdana"/>
              </a:rPr>
              <a:t>set/11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53</a:t>
            </a:fld>
          </a:p>
        </p:txBody>
      </p:sp>
      <p:sp>
        <p:nvSpPr>
          <p:cNvPr id="24" name="object 24"/>
          <p:cNvSpPr txBox="1"/>
          <p:nvPr/>
        </p:nvSpPr>
        <p:spPr>
          <a:xfrm>
            <a:off x="2910967" y="5956066"/>
            <a:ext cx="44323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Verdana"/>
                <a:cs typeface="Verdana"/>
              </a:rPr>
              <a:t>dez/</a:t>
            </a:r>
            <a:r>
              <a:rPr dirty="0" sz="1000" spc="-90">
                <a:latin typeface="Verdana"/>
                <a:cs typeface="Verdana"/>
              </a:rPr>
              <a:t>11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53739" y="5956066"/>
            <a:ext cx="432434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75">
                <a:latin typeface="Verdana"/>
                <a:cs typeface="Verdana"/>
              </a:rPr>
              <a:t>a</a:t>
            </a:r>
            <a:r>
              <a:rPr dirty="0" sz="1000" spc="55">
                <a:latin typeface="Verdana"/>
                <a:cs typeface="Verdana"/>
              </a:rPr>
              <a:t>b</a:t>
            </a:r>
            <a:r>
              <a:rPr dirty="0" sz="1000" spc="-75">
                <a:latin typeface="Verdana"/>
                <a:cs typeface="Verdana"/>
              </a:rPr>
              <a:t>r</a:t>
            </a:r>
            <a:r>
              <a:rPr dirty="0" sz="1000" spc="-85">
                <a:latin typeface="Verdana"/>
                <a:cs typeface="Verdana"/>
              </a:rPr>
              <a:t>/</a:t>
            </a:r>
            <a:r>
              <a:rPr dirty="0" sz="1000" spc="-90">
                <a:latin typeface="Verdana"/>
                <a:cs typeface="Verdana"/>
              </a:rPr>
              <a:t>12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12945" y="5956066"/>
            <a:ext cx="584835" cy="37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80">
                <a:latin typeface="Verdana"/>
                <a:cs typeface="Verdana"/>
              </a:rPr>
              <a:t>jul/12</a:t>
            </a:r>
            <a:endParaRPr sz="1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000" spc="-25" b="1">
                <a:latin typeface="Tahoma"/>
                <a:cs typeface="Tahoma"/>
              </a:rPr>
              <a:t>Mês/Ano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31282" y="5956066"/>
            <a:ext cx="423545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45">
                <a:latin typeface="Verdana"/>
                <a:cs typeface="Verdana"/>
              </a:rPr>
              <a:t>out/12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73800" y="5956066"/>
            <a:ext cx="410845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30">
                <a:latin typeface="Verdana"/>
                <a:cs typeface="Verdana"/>
              </a:rPr>
              <a:t>j</a:t>
            </a:r>
            <a:r>
              <a:rPr dirty="0" sz="1000" spc="-4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n</a:t>
            </a:r>
            <a:r>
              <a:rPr dirty="0" sz="1000" spc="-25">
                <a:latin typeface="Verdana"/>
                <a:cs typeface="Verdana"/>
              </a:rPr>
              <a:t>/</a:t>
            </a:r>
            <a:r>
              <a:rPr dirty="0" sz="1000" spc="-90">
                <a:latin typeface="Verdana"/>
                <a:cs typeface="Verdana"/>
              </a:rPr>
              <a:t>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88885" y="5956066"/>
            <a:ext cx="452120" cy="18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5">
                <a:latin typeface="Verdana"/>
                <a:cs typeface="Verdana"/>
              </a:rPr>
              <a:t>m</a:t>
            </a:r>
            <a:r>
              <a:rPr dirty="0" sz="1000" spc="20">
                <a:latin typeface="Verdana"/>
                <a:cs typeface="Verdana"/>
              </a:rPr>
              <a:t>a</a:t>
            </a:r>
            <a:r>
              <a:rPr dirty="0" sz="1000" spc="-75">
                <a:latin typeface="Verdana"/>
                <a:cs typeface="Verdana"/>
              </a:rPr>
              <a:t>i</a:t>
            </a:r>
            <a:r>
              <a:rPr dirty="0" sz="1000" spc="-25">
                <a:latin typeface="Verdana"/>
                <a:cs typeface="Verdana"/>
              </a:rPr>
              <a:t>/</a:t>
            </a:r>
            <a:r>
              <a:rPr dirty="0" sz="1000" spc="-90">
                <a:latin typeface="Verdana"/>
                <a:cs typeface="Verdana"/>
              </a:rPr>
              <a:t>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15464" y="3065144"/>
            <a:ext cx="3759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85">
                <a:latin typeface="Verdana"/>
                <a:cs typeface="Verdana"/>
              </a:rPr>
              <a:t>12000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22699" y="3654510"/>
            <a:ext cx="180975" cy="1739900"/>
          </a:xfrm>
          <a:prstGeom prst="rect">
            <a:avLst/>
          </a:prstGeom>
        </p:spPr>
        <p:txBody>
          <a:bodyPr wrap="square" lIns="0" tIns="1270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latin typeface="Tahoma"/>
                <a:cs typeface="Tahoma"/>
              </a:rPr>
              <a:t>Valor </a:t>
            </a:r>
            <a:r>
              <a:rPr dirty="0" sz="1000" spc="40" b="1">
                <a:latin typeface="Tahoma"/>
                <a:cs typeface="Tahoma"/>
              </a:rPr>
              <a:t>da</a:t>
            </a:r>
            <a:r>
              <a:rPr dirty="0" sz="1000" spc="-20" b="1">
                <a:latin typeface="Tahoma"/>
                <a:cs typeface="Tahoma"/>
              </a:rPr>
              <a:t> </a:t>
            </a:r>
            <a:r>
              <a:rPr dirty="0" sz="1000" spc="10" b="1">
                <a:latin typeface="Tahoma"/>
                <a:cs typeface="Tahoma"/>
              </a:rPr>
              <a:t>compra</a:t>
            </a:r>
            <a:r>
              <a:rPr dirty="0" sz="1000" spc="-25" b="1">
                <a:latin typeface="Tahoma"/>
                <a:cs typeface="Tahoma"/>
              </a:rPr>
              <a:t> </a:t>
            </a:r>
            <a:r>
              <a:rPr dirty="0" sz="1000" spc="-20" b="1">
                <a:latin typeface="Tahoma"/>
                <a:cs typeface="Tahoma"/>
              </a:rPr>
              <a:t>(em </a:t>
            </a:r>
            <a:r>
              <a:rPr dirty="0" sz="1000" spc="-40" b="1">
                <a:latin typeface="Tahoma"/>
                <a:cs typeface="Tahoma"/>
              </a:rPr>
              <a:t>reais)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88097" y="2931667"/>
            <a:ext cx="702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>
                <a:latin typeface="Verdana"/>
                <a:cs typeface="Verdana"/>
              </a:rPr>
              <a:t>o</a:t>
            </a:r>
            <a:r>
              <a:rPr dirty="0" sz="1800" spc="15">
                <a:latin typeface="Verdana"/>
                <a:cs typeface="Verdana"/>
              </a:rPr>
              <a:t>u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229">
                <a:latin typeface="Verdana"/>
                <a:cs typeface="Verdana"/>
              </a:rPr>
              <a:t>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424941"/>
            <a:ext cx="48063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Todos</a:t>
            </a:r>
            <a:r>
              <a:rPr dirty="0" spc="-270"/>
              <a:t> </a:t>
            </a:r>
            <a:r>
              <a:rPr dirty="0" spc="-155"/>
              <a:t>os</a:t>
            </a:r>
            <a:r>
              <a:rPr dirty="0" spc="-260"/>
              <a:t> </a:t>
            </a:r>
            <a:r>
              <a:rPr dirty="0" spc="235"/>
              <a:t>pa</a:t>
            </a:r>
            <a:r>
              <a:rPr dirty="0" spc="250"/>
              <a:t>d</a:t>
            </a:r>
            <a:r>
              <a:rPr dirty="0" spc="-145"/>
              <a:t>rões</a:t>
            </a:r>
            <a:r>
              <a:rPr dirty="0" spc="-285"/>
              <a:t> </a:t>
            </a:r>
            <a:r>
              <a:rPr dirty="0" spc="-10"/>
              <a:t>são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19" y="973658"/>
            <a:ext cx="31267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25">
                <a:solidFill>
                  <a:srgbClr val="93C500"/>
                </a:solidFill>
                <a:latin typeface="Verdana"/>
                <a:cs typeface="Verdana"/>
              </a:rPr>
              <a:t>interessantes?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547" y="1735353"/>
            <a:ext cx="6243320" cy="364871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18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D3C2C"/>
                </a:solidFill>
                <a:latin typeface="Verdana"/>
                <a:cs typeface="Verdana"/>
              </a:rPr>
              <a:t>Não!</a:t>
            </a:r>
            <a:endParaRPr sz="2200">
              <a:latin typeface="Verdana"/>
              <a:cs typeface="Verdana"/>
            </a:endParaRPr>
          </a:p>
          <a:p>
            <a:pPr marL="287020" marR="62865" indent="-274320">
              <a:lnSpc>
                <a:spcPts val="2380"/>
              </a:lnSpc>
              <a:spcBef>
                <a:spcPts val="56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 sz="2200" spc="-45">
                <a:solidFill>
                  <a:srgbClr val="3D3C2C"/>
                </a:solidFill>
                <a:latin typeface="Verdana"/>
                <a:cs typeface="Verdana"/>
              </a:rPr>
              <a:t>Milhões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200" spc="5">
                <a:solidFill>
                  <a:srgbClr val="3D3C2C"/>
                </a:solidFill>
                <a:latin typeface="Verdana"/>
                <a:cs typeface="Verdana"/>
              </a:rPr>
              <a:t>padrões </a:t>
            </a:r>
            <a:r>
              <a:rPr dirty="0" sz="2200" spc="75">
                <a:solidFill>
                  <a:srgbClr val="3D3C2C"/>
                </a:solidFill>
                <a:latin typeface="Verdana"/>
                <a:cs typeface="Verdana"/>
              </a:rPr>
              <a:t>podem 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ser </a:t>
            </a:r>
            <a:r>
              <a:rPr dirty="0" sz="2200" spc="5">
                <a:solidFill>
                  <a:srgbClr val="3D3C2C"/>
                </a:solidFill>
                <a:latin typeface="Verdana"/>
                <a:cs typeface="Verdana"/>
              </a:rPr>
              <a:t>gerados </a:t>
            </a:r>
            <a:r>
              <a:rPr dirty="0" sz="2200" spc="114">
                <a:solidFill>
                  <a:srgbClr val="3D3C2C"/>
                </a:solidFill>
                <a:latin typeface="Verdana"/>
                <a:cs typeface="Verdana"/>
              </a:rPr>
              <a:t>e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75">
                <a:solidFill>
                  <a:srgbClr val="3D3C2C"/>
                </a:solidFill>
                <a:latin typeface="Verdana"/>
                <a:cs typeface="Verdana"/>
              </a:rPr>
              <a:t>pequena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55">
                <a:solidFill>
                  <a:srgbClr val="3D3C2C"/>
                </a:solidFill>
                <a:latin typeface="Verdana"/>
                <a:cs typeface="Verdana"/>
              </a:rPr>
              <a:t>fração</a:t>
            </a:r>
            <a:r>
              <a:rPr dirty="0" sz="22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5">
                <a:solidFill>
                  <a:srgbClr val="3D3C2C"/>
                </a:solidFill>
                <a:latin typeface="Verdana"/>
                <a:cs typeface="Verdana"/>
              </a:rPr>
              <a:t>padrões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interessam</a:t>
            </a:r>
            <a:r>
              <a:rPr dirty="0" sz="22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35">
                <a:solidFill>
                  <a:srgbClr val="3D3C2C"/>
                </a:solidFill>
                <a:latin typeface="Verdana"/>
                <a:cs typeface="Verdana"/>
              </a:rPr>
              <a:t>ao </a:t>
            </a:r>
            <a:r>
              <a:rPr dirty="0" sz="2200" spc="-7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85">
                <a:solidFill>
                  <a:srgbClr val="3D3C2C"/>
                </a:solidFill>
                <a:latin typeface="Verdana"/>
                <a:cs typeface="Verdana"/>
              </a:rPr>
              <a:t>usuário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21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Padrão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95">
                <a:solidFill>
                  <a:srgbClr val="3D3C2C"/>
                </a:solidFill>
                <a:latin typeface="Verdana"/>
                <a:cs typeface="Verdana"/>
              </a:rPr>
              <a:t>interessante:</a:t>
            </a:r>
            <a:endParaRPr sz="2200">
              <a:latin typeface="Verdana"/>
              <a:cs typeface="Verdana"/>
            </a:endParaRPr>
          </a:p>
          <a:p>
            <a:pPr marL="629920">
              <a:lnSpc>
                <a:spcPct val="100000"/>
              </a:lnSpc>
              <a:spcBef>
                <a:spcPts val="240"/>
              </a:spcBef>
            </a:pPr>
            <a:r>
              <a:rPr dirty="0" sz="14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12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3D3C2C"/>
                </a:solidFill>
                <a:latin typeface="Verdana"/>
                <a:cs typeface="Verdana"/>
              </a:rPr>
              <a:t>Facilmente</a:t>
            </a:r>
            <a:r>
              <a:rPr dirty="0" sz="19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35">
                <a:solidFill>
                  <a:srgbClr val="3D3C2C"/>
                </a:solidFill>
                <a:latin typeface="Verdana"/>
                <a:cs typeface="Verdana"/>
              </a:rPr>
              <a:t>compreendido</a:t>
            </a:r>
            <a:r>
              <a:rPr dirty="0" sz="1900" spc="-1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20">
                <a:solidFill>
                  <a:srgbClr val="3D3C2C"/>
                </a:solidFill>
                <a:latin typeface="Verdana"/>
                <a:cs typeface="Verdana"/>
              </a:rPr>
              <a:t>por</a:t>
            </a:r>
            <a:r>
              <a:rPr dirty="0" sz="1900" spc="-1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3D3C2C"/>
                </a:solidFill>
                <a:latin typeface="Verdana"/>
                <a:cs typeface="Verdana"/>
              </a:rPr>
              <a:t>humanos</a:t>
            </a:r>
            <a:endParaRPr sz="1900">
              <a:latin typeface="Verdana"/>
              <a:cs typeface="Verdana"/>
            </a:endParaRPr>
          </a:p>
          <a:p>
            <a:pPr marL="629920">
              <a:lnSpc>
                <a:spcPct val="100000"/>
              </a:lnSpc>
              <a:spcBef>
                <a:spcPts val="229"/>
              </a:spcBef>
            </a:pPr>
            <a:r>
              <a:rPr dirty="0" sz="1450" spc="-17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13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1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1900">
                <a:solidFill>
                  <a:srgbClr val="3D3C2C"/>
                </a:solidFill>
                <a:latin typeface="Verdana"/>
                <a:cs typeface="Verdana"/>
              </a:rPr>
              <a:t>á</a:t>
            </a:r>
            <a:r>
              <a:rPr dirty="0" sz="1900" spc="-10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9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19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15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1900" spc="16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1900" spc="-7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60">
                <a:solidFill>
                  <a:srgbClr val="3D3C2C"/>
                </a:solidFill>
                <a:latin typeface="Verdana"/>
                <a:cs typeface="Verdana"/>
              </a:rPr>
              <a:t>um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35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r>
              <a:rPr dirty="0" sz="1900" spc="2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1900" spc="-8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1900" spc="-5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1900" spc="-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70">
                <a:solidFill>
                  <a:srgbClr val="3D3C2C"/>
                </a:solidFill>
                <a:latin typeface="Verdana"/>
                <a:cs typeface="Verdana"/>
              </a:rPr>
              <a:t>na</a:t>
            </a:r>
            <a:r>
              <a:rPr dirty="0" sz="1900" spc="6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1900" spc="8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1900" spc="-1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5">
                <a:solidFill>
                  <a:srgbClr val="3D3C2C"/>
                </a:solidFill>
                <a:latin typeface="Verdana"/>
                <a:cs typeface="Verdana"/>
              </a:rPr>
              <a:t>grau</a:t>
            </a:r>
            <a:r>
              <a:rPr dirty="0" sz="19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10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1900" spc="10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1900" spc="-1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30">
                <a:solidFill>
                  <a:srgbClr val="3D3C2C"/>
                </a:solidFill>
                <a:latin typeface="Verdana"/>
                <a:cs typeface="Verdana"/>
              </a:rPr>
              <a:t>cer</a:t>
            </a:r>
            <a:r>
              <a:rPr dirty="0" sz="1900" spc="-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190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1900" spc="-20">
                <a:solidFill>
                  <a:srgbClr val="3D3C2C"/>
                </a:solidFill>
                <a:latin typeface="Verdana"/>
                <a:cs typeface="Verdana"/>
              </a:rPr>
              <a:t>za</a:t>
            </a:r>
            <a:endParaRPr sz="1900">
              <a:latin typeface="Verdana"/>
              <a:cs typeface="Verdana"/>
            </a:endParaRPr>
          </a:p>
          <a:p>
            <a:pPr marL="629920">
              <a:lnSpc>
                <a:spcPct val="100000"/>
              </a:lnSpc>
              <a:spcBef>
                <a:spcPts val="229"/>
              </a:spcBef>
            </a:pPr>
            <a:r>
              <a:rPr dirty="0" sz="14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10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5">
                <a:solidFill>
                  <a:srgbClr val="3D3C2C"/>
                </a:solidFill>
                <a:latin typeface="Verdana"/>
                <a:cs typeface="Verdana"/>
              </a:rPr>
              <a:t>Potencialmente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3D3C2C"/>
                </a:solidFill>
                <a:latin typeface="Verdana"/>
                <a:cs typeface="Verdana"/>
              </a:rPr>
              <a:t>útil</a:t>
            </a:r>
            <a:endParaRPr sz="1900">
              <a:latin typeface="Verdana"/>
              <a:cs typeface="Verdana"/>
            </a:endParaRPr>
          </a:p>
          <a:p>
            <a:pPr marL="629920" marR="4747895">
              <a:lnSpc>
                <a:spcPct val="110000"/>
              </a:lnSpc>
            </a:pPr>
            <a:r>
              <a:rPr dirty="0" sz="14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-4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20">
                <a:solidFill>
                  <a:srgbClr val="3D3C2C"/>
                </a:solidFill>
                <a:latin typeface="Verdana"/>
                <a:cs typeface="Verdana"/>
              </a:rPr>
              <a:t>Novo </a:t>
            </a:r>
            <a:r>
              <a:rPr dirty="0" sz="1900" spc="-6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5">
                <a:solidFill>
                  <a:srgbClr val="3D3C2C"/>
                </a:solidFill>
                <a:latin typeface="Verdana"/>
                <a:cs typeface="Verdana"/>
              </a:rPr>
              <a:t>ou</a:t>
            </a:r>
            <a:endParaRPr sz="1900">
              <a:latin typeface="Verdana"/>
              <a:cs typeface="Verdana"/>
            </a:endParaRPr>
          </a:p>
          <a:p>
            <a:pPr marL="629920">
              <a:lnSpc>
                <a:spcPct val="100000"/>
              </a:lnSpc>
              <a:spcBef>
                <a:spcPts val="225"/>
              </a:spcBef>
            </a:pPr>
            <a:r>
              <a:rPr dirty="0" sz="14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12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20">
                <a:solidFill>
                  <a:srgbClr val="3D3C2C"/>
                </a:solidFill>
                <a:latin typeface="Verdana"/>
                <a:cs typeface="Verdana"/>
              </a:rPr>
              <a:t>Valida</a:t>
            </a:r>
            <a:r>
              <a:rPr dirty="0" sz="19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15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20">
                <a:solidFill>
                  <a:srgbClr val="3D3C2C"/>
                </a:solidFill>
                <a:latin typeface="Verdana"/>
                <a:cs typeface="Verdana"/>
              </a:rPr>
              <a:t>hipótese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95">
                <a:solidFill>
                  <a:srgbClr val="3D3C2C"/>
                </a:solidFill>
                <a:latin typeface="Verdana"/>
                <a:cs typeface="Verdana"/>
              </a:rPr>
              <a:t>do</a:t>
            </a:r>
            <a:r>
              <a:rPr dirty="0" sz="19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3D3C2C"/>
                </a:solidFill>
                <a:latin typeface="Verdana"/>
                <a:cs typeface="Verdana"/>
              </a:rPr>
              <a:t>usuário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0260" y="476630"/>
            <a:ext cx="1455166" cy="129616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57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26384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65"/>
              <a:t>Exercí</a:t>
            </a:r>
            <a:r>
              <a:rPr dirty="0" sz="4000" spc="-85"/>
              <a:t>c</a:t>
            </a:r>
            <a:r>
              <a:rPr dirty="0" sz="4000" spc="-40"/>
              <a:t>i</a:t>
            </a:r>
            <a:r>
              <a:rPr dirty="0" sz="4000" spc="-75"/>
              <a:t>o</a:t>
            </a:r>
            <a:r>
              <a:rPr dirty="0" sz="4000" spc="-285"/>
              <a:t> </a:t>
            </a:r>
            <a:r>
              <a:rPr dirty="0" sz="4000" spc="-330"/>
              <a:t>2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57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41794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tabLst>
                <a:tab pos="2585720" algn="l"/>
              </a:tabLst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Dentr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05">
                <a:solidFill>
                  <a:srgbClr val="3D3C2C"/>
                </a:solidFill>
                <a:latin typeface="Verdana"/>
                <a:cs typeface="Verdana"/>
              </a:rPr>
              <a:t>os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con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14">
                <a:solidFill>
                  <a:srgbClr val="3D3C2C"/>
                </a:solidFill>
                <a:latin typeface="Verdana"/>
                <a:cs typeface="Verdana"/>
              </a:rPr>
              <a:t>tos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6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ng  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apresent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dos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	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q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70">
                <a:solidFill>
                  <a:srgbClr val="3D3C2C"/>
                </a:solidFill>
                <a:latin typeface="Verdana"/>
                <a:cs typeface="Verdana"/>
              </a:rPr>
              <a:t>con</a:t>
            </a:r>
            <a:r>
              <a:rPr dirty="0" sz="2400" spc="14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14">
                <a:solidFill>
                  <a:srgbClr val="3D3C2C"/>
                </a:solidFill>
                <a:latin typeface="Verdana"/>
                <a:cs typeface="Verdana"/>
              </a:rPr>
              <a:t>tos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150">
                <a:solidFill>
                  <a:srgbClr val="3D3C2C"/>
                </a:solidFill>
                <a:latin typeface="Verdana"/>
                <a:cs typeface="Verdana"/>
              </a:rPr>
              <a:t>ocê  </a:t>
            </a:r>
            <a:r>
              <a:rPr dirty="0" sz="2400" spc="-12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iza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no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b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anc</a:t>
            </a:r>
            <a:r>
              <a:rPr dirty="0" sz="2400" spc="14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dado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4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rede  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soc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al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?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3D3C2C"/>
                </a:solidFill>
                <a:latin typeface="Verdana"/>
                <a:cs typeface="Verdana"/>
              </a:rPr>
              <a:t>Jus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55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400" spc="-1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que.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8463534" y="1500692"/>
              <a:ext cx="680720" cy="4130675"/>
            </a:xfrm>
            <a:custGeom>
              <a:avLst/>
              <a:gdLst/>
              <a:ahLst/>
              <a:cxnLst/>
              <a:rect l="l" t="t" r="r" b="b"/>
              <a:pathLst>
                <a:path w="680720" h="4130675">
                  <a:moveTo>
                    <a:pt x="3937" y="2938211"/>
                  </a:moveTo>
                  <a:lnTo>
                    <a:pt x="680466" y="2543174"/>
                  </a:lnTo>
                </a:path>
                <a:path w="680720" h="4130675">
                  <a:moveTo>
                    <a:pt x="680466" y="4130306"/>
                  </a:moveTo>
                  <a:lnTo>
                    <a:pt x="0" y="3737422"/>
                  </a:lnTo>
                  <a:lnTo>
                    <a:pt x="3937" y="2938211"/>
                  </a:lnTo>
                </a:path>
                <a:path w="680720" h="4130675">
                  <a:moveTo>
                    <a:pt x="3937" y="395036"/>
                  </a:moveTo>
                  <a:lnTo>
                    <a:pt x="680466" y="0"/>
                  </a:lnTo>
                </a:path>
                <a:path w="680720" h="4130675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64" y="404685"/>
            <a:ext cx="7848854" cy="592874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57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8613" y="586485"/>
            <a:ext cx="70440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0390" algn="l"/>
                <a:tab pos="4311650" algn="l"/>
              </a:tabLst>
            </a:pPr>
            <a:r>
              <a:rPr dirty="0" spc="60">
                <a:solidFill>
                  <a:srgbClr val="3D3C2C"/>
                </a:solidFill>
              </a:rPr>
              <a:t>Database	</a:t>
            </a:r>
            <a:r>
              <a:rPr dirty="0" spc="-315">
                <a:solidFill>
                  <a:srgbClr val="3D3C2C"/>
                </a:solidFill>
              </a:rPr>
              <a:t>vs.	</a:t>
            </a:r>
            <a:r>
              <a:rPr dirty="0" spc="70">
                <a:solidFill>
                  <a:srgbClr val="3D3C2C"/>
                </a:solidFill>
              </a:rPr>
              <a:t>Data</a:t>
            </a:r>
            <a:r>
              <a:rPr dirty="0" spc="-305">
                <a:solidFill>
                  <a:srgbClr val="3D3C2C"/>
                </a:solidFill>
              </a:rPr>
              <a:t> </a:t>
            </a:r>
            <a:r>
              <a:rPr dirty="0" spc="-45">
                <a:solidFill>
                  <a:srgbClr val="3D3C2C"/>
                </a:solidFill>
              </a:rPr>
              <a:t>Mining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9308" y="1569719"/>
            <a:ext cx="5602605" cy="647700"/>
            <a:chOff x="559308" y="1569719"/>
            <a:chExt cx="5602605" cy="64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308" y="1639823"/>
              <a:ext cx="687324" cy="5775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" y="1635251"/>
              <a:ext cx="1528572" cy="5821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3108" y="1574291"/>
              <a:ext cx="687324" cy="5775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2960" y="1569719"/>
              <a:ext cx="1528572" cy="5821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98975" y="1664030"/>
            <a:ext cx="14230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dirty="0" sz="2800" spc="-45">
                <a:latin typeface="Verdana"/>
                <a:cs typeface="Verdana"/>
              </a:rPr>
              <a:t>Query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1123" y="3412235"/>
            <a:ext cx="5675630" cy="2110740"/>
            <a:chOff x="611123" y="3412235"/>
            <a:chExt cx="5675630" cy="211074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791" y="3555491"/>
              <a:ext cx="533400" cy="4328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915" y="3412235"/>
              <a:ext cx="1700784" cy="5836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5591" y="3560063"/>
              <a:ext cx="533400" cy="432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5715" y="3416807"/>
              <a:ext cx="1700784" cy="5836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123" y="4945379"/>
              <a:ext cx="687324" cy="5775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975" y="4940807"/>
              <a:ext cx="1266444" cy="58216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2287" y="1373187"/>
            <a:ext cx="3695065" cy="5051425"/>
          </a:xfrm>
          <a:prstGeom prst="rect">
            <a:avLst/>
          </a:prstGeom>
        </p:spPr>
        <p:txBody>
          <a:bodyPr wrap="square" lIns="0" tIns="369570" rIns="0" bIns="0" rtlCol="0" vert="horz">
            <a:spAutoFit/>
          </a:bodyPr>
          <a:lstStyle/>
          <a:p>
            <a:pPr marL="548005" indent="-344170">
              <a:lnSpc>
                <a:spcPct val="100000"/>
              </a:lnSpc>
              <a:spcBef>
                <a:spcPts val="2910"/>
              </a:spcBef>
              <a:buChar char="•"/>
              <a:tabLst>
                <a:tab pos="548640" algn="l"/>
              </a:tabLst>
            </a:pPr>
            <a:r>
              <a:rPr dirty="0" sz="2800" spc="-45">
                <a:latin typeface="Verdana"/>
                <a:cs typeface="Verdana"/>
              </a:rPr>
              <a:t>Query</a:t>
            </a:r>
            <a:endParaRPr sz="2800">
              <a:latin typeface="Verdana"/>
              <a:cs typeface="Verdana"/>
            </a:endParaRPr>
          </a:p>
          <a:p>
            <a:pPr lvl="1" marL="948690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948690" algn="l"/>
                <a:tab pos="949325" algn="l"/>
              </a:tabLst>
            </a:pPr>
            <a:r>
              <a:rPr dirty="0" sz="1800" spc="-100">
                <a:latin typeface="Verdana"/>
                <a:cs typeface="Verdana"/>
              </a:rPr>
              <a:t>W</a:t>
            </a:r>
            <a:r>
              <a:rPr dirty="0" sz="1800" spc="-25">
                <a:latin typeface="Verdana"/>
                <a:cs typeface="Verdana"/>
              </a:rPr>
              <a:t>e</a:t>
            </a:r>
            <a:r>
              <a:rPr dirty="0" sz="1800" spc="-10">
                <a:latin typeface="Verdana"/>
                <a:cs typeface="Verdana"/>
              </a:rPr>
              <a:t>l</a:t>
            </a:r>
            <a:r>
              <a:rPr dirty="0" sz="1800" spc="-135">
                <a:latin typeface="Verdana"/>
                <a:cs typeface="Verdana"/>
              </a:rPr>
              <a:t>l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5">
                <a:latin typeface="Verdana"/>
                <a:cs typeface="Verdana"/>
              </a:rPr>
              <a:t>def</a:t>
            </a:r>
            <a:r>
              <a:rPr dirty="0" sz="1800" spc="20">
                <a:latin typeface="Verdana"/>
                <a:cs typeface="Verdana"/>
              </a:rPr>
              <a:t>i</a:t>
            </a:r>
            <a:r>
              <a:rPr dirty="0" sz="1800" spc="25">
                <a:latin typeface="Verdana"/>
                <a:cs typeface="Verdana"/>
              </a:rPr>
              <a:t>n</a:t>
            </a:r>
            <a:r>
              <a:rPr dirty="0" sz="1800" spc="15">
                <a:latin typeface="Verdana"/>
                <a:cs typeface="Verdana"/>
              </a:rPr>
              <a:t>e</a:t>
            </a:r>
            <a:r>
              <a:rPr dirty="0" sz="1800" spc="110"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  <a:p>
            <a:pPr lvl="1" marL="948690" indent="-287020">
              <a:lnSpc>
                <a:spcPct val="100000"/>
              </a:lnSpc>
              <a:spcBef>
                <a:spcPts val="220"/>
              </a:spcBef>
              <a:buChar char="–"/>
              <a:tabLst>
                <a:tab pos="948690" algn="l"/>
                <a:tab pos="949325" algn="l"/>
              </a:tabLst>
            </a:pPr>
            <a:r>
              <a:rPr dirty="0" sz="1800" spc="-120">
                <a:latin typeface="Verdana"/>
                <a:cs typeface="Verdana"/>
              </a:rPr>
              <a:t>SQL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Verdana"/>
              <a:cs typeface="Verdana"/>
            </a:endParaRPr>
          </a:p>
          <a:p>
            <a:pPr marL="500380" indent="-296545">
              <a:lnSpc>
                <a:spcPct val="100000"/>
              </a:lnSpc>
              <a:spcBef>
                <a:spcPts val="5"/>
              </a:spcBef>
              <a:buClr>
                <a:srgbClr val="3D3C2C"/>
              </a:buClr>
              <a:buSzPct val="75000"/>
              <a:buFont typeface="Wingdings"/>
              <a:buChar char=""/>
              <a:tabLst>
                <a:tab pos="501015" algn="l"/>
              </a:tabLst>
            </a:pPr>
            <a:r>
              <a:rPr dirty="0" sz="2800" spc="-10">
                <a:latin typeface="Verdana"/>
                <a:cs typeface="Verdana"/>
              </a:rPr>
              <a:t>Output</a:t>
            </a:r>
            <a:endParaRPr sz="2800">
              <a:latin typeface="Verdana"/>
              <a:cs typeface="Verdana"/>
            </a:endParaRPr>
          </a:p>
          <a:p>
            <a:pPr marL="662305">
              <a:lnSpc>
                <a:spcPct val="100000"/>
              </a:lnSpc>
              <a:spcBef>
                <a:spcPts val="470"/>
              </a:spcBef>
            </a:pPr>
            <a:r>
              <a:rPr dirty="0" sz="1800" spc="-245">
                <a:latin typeface="Verdana"/>
                <a:cs typeface="Verdana"/>
              </a:rPr>
              <a:t>–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100">
                <a:latin typeface="Verdana"/>
                <a:cs typeface="Verdana"/>
              </a:rPr>
              <a:t>Subse</a:t>
            </a:r>
            <a:r>
              <a:rPr dirty="0" sz="1800" spc="-60">
                <a:latin typeface="Verdana"/>
                <a:cs typeface="Verdana"/>
              </a:rPr>
              <a:t>t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of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114">
                <a:latin typeface="Verdana"/>
                <a:cs typeface="Verdana"/>
              </a:rPr>
              <a:t>d</a:t>
            </a:r>
            <a:r>
              <a:rPr dirty="0" sz="1800" spc="20">
                <a:latin typeface="Verdana"/>
                <a:cs typeface="Verdana"/>
              </a:rPr>
              <a:t>a</a:t>
            </a:r>
            <a:r>
              <a:rPr dirty="0" sz="1800">
                <a:latin typeface="Verdana"/>
                <a:cs typeface="Verdana"/>
              </a:rPr>
              <a:t>t</a:t>
            </a:r>
            <a:r>
              <a:rPr dirty="0" sz="1800" spc="130">
                <a:latin typeface="Verdana"/>
                <a:cs typeface="Verdana"/>
              </a:rPr>
              <a:t>ab</a:t>
            </a:r>
            <a:r>
              <a:rPr dirty="0" sz="1800" spc="120">
                <a:latin typeface="Verdana"/>
                <a:cs typeface="Verdana"/>
              </a:rPr>
              <a:t>a</a:t>
            </a:r>
            <a:r>
              <a:rPr dirty="0" sz="1800" spc="-80">
                <a:latin typeface="Verdana"/>
                <a:cs typeface="Verdana"/>
              </a:rPr>
              <a:t>se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Verdana"/>
              <a:cs typeface="Verdana"/>
            </a:endParaRPr>
          </a:p>
          <a:p>
            <a:pPr lvl="1" marL="600075" indent="-343535">
              <a:lnSpc>
                <a:spcPct val="100000"/>
              </a:lnSpc>
              <a:buChar char="•"/>
              <a:tabLst>
                <a:tab pos="600710" algn="l"/>
              </a:tabLst>
            </a:pPr>
            <a:r>
              <a:rPr dirty="0" sz="2800" spc="-70">
                <a:latin typeface="Verdana"/>
                <a:cs typeface="Verdana"/>
              </a:rPr>
              <a:t>Field</a:t>
            </a:r>
            <a:endParaRPr sz="2800">
              <a:latin typeface="Verdana"/>
              <a:cs typeface="Verdana"/>
            </a:endParaRPr>
          </a:p>
          <a:p>
            <a:pPr marL="714375">
              <a:lnSpc>
                <a:spcPct val="100000"/>
              </a:lnSpc>
              <a:spcBef>
                <a:spcPts val="245"/>
              </a:spcBef>
              <a:tabLst>
                <a:tab pos="1000760" algn="l"/>
              </a:tabLst>
            </a:pPr>
            <a:r>
              <a:rPr dirty="0" sz="1800" spc="-245">
                <a:latin typeface="Verdana"/>
                <a:cs typeface="Verdana"/>
              </a:rPr>
              <a:t>–	</a:t>
            </a:r>
            <a:r>
              <a:rPr dirty="0" sz="1800" spc="-5">
                <a:latin typeface="Verdana"/>
                <a:cs typeface="Verdana"/>
              </a:rPr>
              <a:t>Mature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44923" y="4873752"/>
            <a:ext cx="1606550" cy="582295"/>
            <a:chOff x="4344923" y="4873752"/>
            <a:chExt cx="1606550" cy="58229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4923" y="4878324"/>
              <a:ext cx="687324" cy="5775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4775" y="4873752"/>
              <a:ext cx="1266444" cy="58216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498975" y="2094102"/>
            <a:ext cx="3813175" cy="366077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756285" indent="-287020">
              <a:lnSpc>
                <a:spcPct val="100000"/>
              </a:lnSpc>
              <a:spcBef>
                <a:spcPts val="530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 spc="-50">
                <a:latin typeface="Verdana"/>
                <a:cs typeface="Verdana"/>
              </a:rPr>
              <a:t>Poor</a:t>
            </a:r>
            <a:r>
              <a:rPr dirty="0" sz="1800" spc="-15">
                <a:latin typeface="Verdana"/>
                <a:cs typeface="Verdana"/>
              </a:rPr>
              <a:t>l</a:t>
            </a:r>
            <a:r>
              <a:rPr dirty="0" sz="1800" spc="-105">
                <a:latin typeface="Verdana"/>
                <a:cs typeface="Verdana"/>
              </a:rPr>
              <a:t>y</a:t>
            </a:r>
            <a:r>
              <a:rPr dirty="0" sz="1800" spc="-170">
                <a:latin typeface="Verdana"/>
                <a:cs typeface="Verdana"/>
              </a:rPr>
              <a:t> </a:t>
            </a:r>
            <a:r>
              <a:rPr dirty="0" sz="1800" spc="-5">
                <a:latin typeface="Verdana"/>
                <a:cs typeface="Verdana"/>
              </a:rPr>
              <a:t>def</a:t>
            </a:r>
            <a:r>
              <a:rPr dirty="0" sz="1800" spc="20">
                <a:latin typeface="Verdana"/>
                <a:cs typeface="Verdana"/>
              </a:rPr>
              <a:t>i</a:t>
            </a:r>
            <a:r>
              <a:rPr dirty="0" sz="1800" spc="25">
                <a:latin typeface="Verdana"/>
                <a:cs typeface="Verdana"/>
              </a:rPr>
              <a:t>n</a:t>
            </a:r>
            <a:r>
              <a:rPr dirty="0" sz="1800" spc="15">
                <a:latin typeface="Verdana"/>
                <a:cs typeface="Verdana"/>
              </a:rPr>
              <a:t>e</a:t>
            </a:r>
            <a:r>
              <a:rPr dirty="0" sz="1800" spc="110"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  <a:p>
            <a:pPr marL="756285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 spc="35">
                <a:latin typeface="Verdana"/>
                <a:cs typeface="Verdana"/>
              </a:rPr>
              <a:t>No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95">
                <a:latin typeface="Verdana"/>
                <a:cs typeface="Verdana"/>
              </a:rPr>
              <a:t>p</a:t>
            </a:r>
            <a:r>
              <a:rPr dirty="0" sz="1800" spc="-15">
                <a:latin typeface="Verdana"/>
                <a:cs typeface="Verdana"/>
              </a:rPr>
              <a:t>rec</a:t>
            </a:r>
            <a:r>
              <a:rPr dirty="0" sz="1800" spc="5">
                <a:latin typeface="Verdana"/>
                <a:cs typeface="Verdana"/>
              </a:rPr>
              <a:t>i</a:t>
            </a:r>
            <a:r>
              <a:rPr dirty="0" sz="1800" spc="-75">
                <a:latin typeface="Verdana"/>
                <a:cs typeface="Verdana"/>
              </a:rPr>
              <a:t>s</a:t>
            </a:r>
            <a:r>
              <a:rPr dirty="0" sz="1800" spc="-80">
                <a:latin typeface="Verdana"/>
                <a:cs typeface="Verdana"/>
              </a:rPr>
              <a:t>e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quer</a:t>
            </a:r>
            <a:r>
              <a:rPr dirty="0" sz="1800" spc="-35">
                <a:latin typeface="Verdana"/>
                <a:cs typeface="Verdana"/>
              </a:rPr>
              <a:t>y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45">
                <a:latin typeface="Verdana"/>
                <a:cs typeface="Verdana"/>
              </a:rPr>
              <a:t>a</a:t>
            </a:r>
            <a:r>
              <a:rPr dirty="0" sz="1800" spc="45">
                <a:latin typeface="Verdana"/>
                <a:cs typeface="Verdana"/>
              </a:rPr>
              <a:t>n</a:t>
            </a:r>
            <a:r>
              <a:rPr dirty="0" sz="1800" spc="75">
                <a:latin typeface="Verdana"/>
                <a:cs typeface="Verdana"/>
              </a:rPr>
              <a:t>guage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Verdana"/>
              <a:cs typeface="Verdana"/>
            </a:endParaRPr>
          </a:p>
          <a:p>
            <a:pPr marL="308610" indent="-295910">
              <a:lnSpc>
                <a:spcPct val="100000"/>
              </a:lnSpc>
              <a:spcBef>
                <a:spcPts val="5"/>
              </a:spcBef>
              <a:buClr>
                <a:srgbClr val="3D3C2C"/>
              </a:buClr>
              <a:buSzPct val="75000"/>
              <a:buFont typeface="Wingdings"/>
              <a:buChar char=""/>
              <a:tabLst>
                <a:tab pos="308610" algn="l"/>
              </a:tabLst>
            </a:pPr>
            <a:r>
              <a:rPr dirty="0" sz="2800" spc="-10">
                <a:latin typeface="Verdana"/>
                <a:cs typeface="Verdana"/>
              </a:rPr>
              <a:t>Output</a:t>
            </a:r>
            <a:endParaRPr sz="2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470"/>
              </a:spcBef>
            </a:pPr>
            <a:r>
              <a:rPr dirty="0" sz="1800" spc="-245">
                <a:latin typeface="Verdana"/>
                <a:cs typeface="Verdana"/>
              </a:rPr>
              <a:t>–</a:t>
            </a:r>
            <a:r>
              <a:rPr dirty="0" sz="1800" spc="-10">
                <a:latin typeface="Verdana"/>
                <a:cs typeface="Verdana"/>
              </a:rPr>
              <a:t>Not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145">
                <a:latin typeface="Verdana"/>
                <a:cs typeface="Verdana"/>
              </a:rPr>
              <a:t>a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sub</a:t>
            </a:r>
            <a:r>
              <a:rPr dirty="0" sz="1800" spc="-105">
                <a:latin typeface="Verdana"/>
                <a:cs typeface="Verdana"/>
              </a:rPr>
              <a:t>s</a:t>
            </a:r>
            <a:r>
              <a:rPr dirty="0" sz="1800" spc="-5">
                <a:latin typeface="Verdana"/>
                <a:cs typeface="Verdana"/>
              </a:rPr>
              <a:t>et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of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55">
                <a:latin typeface="Verdana"/>
                <a:cs typeface="Verdana"/>
              </a:rPr>
              <a:t>da</a:t>
            </a:r>
            <a:r>
              <a:rPr dirty="0" sz="1800" spc="25">
                <a:latin typeface="Verdana"/>
                <a:cs typeface="Verdana"/>
              </a:rPr>
              <a:t>t</a:t>
            </a:r>
            <a:r>
              <a:rPr dirty="0" sz="1800" spc="130">
                <a:latin typeface="Verdana"/>
                <a:cs typeface="Verdana"/>
              </a:rPr>
              <a:t>ab</a:t>
            </a:r>
            <a:r>
              <a:rPr dirty="0" sz="1800" spc="120">
                <a:latin typeface="Verdana"/>
                <a:cs typeface="Verdana"/>
              </a:rPr>
              <a:t>a</a:t>
            </a:r>
            <a:r>
              <a:rPr dirty="0" sz="1800" spc="-80">
                <a:latin typeface="Verdana"/>
                <a:cs typeface="Verdana"/>
              </a:rPr>
              <a:t>se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Verdana"/>
              <a:cs typeface="Verdana"/>
            </a:endParaRPr>
          </a:p>
          <a:p>
            <a:pPr lvl="1" marL="407670" indent="-343535">
              <a:lnSpc>
                <a:spcPct val="100000"/>
              </a:lnSpc>
              <a:buChar char="•"/>
              <a:tabLst>
                <a:tab pos="408305" algn="l"/>
              </a:tabLst>
            </a:pPr>
            <a:r>
              <a:rPr dirty="0" sz="2800" spc="-70">
                <a:latin typeface="Verdana"/>
                <a:cs typeface="Verdana"/>
              </a:rPr>
              <a:t>Field</a:t>
            </a:r>
            <a:endParaRPr sz="2800">
              <a:latin typeface="Verdana"/>
              <a:cs typeface="Verdana"/>
            </a:endParaRPr>
          </a:p>
          <a:p>
            <a:pPr marL="521970">
              <a:lnSpc>
                <a:spcPct val="100000"/>
              </a:lnSpc>
              <a:spcBef>
                <a:spcPts val="459"/>
              </a:spcBef>
              <a:tabLst>
                <a:tab pos="808990" algn="l"/>
              </a:tabLst>
            </a:pPr>
            <a:r>
              <a:rPr dirty="0" sz="1800" spc="-245">
                <a:latin typeface="Verdana"/>
                <a:cs typeface="Verdana"/>
              </a:rPr>
              <a:t>–	</a:t>
            </a:r>
            <a:r>
              <a:rPr dirty="0" sz="1800" spc="-25">
                <a:latin typeface="Verdana"/>
                <a:cs typeface="Verdana"/>
              </a:rPr>
              <a:t>Maturing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539" y="3922775"/>
              <a:ext cx="7936992" cy="25359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8162" y="3848570"/>
              <a:ext cx="7933690" cy="2533015"/>
            </a:xfrm>
            <a:custGeom>
              <a:avLst/>
              <a:gdLst/>
              <a:ahLst/>
              <a:cxnLst/>
              <a:rect l="l" t="t" r="r" b="b"/>
              <a:pathLst>
                <a:path w="7933690" h="2533015">
                  <a:moveTo>
                    <a:pt x="7933563" y="0"/>
                  </a:moveTo>
                  <a:lnTo>
                    <a:pt x="0" y="0"/>
                  </a:lnTo>
                  <a:lnTo>
                    <a:pt x="0" y="2532761"/>
                  </a:lnTo>
                  <a:lnTo>
                    <a:pt x="7933563" y="2532761"/>
                  </a:lnTo>
                  <a:lnTo>
                    <a:pt x="7933563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39" y="1542287"/>
              <a:ext cx="7936992" cy="15331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8175" y="1466850"/>
              <a:ext cx="7933690" cy="1530350"/>
            </a:xfrm>
            <a:custGeom>
              <a:avLst/>
              <a:gdLst/>
              <a:ahLst/>
              <a:cxnLst/>
              <a:rect l="l" t="t" r="r" b="b"/>
              <a:pathLst>
                <a:path w="7933690" h="1530350">
                  <a:moveTo>
                    <a:pt x="7933563" y="0"/>
                  </a:moveTo>
                  <a:lnTo>
                    <a:pt x="0" y="0"/>
                  </a:lnTo>
                  <a:lnTo>
                    <a:pt x="0" y="1530096"/>
                  </a:lnTo>
                  <a:lnTo>
                    <a:pt x="7933563" y="1530096"/>
                  </a:lnTo>
                  <a:lnTo>
                    <a:pt x="7933563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820" y="257556"/>
              <a:ext cx="2772156" cy="9784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1448" y="257556"/>
              <a:ext cx="3572255" cy="97840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8852" y="424688"/>
            <a:ext cx="478028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75">
                <a:solidFill>
                  <a:srgbClr val="3D3C2C"/>
                </a:solidFill>
              </a:rPr>
              <a:t>Quer</a:t>
            </a:r>
            <a:r>
              <a:rPr dirty="0" sz="4800" spc="-65">
                <a:solidFill>
                  <a:srgbClr val="3D3C2C"/>
                </a:solidFill>
              </a:rPr>
              <a:t>y</a:t>
            </a:r>
            <a:r>
              <a:rPr dirty="0" sz="4800" spc="-355">
                <a:solidFill>
                  <a:srgbClr val="3D3C2C"/>
                </a:solidFill>
              </a:rPr>
              <a:t> </a:t>
            </a:r>
            <a:r>
              <a:rPr dirty="0" sz="4800" spc="-160">
                <a:solidFill>
                  <a:srgbClr val="3D3C2C"/>
                </a:solidFill>
              </a:rPr>
              <a:t>Examples</a:t>
            </a:r>
            <a:endParaRPr sz="4800"/>
          </a:p>
        </p:txBody>
      </p:sp>
      <p:grpSp>
        <p:nvGrpSpPr>
          <p:cNvPr id="12" name="object 12"/>
          <p:cNvGrpSpPr/>
          <p:nvPr/>
        </p:nvGrpSpPr>
        <p:grpSpPr>
          <a:xfrm>
            <a:off x="426719" y="1388363"/>
            <a:ext cx="2970530" cy="3331845"/>
            <a:chOff x="426719" y="1388363"/>
            <a:chExt cx="2970530" cy="333184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19" y="1388363"/>
              <a:ext cx="2513076" cy="6614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719" y="4058412"/>
              <a:ext cx="1647444" cy="6614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4667" y="4058412"/>
              <a:ext cx="1853183" cy="66141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88175" y="1466850"/>
            <a:ext cx="7933690" cy="153035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548640">
              <a:lnSpc>
                <a:spcPct val="100000"/>
              </a:lnSpc>
              <a:spcBef>
                <a:spcPts val="345"/>
              </a:spcBef>
            </a:pPr>
            <a:r>
              <a:rPr dirty="0" sz="3200" spc="50">
                <a:latin typeface="Verdana"/>
                <a:cs typeface="Verdana"/>
              </a:rPr>
              <a:t>Database</a:t>
            </a:r>
            <a:endParaRPr sz="3200">
              <a:latin typeface="Verdana"/>
              <a:cs typeface="Verdana"/>
            </a:endParaRPr>
          </a:p>
          <a:p>
            <a:pPr marL="749300" indent="-201295">
              <a:lnSpc>
                <a:spcPct val="100000"/>
              </a:lnSpc>
              <a:spcBef>
                <a:spcPts val="35"/>
              </a:spcBef>
              <a:buChar char="•"/>
              <a:tabLst>
                <a:tab pos="749935" algn="l"/>
              </a:tabLst>
            </a:pPr>
            <a:r>
              <a:rPr dirty="0" sz="1800" spc="-200">
                <a:latin typeface="Verdana"/>
                <a:cs typeface="Verdana"/>
              </a:rPr>
              <a:t>F</a:t>
            </a:r>
            <a:r>
              <a:rPr dirty="0" sz="1800" spc="-75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110">
                <a:latin typeface="Verdana"/>
                <a:cs typeface="Verdana"/>
              </a:rPr>
              <a:t>d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-135">
                <a:latin typeface="Verdana"/>
                <a:cs typeface="Verdana"/>
              </a:rPr>
              <a:t>l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cu</a:t>
            </a:r>
            <a:r>
              <a:rPr dirty="0" sz="1800" spc="-30">
                <a:latin typeface="Verdana"/>
                <a:cs typeface="Verdana"/>
              </a:rPr>
              <a:t>s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40">
                <a:latin typeface="Verdana"/>
                <a:cs typeface="Verdana"/>
              </a:rPr>
              <a:t>om</a:t>
            </a:r>
            <a:r>
              <a:rPr dirty="0" sz="1800" spc="25">
                <a:latin typeface="Verdana"/>
                <a:cs typeface="Verdana"/>
              </a:rPr>
              <a:t>e</a:t>
            </a:r>
            <a:r>
              <a:rPr dirty="0" sz="1800" spc="-235">
                <a:latin typeface="Verdana"/>
                <a:cs typeface="Verdana"/>
              </a:rPr>
              <a:t>rs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100">
                <a:latin typeface="Verdana"/>
                <a:cs typeface="Verdana"/>
              </a:rPr>
              <a:t>t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0">
                <a:latin typeface="Verdana"/>
                <a:cs typeface="Verdana"/>
              </a:rPr>
              <a:t>v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8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45">
                <a:latin typeface="Verdana"/>
                <a:cs typeface="Verdana"/>
              </a:rPr>
              <a:t>n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Bo</a:t>
            </a:r>
            <a:r>
              <a:rPr dirty="0" sz="1800" spc="10">
                <a:latin typeface="Verdana"/>
                <a:cs typeface="Verdana"/>
              </a:rPr>
              <a:t>a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15">
                <a:latin typeface="Verdana"/>
                <a:cs typeface="Verdana"/>
              </a:rPr>
              <a:t>V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200">
                <a:latin typeface="Verdana"/>
                <a:cs typeface="Verdana"/>
              </a:rPr>
              <a:t>s</a:t>
            </a:r>
            <a:r>
              <a:rPr dirty="0" sz="1800" spc="-165">
                <a:latin typeface="Verdana"/>
                <a:cs typeface="Verdana"/>
              </a:rPr>
              <a:t>t</a:t>
            </a:r>
            <a:r>
              <a:rPr dirty="0" sz="1800" spc="14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  <a:p>
            <a:pPr marL="749300" indent="-201295">
              <a:lnSpc>
                <a:spcPct val="100000"/>
              </a:lnSpc>
              <a:spcBef>
                <a:spcPts val="215"/>
              </a:spcBef>
              <a:buChar char="•"/>
              <a:tabLst>
                <a:tab pos="749935" algn="l"/>
              </a:tabLst>
            </a:pPr>
            <a:r>
              <a:rPr dirty="0" sz="1800" spc="-200">
                <a:latin typeface="Verdana"/>
                <a:cs typeface="Verdana"/>
              </a:rPr>
              <a:t>F</a:t>
            </a:r>
            <a:r>
              <a:rPr dirty="0" sz="1800" spc="-75">
                <a:latin typeface="Verdana"/>
                <a:cs typeface="Verdana"/>
              </a:rPr>
              <a:t>i</a:t>
            </a:r>
            <a:r>
              <a:rPr dirty="0" sz="1800" spc="-50">
                <a:latin typeface="Verdana"/>
                <a:cs typeface="Verdana"/>
              </a:rPr>
              <a:t>n</a:t>
            </a:r>
            <a:r>
              <a:rPr dirty="0" sz="1800" spc="110">
                <a:latin typeface="Verdana"/>
                <a:cs typeface="Verdana"/>
              </a:rPr>
              <a:t>d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140">
                <a:latin typeface="Verdana"/>
                <a:cs typeface="Verdana"/>
              </a:rPr>
              <a:t>a</a:t>
            </a:r>
            <a:r>
              <a:rPr dirty="0" sz="1800" spc="-130">
                <a:latin typeface="Verdana"/>
                <a:cs typeface="Verdana"/>
              </a:rPr>
              <a:t>l</a:t>
            </a:r>
            <a:r>
              <a:rPr dirty="0" sz="1800" spc="-135">
                <a:latin typeface="Verdana"/>
                <a:cs typeface="Verdana"/>
              </a:rPr>
              <a:t>l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80">
                <a:latin typeface="Verdana"/>
                <a:cs typeface="Verdana"/>
              </a:rPr>
              <a:t>c</a:t>
            </a:r>
            <a:r>
              <a:rPr dirty="0" sz="1800" spc="90">
                <a:latin typeface="Verdana"/>
                <a:cs typeface="Verdana"/>
              </a:rPr>
              <a:t>u</a:t>
            </a:r>
            <a:r>
              <a:rPr dirty="0" sz="1800" spc="-200">
                <a:latin typeface="Verdana"/>
                <a:cs typeface="Verdana"/>
              </a:rPr>
              <a:t>s</a:t>
            </a:r>
            <a:r>
              <a:rPr dirty="0" sz="1800" spc="-160">
                <a:latin typeface="Verdana"/>
                <a:cs typeface="Verdana"/>
              </a:rPr>
              <a:t>t</a:t>
            </a:r>
            <a:r>
              <a:rPr dirty="0" sz="1800" spc="45">
                <a:latin typeface="Verdana"/>
                <a:cs typeface="Verdana"/>
              </a:rPr>
              <a:t>om</a:t>
            </a:r>
            <a:r>
              <a:rPr dirty="0" sz="1800" spc="15">
                <a:latin typeface="Verdana"/>
                <a:cs typeface="Verdana"/>
              </a:rPr>
              <a:t>e</a:t>
            </a:r>
            <a:r>
              <a:rPr dirty="0" sz="1800" spc="-235">
                <a:latin typeface="Verdana"/>
                <a:cs typeface="Verdana"/>
              </a:rPr>
              <a:t>rs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0">
                <a:latin typeface="Verdana"/>
                <a:cs typeface="Verdana"/>
              </a:rPr>
              <a:t>h</a:t>
            </a:r>
            <a:r>
              <a:rPr dirty="0" sz="1800" spc="140">
                <a:latin typeface="Verdana"/>
                <a:cs typeface="Verdana"/>
              </a:rPr>
              <a:t>a</a:t>
            </a:r>
            <a:r>
              <a:rPr dirty="0" sz="1800" spc="-100">
                <a:latin typeface="Verdana"/>
                <a:cs typeface="Verdana"/>
              </a:rPr>
              <a:t>t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55">
                <a:latin typeface="Verdana"/>
                <a:cs typeface="Verdana"/>
              </a:rPr>
              <a:t>u</a:t>
            </a:r>
            <a:r>
              <a:rPr dirty="0" sz="1800" spc="-140">
                <a:latin typeface="Verdana"/>
                <a:cs typeface="Verdana"/>
              </a:rPr>
              <a:t>s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140">
                <a:latin typeface="Verdana"/>
                <a:cs typeface="Verdana"/>
              </a:rPr>
              <a:t>M</a:t>
            </a:r>
            <a:r>
              <a:rPr dirty="0" sz="1800" spc="140">
                <a:latin typeface="Verdana"/>
                <a:cs typeface="Verdana"/>
              </a:rPr>
              <a:t>a</a:t>
            </a:r>
            <a:r>
              <a:rPr dirty="0" sz="1800" spc="-200">
                <a:latin typeface="Verdana"/>
                <a:cs typeface="Verdana"/>
              </a:rPr>
              <a:t>s</a:t>
            </a:r>
            <a:r>
              <a:rPr dirty="0" sz="1800" spc="-160">
                <a:latin typeface="Verdana"/>
                <a:cs typeface="Verdana"/>
              </a:rPr>
              <a:t>t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45">
                <a:latin typeface="Verdana"/>
                <a:cs typeface="Verdana"/>
              </a:rPr>
              <a:t>rc</a:t>
            </a:r>
            <a:r>
              <a:rPr dirty="0" sz="1800" spc="40">
                <a:latin typeface="Verdana"/>
                <a:cs typeface="Verdana"/>
              </a:rPr>
              <a:t>a</a:t>
            </a:r>
            <a:r>
              <a:rPr dirty="0" sz="1800" spc="-60">
                <a:latin typeface="Verdana"/>
                <a:cs typeface="Verdana"/>
              </a:rPr>
              <a:t>rd</a:t>
            </a:r>
            <a:endParaRPr sz="1800">
              <a:latin typeface="Verdana"/>
              <a:cs typeface="Verdana"/>
            </a:endParaRPr>
          </a:p>
          <a:p>
            <a:pPr marL="749300" indent="-201295">
              <a:lnSpc>
                <a:spcPct val="100000"/>
              </a:lnSpc>
              <a:spcBef>
                <a:spcPts val="219"/>
              </a:spcBef>
              <a:buChar char="•"/>
              <a:tabLst>
                <a:tab pos="749935" algn="l"/>
              </a:tabLst>
            </a:pPr>
            <a:r>
              <a:rPr dirty="0" sz="1800" spc="-200">
                <a:latin typeface="Verdana"/>
                <a:cs typeface="Verdana"/>
              </a:rPr>
              <a:t>F</a:t>
            </a:r>
            <a:r>
              <a:rPr dirty="0" sz="1800" spc="-75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110">
                <a:latin typeface="Verdana"/>
                <a:cs typeface="Verdana"/>
              </a:rPr>
              <a:t>d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-135">
                <a:latin typeface="Verdana"/>
                <a:cs typeface="Verdana"/>
              </a:rPr>
              <a:t>l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cu</a:t>
            </a:r>
            <a:r>
              <a:rPr dirty="0" sz="1800" spc="-30">
                <a:latin typeface="Verdana"/>
                <a:cs typeface="Verdana"/>
              </a:rPr>
              <a:t>s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40">
                <a:latin typeface="Verdana"/>
                <a:cs typeface="Verdana"/>
              </a:rPr>
              <a:t>om</a:t>
            </a:r>
            <a:r>
              <a:rPr dirty="0" sz="1800" spc="25">
                <a:latin typeface="Verdana"/>
                <a:cs typeface="Verdana"/>
              </a:rPr>
              <a:t>e</a:t>
            </a:r>
            <a:r>
              <a:rPr dirty="0" sz="1800" spc="-235">
                <a:latin typeface="Verdana"/>
                <a:cs typeface="Verdana"/>
              </a:rPr>
              <a:t>rs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100">
                <a:latin typeface="Verdana"/>
                <a:cs typeface="Verdana"/>
              </a:rPr>
              <a:t>t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55">
                <a:latin typeface="Verdana"/>
                <a:cs typeface="Verdana"/>
              </a:rPr>
              <a:t>m</a:t>
            </a:r>
            <a:r>
              <a:rPr dirty="0" sz="1800" spc="-20">
                <a:latin typeface="Verdana"/>
                <a:cs typeface="Verdana"/>
              </a:rPr>
              <a:t>i</a:t>
            </a:r>
            <a:r>
              <a:rPr dirty="0" sz="1800" spc="-130">
                <a:latin typeface="Verdana"/>
                <a:cs typeface="Verdana"/>
              </a:rPr>
              <a:t>ss</a:t>
            </a:r>
            <a:r>
              <a:rPr dirty="0" sz="1800" spc="-155">
                <a:latin typeface="Verdana"/>
                <a:cs typeface="Verdana"/>
              </a:rPr>
              <a:t>e</a:t>
            </a:r>
            <a:r>
              <a:rPr dirty="0" sz="1800" spc="110">
                <a:latin typeface="Verdana"/>
                <a:cs typeface="Verdana"/>
              </a:rPr>
              <a:t>d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75">
                <a:latin typeface="Verdana"/>
                <a:cs typeface="Verdana"/>
              </a:rPr>
              <a:t>o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120">
                <a:latin typeface="Verdana"/>
                <a:cs typeface="Verdana"/>
              </a:rPr>
              <a:t>p</a:t>
            </a:r>
            <a:r>
              <a:rPr dirty="0" sz="1800" spc="114">
                <a:latin typeface="Verdana"/>
                <a:cs typeface="Verdana"/>
              </a:rPr>
              <a:t>a</a:t>
            </a:r>
            <a:r>
              <a:rPr dirty="0" sz="1800" spc="-30">
                <a:latin typeface="Verdana"/>
                <a:cs typeface="Verdana"/>
              </a:rPr>
              <a:t>ym</a:t>
            </a:r>
            <a:r>
              <a:rPr dirty="0" sz="1800" spc="-30">
                <a:latin typeface="Verdana"/>
                <a:cs typeface="Verdana"/>
              </a:rPr>
              <a:t>e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100"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7004" y="4168521"/>
            <a:ext cx="24479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60">
                <a:latin typeface="Verdana"/>
                <a:cs typeface="Verdana"/>
              </a:rPr>
              <a:t>Dat</a:t>
            </a:r>
            <a:r>
              <a:rPr dirty="0" sz="3200" spc="70">
                <a:latin typeface="Verdana"/>
                <a:cs typeface="Verdana"/>
              </a:rPr>
              <a:t>a</a:t>
            </a:r>
            <a:r>
              <a:rPr dirty="0" sz="3200" spc="-245">
                <a:latin typeface="Verdana"/>
                <a:cs typeface="Verdana"/>
              </a:rPr>
              <a:t> </a:t>
            </a:r>
            <a:r>
              <a:rPr dirty="0" sz="3200" spc="-270">
                <a:latin typeface="Verdana"/>
                <a:cs typeface="Verdana"/>
              </a:rPr>
              <a:t>m</a:t>
            </a:r>
            <a:r>
              <a:rPr dirty="0" sz="3200" spc="-90">
                <a:latin typeface="Verdana"/>
                <a:cs typeface="Verdana"/>
              </a:rPr>
              <a:t>i</a:t>
            </a:r>
            <a:r>
              <a:rPr dirty="0" sz="3200" spc="-55">
                <a:latin typeface="Verdana"/>
                <a:cs typeface="Verdana"/>
              </a:rPr>
              <a:t>ning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7004" y="4636007"/>
            <a:ext cx="8463280" cy="123317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20"/>
              </a:spcBef>
              <a:buChar char="•"/>
              <a:tabLst>
                <a:tab pos="213995" algn="l"/>
              </a:tabLst>
            </a:pPr>
            <a:r>
              <a:rPr dirty="0" sz="1800" spc="-55">
                <a:latin typeface="Verdana"/>
                <a:cs typeface="Verdana"/>
              </a:rPr>
              <a:t>Find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all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customers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that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are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90">
                <a:latin typeface="Verdana"/>
                <a:cs typeface="Verdana"/>
              </a:rPr>
              <a:t>likely</a:t>
            </a:r>
            <a:r>
              <a:rPr dirty="0" sz="1800" spc="-170">
                <a:latin typeface="Verdana"/>
                <a:cs typeface="Verdana"/>
              </a:rPr>
              <a:t> </a:t>
            </a:r>
            <a:r>
              <a:rPr dirty="0" sz="1800" spc="-15">
                <a:latin typeface="Verdana"/>
                <a:cs typeface="Verdana"/>
              </a:rPr>
              <a:t>to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65">
                <a:latin typeface="Verdana"/>
                <a:cs typeface="Verdana"/>
              </a:rPr>
              <a:t>miss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40">
                <a:latin typeface="Verdana"/>
                <a:cs typeface="Verdana"/>
              </a:rPr>
              <a:t>one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payment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55">
                <a:latin typeface="Verdana"/>
                <a:cs typeface="Verdana"/>
              </a:rPr>
              <a:t>(</a:t>
            </a:r>
            <a:r>
              <a:rPr dirty="0" sz="1800" spc="-55" b="1">
                <a:latin typeface="Tahoma"/>
                <a:cs typeface="Tahoma"/>
              </a:rPr>
              <a:t>Classification</a:t>
            </a:r>
            <a:r>
              <a:rPr dirty="0" sz="1800" spc="-5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215"/>
              </a:spcBef>
              <a:buChar char="•"/>
              <a:tabLst>
                <a:tab pos="213995" algn="l"/>
              </a:tabLst>
            </a:pPr>
            <a:r>
              <a:rPr dirty="0" sz="1800" spc="10">
                <a:latin typeface="Verdana"/>
                <a:cs typeface="Verdana"/>
              </a:rPr>
              <a:t>Grou</a:t>
            </a:r>
            <a:r>
              <a:rPr dirty="0" sz="1800" spc="15">
                <a:latin typeface="Verdana"/>
                <a:cs typeface="Verdana"/>
              </a:rPr>
              <a:t>p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a</a:t>
            </a:r>
            <a:r>
              <a:rPr dirty="0" sz="1800" spc="10">
                <a:latin typeface="Verdana"/>
                <a:cs typeface="Verdana"/>
              </a:rPr>
              <a:t>l</a:t>
            </a:r>
            <a:r>
              <a:rPr dirty="0" sz="1800" spc="-135">
                <a:latin typeface="Verdana"/>
                <a:cs typeface="Verdana"/>
              </a:rPr>
              <a:t>l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cu</a:t>
            </a:r>
            <a:r>
              <a:rPr dirty="0" sz="1800" spc="-30">
                <a:latin typeface="Verdana"/>
                <a:cs typeface="Verdana"/>
              </a:rPr>
              <a:t>s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40">
                <a:latin typeface="Verdana"/>
                <a:cs typeface="Verdana"/>
              </a:rPr>
              <a:t>om</a:t>
            </a:r>
            <a:r>
              <a:rPr dirty="0" sz="1800" spc="25">
                <a:latin typeface="Verdana"/>
                <a:cs typeface="Verdana"/>
              </a:rPr>
              <a:t>e</a:t>
            </a:r>
            <a:r>
              <a:rPr dirty="0" sz="1800" spc="-235">
                <a:latin typeface="Verdana"/>
                <a:cs typeface="Verdana"/>
              </a:rPr>
              <a:t>rs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15">
                <a:latin typeface="Verdana"/>
                <a:cs typeface="Verdana"/>
              </a:rPr>
              <a:t>w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45">
                <a:latin typeface="Verdana"/>
                <a:cs typeface="Verdana"/>
              </a:rPr>
              <a:t>h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250">
                <a:latin typeface="Verdana"/>
                <a:cs typeface="Verdana"/>
              </a:rPr>
              <a:t>s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40">
                <a:latin typeface="Verdana"/>
                <a:cs typeface="Verdana"/>
              </a:rPr>
              <a:t>mp</a:t>
            </a:r>
            <a:r>
              <a:rPr dirty="0" sz="1800" spc="-5">
                <a:latin typeface="Verdana"/>
                <a:cs typeface="Verdana"/>
              </a:rPr>
              <a:t>l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229">
                <a:latin typeface="Verdana"/>
                <a:cs typeface="Verdana"/>
              </a:rPr>
              <a:t>r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25">
                <a:latin typeface="Verdana"/>
                <a:cs typeface="Verdana"/>
              </a:rPr>
              <a:t>b</a:t>
            </a:r>
            <a:r>
              <a:rPr dirty="0" sz="1800" spc="20">
                <a:latin typeface="Verdana"/>
                <a:cs typeface="Verdana"/>
              </a:rPr>
              <a:t>u</a:t>
            </a:r>
            <a:r>
              <a:rPr dirty="0" sz="1800" spc="-165">
                <a:latin typeface="Verdana"/>
                <a:cs typeface="Verdana"/>
              </a:rPr>
              <a:t>y</a:t>
            </a:r>
            <a:r>
              <a:rPr dirty="0" sz="1800" spc="-60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85">
                <a:latin typeface="Verdana"/>
                <a:cs typeface="Verdana"/>
              </a:rPr>
              <a:t>g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25">
                <a:latin typeface="Verdana"/>
                <a:cs typeface="Verdana"/>
              </a:rPr>
              <a:t>b</a:t>
            </a:r>
            <a:r>
              <a:rPr dirty="0" sz="1800" spc="5">
                <a:latin typeface="Verdana"/>
                <a:cs typeface="Verdana"/>
              </a:rPr>
              <a:t>i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75">
                <a:latin typeface="Verdana"/>
                <a:cs typeface="Verdana"/>
              </a:rPr>
              <a:t>(</a:t>
            </a:r>
            <a:r>
              <a:rPr dirty="0" sz="1800" spc="-60" b="1">
                <a:latin typeface="Tahoma"/>
                <a:cs typeface="Tahoma"/>
              </a:rPr>
              <a:t>Clusterin</a:t>
            </a:r>
            <a:r>
              <a:rPr dirty="0" sz="1800" spc="-65" b="1">
                <a:latin typeface="Tahoma"/>
                <a:cs typeface="Tahoma"/>
              </a:rPr>
              <a:t>g</a:t>
            </a:r>
            <a:r>
              <a:rPr dirty="0" sz="1800" spc="-15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219"/>
              </a:spcBef>
              <a:buChar char="•"/>
              <a:tabLst>
                <a:tab pos="213995" algn="l"/>
              </a:tabLst>
            </a:pPr>
            <a:r>
              <a:rPr dirty="0" sz="1800" spc="-160">
                <a:latin typeface="Verdana"/>
                <a:cs typeface="Verdana"/>
              </a:rPr>
              <a:t>List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all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90">
                <a:latin typeface="Verdana"/>
                <a:cs typeface="Verdana"/>
              </a:rPr>
              <a:t>items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that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are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frequently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purchased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with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bicycles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(</a:t>
            </a:r>
            <a:r>
              <a:rPr dirty="0" sz="1800" spc="-40" b="1">
                <a:latin typeface="Tahoma"/>
                <a:cs typeface="Tahoma"/>
              </a:rPr>
              <a:t>Association</a:t>
            </a:r>
            <a:r>
              <a:rPr dirty="0" sz="1800" spc="5" b="1">
                <a:latin typeface="Tahoma"/>
                <a:cs typeface="Tahoma"/>
              </a:rPr>
              <a:t> </a:t>
            </a:r>
            <a:r>
              <a:rPr dirty="0" sz="1800" spc="-105" b="1">
                <a:latin typeface="Tahoma"/>
                <a:cs typeface="Tahoma"/>
              </a:rPr>
              <a:t>rules</a:t>
            </a:r>
            <a:r>
              <a:rPr dirty="0" sz="1800" spc="-10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215"/>
              </a:spcBef>
              <a:buChar char="•"/>
              <a:tabLst>
                <a:tab pos="213995" algn="l"/>
              </a:tabLst>
            </a:pPr>
            <a:r>
              <a:rPr dirty="0" sz="1800" spc="-55">
                <a:latin typeface="Verdana"/>
                <a:cs typeface="Verdana"/>
              </a:rPr>
              <a:t>Find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5">
                <a:latin typeface="Verdana"/>
                <a:cs typeface="Verdana"/>
              </a:rPr>
              <a:t>any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“unusual”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customers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90">
                <a:latin typeface="Verdana"/>
                <a:cs typeface="Verdana"/>
              </a:rPr>
              <a:t>(</a:t>
            </a:r>
            <a:r>
              <a:rPr dirty="0" sz="1800" spc="-90" b="1">
                <a:latin typeface="Tahoma"/>
                <a:cs typeface="Tahoma"/>
              </a:rPr>
              <a:t>Outlier</a:t>
            </a:r>
            <a:r>
              <a:rPr dirty="0" sz="1800" spc="15" b="1">
                <a:latin typeface="Tahoma"/>
                <a:cs typeface="Tahoma"/>
              </a:rPr>
              <a:t> </a:t>
            </a:r>
            <a:r>
              <a:rPr dirty="0" sz="1800" spc="-25" b="1">
                <a:latin typeface="Tahoma"/>
                <a:cs typeface="Tahoma"/>
              </a:rPr>
              <a:t>detection,</a:t>
            </a:r>
            <a:r>
              <a:rPr dirty="0" sz="1800" spc="-45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anomaly</a:t>
            </a:r>
            <a:r>
              <a:rPr dirty="0" sz="1800" spc="-20" b="1">
                <a:latin typeface="Tahoma"/>
                <a:cs typeface="Tahoma"/>
              </a:rPr>
              <a:t> </a:t>
            </a:r>
            <a:r>
              <a:rPr dirty="0" sz="1800" spc="-30" b="1">
                <a:latin typeface="Tahoma"/>
                <a:cs typeface="Tahoma"/>
              </a:rPr>
              <a:t>discovery</a:t>
            </a:r>
            <a:r>
              <a:rPr dirty="0" sz="1800" spc="-30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919" y="912698"/>
            <a:ext cx="552196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25">
                <a:solidFill>
                  <a:srgbClr val="93C500"/>
                </a:solidFill>
                <a:latin typeface="Verdana"/>
                <a:cs typeface="Verdana"/>
              </a:rPr>
              <a:t>O</a:t>
            </a:r>
            <a:r>
              <a:rPr dirty="0" sz="4000" spc="-32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110">
                <a:solidFill>
                  <a:srgbClr val="93C500"/>
                </a:solidFill>
                <a:latin typeface="Verdana"/>
                <a:cs typeface="Verdana"/>
              </a:rPr>
              <a:t>que</a:t>
            </a:r>
            <a:r>
              <a:rPr dirty="0" sz="4000" spc="-30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215">
                <a:solidFill>
                  <a:srgbClr val="93C500"/>
                </a:solidFill>
                <a:latin typeface="Verdana"/>
                <a:cs typeface="Verdana"/>
              </a:rPr>
              <a:t>é</a:t>
            </a:r>
            <a:r>
              <a:rPr dirty="0" sz="4000" spc="-32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75">
                <a:solidFill>
                  <a:srgbClr val="93C500"/>
                </a:solidFill>
                <a:latin typeface="Verdana"/>
                <a:cs typeface="Verdana"/>
              </a:rPr>
              <a:t>Data</a:t>
            </a:r>
            <a:r>
              <a:rPr dirty="0" sz="4000" spc="-30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-15">
                <a:solidFill>
                  <a:srgbClr val="93C500"/>
                </a:solidFill>
                <a:latin typeface="Verdana"/>
                <a:cs typeface="Verdana"/>
              </a:rPr>
              <a:t>Mining?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9547" y="1803019"/>
            <a:ext cx="66725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-4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500" spc="6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3D3C2C"/>
                </a:solidFill>
                <a:latin typeface="Verdana"/>
                <a:cs typeface="Verdana"/>
              </a:rPr>
              <a:t>Data</a:t>
            </a:r>
            <a:r>
              <a:rPr dirty="0" sz="20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3D3C2C"/>
                </a:solidFill>
                <a:latin typeface="Verdana"/>
                <a:cs typeface="Verdana"/>
              </a:rPr>
              <a:t>Mining</a:t>
            </a:r>
            <a:r>
              <a:rPr dirty="0" sz="20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70">
                <a:solidFill>
                  <a:srgbClr val="3D3C2C"/>
                </a:solidFill>
                <a:latin typeface="Verdana"/>
                <a:cs typeface="Verdana"/>
              </a:rPr>
              <a:t>não</a:t>
            </a:r>
            <a:r>
              <a:rPr dirty="0" sz="20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110">
                <a:solidFill>
                  <a:srgbClr val="3D3C2C"/>
                </a:solidFill>
                <a:latin typeface="Verdana"/>
                <a:cs typeface="Verdana"/>
              </a:rPr>
              <a:t>é</a:t>
            </a:r>
            <a:r>
              <a:rPr dirty="0" sz="20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20">
                <a:solidFill>
                  <a:srgbClr val="3D3C2C"/>
                </a:solidFill>
                <a:latin typeface="Verdana"/>
                <a:cs typeface="Verdana"/>
              </a:rPr>
              <a:t>Knowledge</a:t>
            </a:r>
            <a:r>
              <a:rPr dirty="0" sz="20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55">
                <a:solidFill>
                  <a:srgbClr val="3D3C2C"/>
                </a:solidFill>
                <a:latin typeface="Verdana"/>
                <a:cs typeface="Verdana"/>
              </a:rPr>
              <a:t>Discovery</a:t>
            </a:r>
            <a:r>
              <a:rPr dirty="0" sz="20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80">
                <a:solidFill>
                  <a:srgbClr val="3D3C2C"/>
                </a:solidFill>
                <a:latin typeface="Verdana"/>
                <a:cs typeface="Verdana"/>
              </a:rPr>
              <a:t>from</a:t>
            </a:r>
            <a:r>
              <a:rPr dirty="0" sz="20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40">
                <a:solidFill>
                  <a:srgbClr val="3D3C2C"/>
                </a:solidFill>
                <a:latin typeface="Verdana"/>
                <a:cs typeface="Verdana"/>
              </a:rPr>
              <a:t>Data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188" y="2144052"/>
            <a:ext cx="7615174" cy="36887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9644" y="464261"/>
            <a:ext cx="63233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45"/>
              <a:t>Why</a:t>
            </a:r>
            <a:r>
              <a:rPr dirty="0" sz="4000" spc="-300"/>
              <a:t> </a:t>
            </a:r>
            <a:r>
              <a:rPr dirty="0" sz="4000" spc="-295"/>
              <a:t>i</a:t>
            </a:r>
            <a:r>
              <a:rPr dirty="0" sz="4000" spc="-545"/>
              <a:t>s</a:t>
            </a:r>
            <a:r>
              <a:rPr dirty="0" sz="4000" spc="-305"/>
              <a:t> </a:t>
            </a:r>
            <a:r>
              <a:rPr dirty="0" sz="4000" spc="75"/>
              <a:t>Dat</a:t>
            </a:r>
            <a:r>
              <a:rPr dirty="0" sz="4000" spc="80"/>
              <a:t>a</a:t>
            </a:r>
            <a:r>
              <a:rPr dirty="0" sz="4000" spc="-290"/>
              <a:t> </a:t>
            </a:r>
            <a:r>
              <a:rPr dirty="0" sz="4000" spc="-50"/>
              <a:t>Mining</a:t>
            </a:r>
            <a:r>
              <a:rPr dirty="0" sz="4000" spc="-300"/>
              <a:t> </a:t>
            </a:r>
            <a:r>
              <a:rPr dirty="0" sz="4000" spc="-290"/>
              <a:t>H</a:t>
            </a:r>
            <a:r>
              <a:rPr dirty="0" sz="4000" spc="15"/>
              <a:t>ar</a:t>
            </a:r>
            <a:r>
              <a:rPr dirty="0" sz="4000" spc="10"/>
              <a:t>d</a:t>
            </a:r>
            <a:r>
              <a:rPr dirty="0" sz="4000" spc="180"/>
              <a:t>?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596900" y="1572513"/>
            <a:ext cx="5092700" cy="35801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Scalability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He</a:t>
            </a:r>
            <a:r>
              <a:rPr dirty="0" sz="2200" spc="-3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5">
                <a:solidFill>
                  <a:srgbClr val="3D3C2C"/>
                </a:solidFill>
                <a:latin typeface="Verdana"/>
                <a:cs typeface="Verdana"/>
              </a:rPr>
              <a:t>erogeneous</a:t>
            </a:r>
            <a:r>
              <a:rPr dirty="0" sz="22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80">
                <a:solidFill>
                  <a:srgbClr val="3D3C2C"/>
                </a:solidFill>
                <a:latin typeface="Verdana"/>
                <a:cs typeface="Verdana"/>
              </a:rPr>
              <a:t>an</a:t>
            </a:r>
            <a:r>
              <a:rPr dirty="0" sz="2200" spc="8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75">
                <a:solidFill>
                  <a:srgbClr val="3D3C2C"/>
                </a:solidFill>
                <a:latin typeface="Verdana"/>
                <a:cs typeface="Verdana"/>
              </a:rPr>
              <a:t>Co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200" spc="-3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ex</a:t>
            </a:r>
            <a:r>
              <a:rPr dirty="0" sz="22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20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1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D3C2C"/>
                </a:solidFill>
                <a:latin typeface="Verdana"/>
                <a:cs typeface="Verdana"/>
              </a:rPr>
              <a:t>Dat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6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14">
                <a:solidFill>
                  <a:srgbClr val="3D3C2C"/>
                </a:solidFill>
                <a:latin typeface="Verdana"/>
                <a:cs typeface="Verdana"/>
              </a:rPr>
              <a:t>wnersh</a:t>
            </a:r>
            <a:r>
              <a:rPr dirty="0" sz="2200" spc="-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12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2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80">
                <a:solidFill>
                  <a:srgbClr val="3D3C2C"/>
                </a:solidFill>
                <a:latin typeface="Verdana"/>
                <a:cs typeface="Verdana"/>
              </a:rPr>
              <a:t>an</a:t>
            </a:r>
            <a:r>
              <a:rPr dirty="0" sz="2200" spc="8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24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1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27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25">
                <a:solidFill>
                  <a:srgbClr val="3D3C2C"/>
                </a:solidFill>
                <a:latin typeface="Verdana"/>
                <a:cs typeface="Verdana"/>
              </a:rPr>
              <a:t>bu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8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D3C2C"/>
                </a:solidFill>
                <a:latin typeface="Verdana"/>
                <a:cs typeface="Verdana"/>
              </a:rPr>
              <a:t>Non</a:t>
            </a:r>
            <a:r>
              <a:rPr dirty="0" sz="2200" spc="-270">
                <a:solidFill>
                  <a:srgbClr val="3D3C2C"/>
                </a:solidFill>
                <a:latin typeface="Verdana"/>
                <a:cs typeface="Verdana"/>
              </a:rPr>
              <a:t>-</a:t>
            </a:r>
            <a:r>
              <a:rPr dirty="0" sz="2200" spc="-1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40">
                <a:solidFill>
                  <a:srgbClr val="3D3C2C"/>
                </a:solidFill>
                <a:latin typeface="Verdana"/>
                <a:cs typeface="Verdana"/>
              </a:rPr>
              <a:t>rad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40">
                <a:solidFill>
                  <a:srgbClr val="3D3C2C"/>
                </a:solidFill>
                <a:latin typeface="Verdana"/>
                <a:cs typeface="Verdana"/>
              </a:rPr>
              <a:t>io</a:t>
            </a:r>
            <a:r>
              <a:rPr dirty="0" sz="2200" spc="-4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200" spc="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9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20">
                <a:solidFill>
                  <a:srgbClr val="3D3C2C"/>
                </a:solidFill>
                <a:latin typeface="Verdana"/>
                <a:cs typeface="Verdana"/>
              </a:rPr>
              <a:t>na</a:t>
            </a:r>
            <a:r>
              <a:rPr dirty="0" sz="2200" spc="-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140">
                <a:solidFill>
                  <a:srgbClr val="3D3C2C"/>
                </a:solidFill>
                <a:latin typeface="Verdana"/>
                <a:cs typeface="Verdana"/>
              </a:rPr>
              <a:t>y</a:t>
            </a:r>
            <a:r>
              <a:rPr dirty="0" sz="2200" spc="-30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14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29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Pr</a:t>
            </a:r>
            <a:r>
              <a:rPr dirty="0" sz="2200" spc="-9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ac</a:t>
            </a:r>
            <a:r>
              <a:rPr dirty="0" sz="2200" spc="110">
                <a:solidFill>
                  <a:srgbClr val="3D3C2C"/>
                </a:solidFill>
                <a:latin typeface="Verdana"/>
                <a:cs typeface="Verdana"/>
              </a:rPr>
              <a:t>y</a:t>
            </a:r>
            <a:r>
              <a:rPr dirty="0" sz="22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ssues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0251" y="590255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60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902" y="5882132"/>
            <a:ext cx="3544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latin typeface="Verdana"/>
                <a:cs typeface="Verdana"/>
              </a:rPr>
              <a:t>Fonte: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Introdução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5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Data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Mining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Eamon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Keogh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62826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75"/>
              <a:t>Dat</a:t>
            </a:r>
            <a:r>
              <a:rPr dirty="0" sz="4000" spc="80"/>
              <a:t>a</a:t>
            </a:r>
            <a:r>
              <a:rPr dirty="0" sz="4000" spc="-315"/>
              <a:t> </a:t>
            </a:r>
            <a:r>
              <a:rPr dirty="0" sz="4000" spc="-50"/>
              <a:t>Mining</a:t>
            </a:r>
            <a:r>
              <a:rPr dirty="0" sz="4000" spc="-290"/>
              <a:t> </a:t>
            </a:r>
            <a:r>
              <a:rPr dirty="0" sz="4000" spc="-450"/>
              <a:t>x</a:t>
            </a:r>
            <a:r>
              <a:rPr dirty="0" sz="4000" spc="-300"/>
              <a:t> </a:t>
            </a:r>
            <a:r>
              <a:rPr dirty="0" sz="4000" spc="55"/>
              <a:t>Socied</a:t>
            </a:r>
            <a:r>
              <a:rPr dirty="0" sz="4000" spc="50"/>
              <a:t>a</a:t>
            </a:r>
            <a:r>
              <a:rPr dirty="0" sz="4000" spc="225"/>
              <a:t>de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61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209547" y="1766442"/>
            <a:ext cx="6802120" cy="3665854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87020" marR="1309370" indent="-274320">
              <a:lnSpc>
                <a:spcPts val="2590"/>
              </a:lnSpc>
              <a:spcBef>
                <a:spcPts val="42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2400" spc="10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1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90">
                <a:solidFill>
                  <a:srgbClr val="3D3C2C"/>
                </a:solidFill>
                <a:latin typeface="Verdana"/>
                <a:cs typeface="Verdana"/>
              </a:rPr>
              <a:t>mpacto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2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6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na  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sociedade?</a:t>
            </a:r>
            <a:endParaRPr sz="24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  <a:spcBef>
                <a:spcPts val="22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110">
                <a:solidFill>
                  <a:srgbClr val="3D3C2C"/>
                </a:solidFill>
                <a:latin typeface="Verdana"/>
                <a:cs typeface="Verdana"/>
              </a:rPr>
              <a:t>olação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30">
                <a:solidFill>
                  <a:srgbClr val="3D3C2C"/>
                </a:solidFill>
                <a:latin typeface="Verdana"/>
                <a:cs typeface="Verdana"/>
              </a:rPr>
              <a:t>pr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200" spc="110">
                <a:solidFill>
                  <a:srgbClr val="3D3C2C"/>
                </a:solidFill>
                <a:latin typeface="Verdana"/>
                <a:cs typeface="Verdana"/>
              </a:rPr>
              <a:t>ac</a:t>
            </a:r>
            <a:r>
              <a:rPr dirty="0" sz="2200" spc="6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140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200" spc="14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-40">
                <a:solidFill>
                  <a:srgbClr val="3D3C2C"/>
                </a:solidFill>
                <a:latin typeface="Verdana"/>
                <a:cs typeface="Verdana"/>
              </a:rPr>
              <a:t>e,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30">
                <a:solidFill>
                  <a:srgbClr val="3D3C2C"/>
                </a:solidFill>
                <a:latin typeface="Verdana"/>
                <a:cs typeface="Verdana"/>
              </a:rPr>
              <a:t>re</a:t>
            </a:r>
            <a:r>
              <a:rPr dirty="0" sz="2200" spc="-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100">
                <a:solidFill>
                  <a:srgbClr val="3D3C2C"/>
                </a:solidFill>
                <a:latin typeface="Verdana"/>
                <a:cs typeface="Verdana"/>
              </a:rPr>
              <a:t>os</a:t>
            </a:r>
            <a:r>
              <a:rPr dirty="0" sz="22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au</a:t>
            </a:r>
            <a:r>
              <a:rPr dirty="0" sz="220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50">
                <a:solidFill>
                  <a:srgbClr val="3D3C2C"/>
                </a:solidFill>
                <a:latin typeface="Verdana"/>
                <a:cs typeface="Verdana"/>
              </a:rPr>
              <a:t>ora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29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Verdana"/>
              <a:cs typeface="Verdana"/>
            </a:endParaRPr>
          </a:p>
          <a:p>
            <a:pPr marL="287020" marR="5080" indent="-274320">
              <a:lnSpc>
                <a:spcPts val="2590"/>
              </a:lnSpc>
              <a:spcBef>
                <a:spcPts val="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95">
                <a:solidFill>
                  <a:srgbClr val="3D3C2C"/>
                </a:solidFill>
                <a:latin typeface="Verdana"/>
                <a:cs typeface="Verdana"/>
              </a:rPr>
              <a:t>uda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pesqu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entíf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229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400" spc="25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45">
                <a:solidFill>
                  <a:srgbClr val="3D3C2C"/>
                </a:solidFill>
                <a:latin typeface="Verdana"/>
                <a:cs typeface="Verdana"/>
              </a:rPr>
              <a:t>s, 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gerenc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ento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empresar</a:t>
            </a:r>
            <a:r>
              <a:rPr dirty="0" sz="2400" spc="-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al</a:t>
            </a:r>
            <a:endParaRPr sz="2400">
              <a:latin typeface="Verdana"/>
              <a:cs typeface="Verdana"/>
            </a:endParaRPr>
          </a:p>
          <a:p>
            <a:pPr marL="309880">
              <a:lnSpc>
                <a:spcPts val="2510"/>
              </a:lnSpc>
              <a:spcBef>
                <a:spcPts val="22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-5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200" spc="65">
                <a:solidFill>
                  <a:srgbClr val="3D3C2C"/>
                </a:solidFill>
                <a:latin typeface="Verdana"/>
                <a:cs typeface="Verdana"/>
              </a:rPr>
              <a:t>ulga</a:t>
            </a:r>
            <a:r>
              <a:rPr dirty="0" sz="2200" spc="50">
                <a:solidFill>
                  <a:srgbClr val="3D3C2C"/>
                </a:solidFill>
                <a:latin typeface="Verdana"/>
                <a:cs typeface="Verdana"/>
              </a:rPr>
              <a:t>ç</a:t>
            </a:r>
            <a:r>
              <a:rPr dirty="0" sz="2200" spc="135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200" spc="14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mprópr</a:t>
            </a:r>
            <a:r>
              <a:rPr dirty="0" sz="2200" spc="-2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18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5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4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75">
                <a:solidFill>
                  <a:srgbClr val="3D3C2C"/>
                </a:solidFill>
                <a:latin typeface="Verdana"/>
                <a:cs typeface="Verdana"/>
              </a:rPr>
              <a:t>dos</a:t>
            </a:r>
            <a:r>
              <a:rPr dirty="0" sz="2200" spc="-45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2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110">
                <a:solidFill>
                  <a:srgbClr val="3D3C2C"/>
                </a:solidFill>
                <a:latin typeface="Verdana"/>
                <a:cs typeface="Verdana"/>
              </a:rPr>
              <a:t>olação</a:t>
            </a:r>
            <a:r>
              <a:rPr dirty="0" sz="22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de</a:t>
            </a:r>
            <a:endParaRPr sz="2200">
              <a:latin typeface="Verdana"/>
              <a:cs typeface="Verdana"/>
            </a:endParaRPr>
          </a:p>
          <a:p>
            <a:pPr marL="584200">
              <a:lnSpc>
                <a:spcPts val="2510"/>
              </a:lnSpc>
            </a:pPr>
            <a:r>
              <a:rPr dirty="0" sz="2200" spc="40">
                <a:solidFill>
                  <a:srgbClr val="3D3C2C"/>
                </a:solidFill>
                <a:latin typeface="Verdana"/>
                <a:cs typeface="Verdana"/>
              </a:rPr>
              <a:t>privacidade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20">
                <a:solidFill>
                  <a:srgbClr val="3D3C2C"/>
                </a:solidFill>
                <a:latin typeface="Verdana"/>
                <a:cs typeface="Verdana"/>
              </a:rPr>
              <a:t>nvisível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8463534" y="1500692"/>
              <a:ext cx="680720" cy="4130675"/>
            </a:xfrm>
            <a:custGeom>
              <a:avLst/>
              <a:gdLst/>
              <a:ahLst/>
              <a:cxnLst/>
              <a:rect l="l" t="t" r="r" b="b"/>
              <a:pathLst>
                <a:path w="680720" h="4130675">
                  <a:moveTo>
                    <a:pt x="3937" y="2938211"/>
                  </a:moveTo>
                  <a:lnTo>
                    <a:pt x="680466" y="2543174"/>
                  </a:lnTo>
                </a:path>
                <a:path w="680720" h="4130675">
                  <a:moveTo>
                    <a:pt x="680466" y="4130306"/>
                  </a:moveTo>
                  <a:lnTo>
                    <a:pt x="0" y="3737422"/>
                  </a:lnTo>
                  <a:lnTo>
                    <a:pt x="3937" y="2938211"/>
                  </a:lnTo>
                </a:path>
                <a:path w="680720" h="4130675">
                  <a:moveTo>
                    <a:pt x="3937" y="395036"/>
                  </a:moveTo>
                  <a:lnTo>
                    <a:pt x="680466" y="0"/>
                  </a:lnTo>
                </a:path>
                <a:path w="680720" h="4130675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37563" y="3585209"/>
            <a:ext cx="28124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00">
                <a:solidFill>
                  <a:srgbClr val="93C500"/>
                </a:solidFill>
                <a:latin typeface="Verdana"/>
                <a:cs typeface="Verdana"/>
              </a:rPr>
              <a:t>Aplicações</a:t>
            </a:r>
            <a:endParaRPr sz="40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9125" y="757173"/>
            <a:ext cx="3810000" cy="245745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61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32861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15"/>
              <a:t>E</a:t>
            </a:r>
            <a:r>
              <a:rPr dirty="0" sz="4000" spc="-320"/>
              <a:t>m</a:t>
            </a:r>
            <a:r>
              <a:rPr dirty="0" sz="4000" spc="-300"/>
              <a:t> </a:t>
            </a:r>
            <a:r>
              <a:rPr dirty="0" sz="4000" spc="200"/>
              <a:t>e</a:t>
            </a:r>
            <a:r>
              <a:rPr dirty="0" sz="4000" spc="-165"/>
              <a:t>mp</a:t>
            </a:r>
            <a:r>
              <a:rPr dirty="0" sz="4000" spc="-105"/>
              <a:t>r</a:t>
            </a:r>
            <a:r>
              <a:rPr dirty="0" sz="4000"/>
              <a:t>es</a:t>
            </a:r>
            <a:r>
              <a:rPr dirty="0" sz="4000" spc="-20"/>
              <a:t>a</a:t>
            </a:r>
            <a:r>
              <a:rPr dirty="0" sz="4000" spc="-535"/>
              <a:t>s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61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209547" y="1803019"/>
            <a:ext cx="6794500" cy="2299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ers</a:t>
            </a:r>
            <a:r>
              <a:rPr dirty="0" sz="2400" spc="-8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empresas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-1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400" spc="-1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z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400" spc="19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16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ng  </a:t>
            </a:r>
            <a:r>
              <a:rPr dirty="0" sz="2400" spc="1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3D3C2C"/>
                </a:solidFill>
                <a:latin typeface="Verdana"/>
                <a:cs typeface="Verdana"/>
              </a:rPr>
              <a:t>par</a:t>
            </a:r>
            <a:r>
              <a:rPr dirty="0" sz="2400" spc="6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4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400" spc="-315">
                <a:solidFill>
                  <a:srgbClr val="3D3C2C"/>
                </a:solidFill>
                <a:latin typeface="Verdana"/>
                <a:cs typeface="Verdana"/>
              </a:rPr>
              <a:t>k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et</a:t>
            </a:r>
            <a:r>
              <a:rPr dirty="0" sz="2400" spc="-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ng,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145">
                <a:solidFill>
                  <a:srgbClr val="3D3C2C"/>
                </a:solidFill>
                <a:latin typeface="Verdana"/>
                <a:cs typeface="Verdana"/>
              </a:rPr>
              <a:t>est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mento,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40">
                <a:solidFill>
                  <a:srgbClr val="3D3C2C"/>
                </a:solidFill>
                <a:latin typeface="Verdana"/>
                <a:cs typeface="Verdana"/>
              </a:rPr>
              <a:t>detec</a:t>
            </a:r>
            <a:r>
              <a:rPr dirty="0" sz="2400" spc="130">
                <a:solidFill>
                  <a:srgbClr val="3D3C2C"/>
                </a:solidFill>
                <a:latin typeface="Verdana"/>
                <a:cs typeface="Verdana"/>
              </a:rPr>
              <a:t>ç</a:t>
            </a:r>
            <a:r>
              <a:rPr dirty="0" sz="2400" spc="150">
                <a:solidFill>
                  <a:srgbClr val="3D3C2C"/>
                </a:solidFill>
                <a:latin typeface="Verdana"/>
                <a:cs typeface="Verdana"/>
              </a:rPr>
              <a:t>ã</a:t>
            </a:r>
            <a:r>
              <a:rPr dirty="0" sz="2400" spc="15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3D3C2C"/>
                </a:solidFill>
                <a:latin typeface="Verdana"/>
                <a:cs typeface="Verdana"/>
              </a:rPr>
              <a:t>de  </a:t>
            </a:r>
            <a:r>
              <a:rPr dirty="0" sz="2400" spc="-75">
                <a:solidFill>
                  <a:srgbClr val="3D3C2C"/>
                </a:solidFill>
                <a:latin typeface="Verdana"/>
                <a:cs typeface="Verdana"/>
              </a:rPr>
              <a:t>fraude...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Verdana"/>
              <a:cs typeface="Verdana"/>
            </a:endParaRPr>
          </a:p>
          <a:p>
            <a:pPr marL="584200" marR="1549400" indent="-274320">
              <a:lnSpc>
                <a:spcPct val="100000"/>
              </a:lnSpc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65">
                <a:solidFill>
                  <a:srgbClr val="3D3C2C"/>
                </a:solidFill>
                <a:latin typeface="Verdana"/>
                <a:cs typeface="Verdana"/>
              </a:rPr>
              <a:t>G</a:t>
            </a:r>
            <a:r>
              <a:rPr dirty="0" sz="2200" spc="13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ogle,</a:t>
            </a:r>
            <a:r>
              <a:rPr dirty="0" sz="22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60">
                <a:solidFill>
                  <a:srgbClr val="3D3C2C"/>
                </a:solidFill>
                <a:latin typeface="Verdana"/>
                <a:cs typeface="Verdana"/>
              </a:rPr>
              <a:t>Faceboo</a:t>
            </a:r>
            <a:r>
              <a:rPr dirty="0" sz="2200" spc="65">
                <a:solidFill>
                  <a:srgbClr val="3D3C2C"/>
                </a:solidFill>
                <a:latin typeface="Verdana"/>
                <a:cs typeface="Verdana"/>
              </a:rPr>
              <a:t>k</a:t>
            </a:r>
            <a:r>
              <a:rPr dirty="0" sz="2200" spc="-195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05">
                <a:solidFill>
                  <a:srgbClr val="3D3C2C"/>
                </a:solidFill>
                <a:latin typeface="Verdana"/>
                <a:cs typeface="Verdana"/>
              </a:rPr>
              <a:t>W</a:t>
            </a:r>
            <a:r>
              <a:rPr dirty="0" sz="2200" spc="-25">
                <a:solidFill>
                  <a:srgbClr val="3D3C2C"/>
                </a:solidFill>
                <a:latin typeface="Verdana"/>
                <a:cs typeface="Verdana"/>
              </a:rPr>
              <a:t>al</a:t>
            </a:r>
            <a:r>
              <a:rPr dirty="0" sz="2200" spc="-3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ar</a:t>
            </a:r>
            <a:r>
              <a:rPr dirty="0" sz="2200" spc="-3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195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00">
                <a:solidFill>
                  <a:srgbClr val="3D3C2C"/>
                </a:solidFill>
                <a:latin typeface="Verdana"/>
                <a:cs typeface="Verdana"/>
              </a:rPr>
              <a:t>sa,  </a:t>
            </a:r>
            <a:r>
              <a:rPr dirty="0" sz="2200" spc="-45">
                <a:solidFill>
                  <a:srgbClr val="3D3C2C"/>
                </a:solidFill>
                <a:latin typeface="Verdana"/>
                <a:cs typeface="Verdana"/>
              </a:rPr>
              <a:t>Mastercard...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30162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10"/>
              <a:t>Caso</a:t>
            </a:r>
            <a:r>
              <a:rPr dirty="0" sz="4000" spc="-300"/>
              <a:t> </a:t>
            </a:r>
            <a:r>
              <a:rPr dirty="0" sz="4000" spc="-125"/>
              <a:t>Target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61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97815" marR="784860" indent="-274320">
              <a:lnSpc>
                <a:spcPct val="100000"/>
              </a:lnSpc>
              <a:spcBef>
                <a:spcPts val="95"/>
              </a:spcBef>
            </a:pPr>
            <a:r>
              <a:rPr dirty="0" sz="16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 </a:t>
            </a:r>
            <a:r>
              <a:rPr dirty="0"/>
              <a:t>Segunda </a:t>
            </a:r>
            <a:r>
              <a:rPr dirty="0" spc="-50"/>
              <a:t>maior </a:t>
            </a:r>
            <a:r>
              <a:rPr dirty="0" spc="20"/>
              <a:t>rede </a:t>
            </a:r>
            <a:r>
              <a:rPr dirty="0" spc="-90"/>
              <a:t>varejista </a:t>
            </a:r>
            <a:r>
              <a:rPr dirty="0" spc="-25"/>
              <a:t>dos </a:t>
            </a:r>
            <a:r>
              <a:rPr dirty="0" spc="-80"/>
              <a:t>Estados </a:t>
            </a:r>
            <a:r>
              <a:rPr dirty="0" spc="-75"/>
              <a:t> </a:t>
            </a:r>
            <a:r>
              <a:rPr dirty="0" spc="-80"/>
              <a:t>Unidos</a:t>
            </a:r>
            <a:endParaRPr sz="1650">
              <a:latin typeface="Microsoft Sans Serif"/>
              <a:cs typeface="Microsoft Sans Serif"/>
            </a:endParaRPr>
          </a:p>
          <a:p>
            <a:pPr marL="10795">
              <a:lnSpc>
                <a:spcPct val="100000"/>
              </a:lnSpc>
              <a:spcBef>
                <a:spcPts val="50"/>
              </a:spcBef>
            </a:pPr>
            <a:endParaRPr sz="3000"/>
          </a:p>
          <a:p>
            <a:pPr marL="297815" marR="5080" indent="-274320">
              <a:lnSpc>
                <a:spcPct val="100000"/>
              </a:lnSpc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pc="85"/>
              <a:t>“</a:t>
            </a:r>
            <a:r>
              <a:rPr dirty="0" spc="95"/>
              <a:t>A</a:t>
            </a:r>
            <a:r>
              <a:rPr dirty="0" spc="-45"/>
              <a:t>umen</a:t>
            </a:r>
            <a:r>
              <a:rPr dirty="0" spc="-10"/>
              <a:t>t</a:t>
            </a:r>
            <a:r>
              <a:rPr dirty="0" spc="20"/>
              <a:t>ou</a:t>
            </a:r>
            <a:r>
              <a:rPr dirty="0" spc="-160"/>
              <a:t> </a:t>
            </a:r>
            <a:r>
              <a:rPr dirty="0" spc="-55"/>
              <a:t>algun</a:t>
            </a:r>
            <a:r>
              <a:rPr dirty="0" spc="-45"/>
              <a:t>s</a:t>
            </a:r>
            <a:r>
              <a:rPr dirty="0" spc="-160"/>
              <a:t> </a:t>
            </a:r>
            <a:r>
              <a:rPr dirty="0" spc="-35"/>
              <a:t>b</a:t>
            </a:r>
            <a:r>
              <a:rPr dirty="0"/>
              <a:t>i</a:t>
            </a:r>
            <a:r>
              <a:rPr dirty="0" spc="-75"/>
              <a:t>l</a:t>
            </a:r>
            <a:r>
              <a:rPr dirty="0" spc="-150"/>
              <a:t>h</a:t>
            </a:r>
            <a:r>
              <a:rPr dirty="0" spc="-25"/>
              <a:t>ões</a:t>
            </a:r>
            <a:r>
              <a:rPr dirty="0" spc="-210"/>
              <a:t> </a:t>
            </a:r>
            <a:r>
              <a:rPr dirty="0" spc="120"/>
              <a:t>d</a:t>
            </a:r>
            <a:r>
              <a:rPr dirty="0" spc="120"/>
              <a:t>e</a:t>
            </a:r>
            <a:r>
              <a:rPr dirty="0" spc="-160"/>
              <a:t> </a:t>
            </a:r>
            <a:r>
              <a:rPr dirty="0" spc="-35"/>
              <a:t>dólare</a:t>
            </a:r>
            <a:r>
              <a:rPr dirty="0" spc="-30"/>
              <a:t>s</a:t>
            </a:r>
            <a:r>
              <a:rPr dirty="0" spc="-170"/>
              <a:t> </a:t>
            </a:r>
            <a:r>
              <a:rPr dirty="0" spc="-50"/>
              <a:t>n</a:t>
            </a:r>
            <a:r>
              <a:rPr dirty="0" spc="100"/>
              <a:t>o</a:t>
            </a:r>
            <a:r>
              <a:rPr dirty="0" spc="-165"/>
              <a:t> </a:t>
            </a:r>
            <a:r>
              <a:rPr dirty="0" spc="-75"/>
              <a:t>seu  </a:t>
            </a:r>
            <a:r>
              <a:rPr dirty="0" spc="-20"/>
              <a:t>faturamento</a:t>
            </a:r>
            <a:r>
              <a:rPr dirty="0" spc="-185"/>
              <a:t> </a:t>
            </a:r>
            <a:r>
              <a:rPr dirty="0" spc="-25"/>
              <a:t>anual,</a:t>
            </a:r>
            <a:r>
              <a:rPr dirty="0" spc="-170"/>
              <a:t> </a:t>
            </a:r>
            <a:r>
              <a:rPr dirty="0" spc="35"/>
              <a:t>apenas</a:t>
            </a:r>
            <a:r>
              <a:rPr dirty="0" spc="-175"/>
              <a:t> </a:t>
            </a:r>
            <a:r>
              <a:rPr dirty="0" spc="25"/>
              <a:t>criando</a:t>
            </a:r>
            <a:r>
              <a:rPr dirty="0" spc="-165"/>
              <a:t> </a:t>
            </a:r>
            <a:r>
              <a:rPr dirty="0" spc="-55"/>
              <a:t>estratégias </a:t>
            </a:r>
            <a:r>
              <a:rPr dirty="0" spc="-760"/>
              <a:t> </a:t>
            </a:r>
            <a:r>
              <a:rPr dirty="0" spc="120"/>
              <a:t>d</a:t>
            </a:r>
            <a:r>
              <a:rPr dirty="0" spc="120"/>
              <a:t>e</a:t>
            </a:r>
            <a:r>
              <a:rPr dirty="0" spc="-170"/>
              <a:t> </a:t>
            </a:r>
            <a:r>
              <a:rPr dirty="0" spc="-70"/>
              <a:t>v</a:t>
            </a:r>
            <a:r>
              <a:rPr dirty="0" spc="90"/>
              <a:t>enda</a:t>
            </a:r>
            <a:r>
              <a:rPr dirty="0" spc="-175"/>
              <a:t> </a:t>
            </a:r>
            <a:r>
              <a:rPr dirty="0" spc="95"/>
              <a:t>com</a:t>
            </a:r>
            <a:r>
              <a:rPr dirty="0" spc="-150"/>
              <a:t> </a:t>
            </a:r>
            <a:r>
              <a:rPr dirty="0" spc="25"/>
              <a:t>bas</a:t>
            </a:r>
            <a:r>
              <a:rPr dirty="0" spc="30"/>
              <a:t>e</a:t>
            </a:r>
            <a:r>
              <a:rPr dirty="0" spc="-170"/>
              <a:t> </a:t>
            </a:r>
            <a:r>
              <a:rPr dirty="0" spc="-60"/>
              <a:t>nas</a:t>
            </a:r>
            <a:r>
              <a:rPr dirty="0" spc="-165"/>
              <a:t> </a:t>
            </a:r>
            <a:r>
              <a:rPr dirty="0" spc="-150"/>
              <a:t>i</a:t>
            </a:r>
            <a:r>
              <a:rPr dirty="0" spc="-5"/>
              <a:t>nformações</a:t>
            </a:r>
            <a:r>
              <a:rPr dirty="0" spc="-185"/>
              <a:t> </a:t>
            </a:r>
            <a:r>
              <a:rPr dirty="0" spc="-100"/>
              <a:t>ex</a:t>
            </a:r>
            <a:r>
              <a:rPr dirty="0" spc="-55"/>
              <a:t>t</a:t>
            </a:r>
            <a:r>
              <a:rPr dirty="0" spc="-40"/>
              <a:t>raídas  </a:t>
            </a:r>
            <a:r>
              <a:rPr dirty="0" spc="155"/>
              <a:t>da</a:t>
            </a:r>
            <a:r>
              <a:rPr dirty="0" spc="-180"/>
              <a:t> </a:t>
            </a:r>
            <a:r>
              <a:rPr dirty="0" spc="30"/>
              <a:t>mineração</a:t>
            </a:r>
            <a:r>
              <a:rPr dirty="0" spc="-190"/>
              <a:t> </a:t>
            </a:r>
            <a:r>
              <a:rPr dirty="0" spc="120"/>
              <a:t>de</a:t>
            </a:r>
            <a:r>
              <a:rPr dirty="0" spc="-160"/>
              <a:t> </a:t>
            </a:r>
            <a:r>
              <a:rPr dirty="0" spc="5"/>
              <a:t>dados.”</a:t>
            </a:r>
            <a:endParaRPr sz="1650">
              <a:latin typeface="Microsoft Sans Serif"/>
              <a:cs typeface="Microsoft Sans Serif"/>
            </a:endParaRPr>
          </a:p>
          <a:p>
            <a:pPr marL="10795">
              <a:lnSpc>
                <a:spcPct val="100000"/>
              </a:lnSpc>
              <a:spcBef>
                <a:spcPts val="55"/>
              </a:spcBef>
            </a:pPr>
            <a:endParaRPr sz="3000"/>
          </a:p>
          <a:p>
            <a:pPr marL="297815" marR="374650" indent="-274320">
              <a:lnSpc>
                <a:spcPct val="100000"/>
              </a:lnSpc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pc="120"/>
              <a:t>A</a:t>
            </a:r>
            <a:r>
              <a:rPr dirty="0" spc="-180"/>
              <a:t> </a:t>
            </a:r>
            <a:r>
              <a:rPr dirty="0" spc="-440"/>
              <a:t>T</a:t>
            </a:r>
            <a:r>
              <a:rPr dirty="0" spc="-5"/>
              <a:t>arge</a:t>
            </a:r>
            <a:r>
              <a:rPr dirty="0"/>
              <a:t>t</a:t>
            </a:r>
            <a:r>
              <a:rPr dirty="0" spc="-150"/>
              <a:t> </a:t>
            </a:r>
            <a:r>
              <a:rPr dirty="0" spc="-50"/>
              <a:t>sab</a:t>
            </a:r>
            <a:r>
              <a:rPr dirty="0" spc="-10"/>
              <a:t>i</a:t>
            </a:r>
            <a:r>
              <a:rPr dirty="0" spc="175"/>
              <a:t>a</a:t>
            </a:r>
            <a:r>
              <a:rPr dirty="0" spc="-190"/>
              <a:t> </a:t>
            </a:r>
            <a:r>
              <a:rPr dirty="0" spc="55"/>
              <a:t>qu</a:t>
            </a:r>
            <a:r>
              <a:rPr dirty="0" spc="60"/>
              <a:t>e</a:t>
            </a:r>
            <a:r>
              <a:rPr dirty="0" spc="-155"/>
              <a:t> </a:t>
            </a:r>
            <a:r>
              <a:rPr dirty="0" spc="10"/>
              <a:t>uma</a:t>
            </a:r>
            <a:r>
              <a:rPr dirty="0" spc="-165"/>
              <a:t> </a:t>
            </a:r>
            <a:r>
              <a:rPr dirty="0" spc="65"/>
              <a:t>ado</a:t>
            </a:r>
            <a:r>
              <a:rPr dirty="0" spc="30"/>
              <a:t>l</a:t>
            </a:r>
            <a:r>
              <a:rPr dirty="0" spc="5"/>
              <a:t>escen</a:t>
            </a:r>
            <a:r>
              <a:rPr dirty="0" spc="10"/>
              <a:t>t</a:t>
            </a:r>
            <a:r>
              <a:rPr dirty="0" spc="114"/>
              <a:t>e</a:t>
            </a:r>
            <a:r>
              <a:rPr dirty="0" spc="-175"/>
              <a:t> </a:t>
            </a:r>
            <a:r>
              <a:rPr dirty="0" spc="-114"/>
              <a:t>es</a:t>
            </a:r>
            <a:r>
              <a:rPr dirty="0" spc="-70"/>
              <a:t>t</a:t>
            </a:r>
            <a:r>
              <a:rPr dirty="0" spc="40"/>
              <a:t>a</a:t>
            </a:r>
            <a:r>
              <a:rPr dirty="0" spc="60"/>
              <a:t>v</a:t>
            </a:r>
            <a:r>
              <a:rPr dirty="0" spc="125"/>
              <a:t>a  </a:t>
            </a:r>
            <a:r>
              <a:rPr dirty="0" spc="-20"/>
              <a:t>grá</a:t>
            </a:r>
            <a:r>
              <a:rPr dirty="0" spc="-10"/>
              <a:t>v</a:t>
            </a:r>
            <a:r>
              <a:rPr dirty="0" spc="-155"/>
              <a:t>i</a:t>
            </a:r>
            <a:r>
              <a:rPr dirty="0" spc="150"/>
              <a:t>d</a:t>
            </a:r>
            <a:r>
              <a:rPr dirty="0" spc="150"/>
              <a:t>a</a:t>
            </a:r>
            <a:r>
              <a:rPr dirty="0" spc="-190"/>
              <a:t> </a:t>
            </a:r>
            <a:r>
              <a:rPr dirty="0" spc="-5"/>
              <a:t>an</a:t>
            </a:r>
            <a:r>
              <a:rPr dirty="0" spc="10"/>
              <a:t>t</a:t>
            </a:r>
            <a:r>
              <a:rPr dirty="0" spc="-90"/>
              <a:t>es</a:t>
            </a:r>
            <a:r>
              <a:rPr dirty="0" spc="-185"/>
              <a:t> </a:t>
            </a:r>
            <a:r>
              <a:rPr dirty="0" spc="-80"/>
              <a:t>mes</a:t>
            </a:r>
            <a:r>
              <a:rPr dirty="0" spc="-105"/>
              <a:t>m</a:t>
            </a:r>
            <a:r>
              <a:rPr dirty="0" spc="100"/>
              <a:t>o</a:t>
            </a:r>
            <a:r>
              <a:rPr dirty="0" spc="-165"/>
              <a:t> </a:t>
            </a:r>
            <a:r>
              <a:rPr dirty="0" spc="-30"/>
              <a:t>do</a:t>
            </a:r>
            <a:r>
              <a:rPr dirty="0" spc="-20"/>
              <a:t>s</a:t>
            </a:r>
            <a:r>
              <a:rPr dirty="0" spc="-170"/>
              <a:t> </a:t>
            </a:r>
            <a:r>
              <a:rPr dirty="0" spc="130"/>
              <a:t>p</a:t>
            </a:r>
            <a:r>
              <a:rPr dirty="0" spc="5"/>
              <a:t>a</a:t>
            </a:r>
            <a:r>
              <a:rPr dirty="0" spc="15"/>
              <a:t>i</a:t>
            </a:r>
            <a:r>
              <a:rPr dirty="0" spc="-295"/>
              <a:t>s</a:t>
            </a:r>
            <a:r>
              <a:rPr dirty="0" spc="-175"/>
              <a:t> </a:t>
            </a:r>
            <a:r>
              <a:rPr dirty="0" spc="60"/>
              <a:t>dela</a:t>
            </a:r>
            <a:endParaRPr sz="1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30162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10"/>
              <a:t>Caso</a:t>
            </a:r>
            <a:r>
              <a:rPr dirty="0" sz="4000" spc="-300"/>
              <a:t> </a:t>
            </a:r>
            <a:r>
              <a:rPr dirty="0" sz="4000" spc="-125"/>
              <a:t>Target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209547" y="2205354"/>
            <a:ext cx="6778625" cy="3378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D3C2C"/>
                </a:solidFill>
                <a:latin typeface="Verdana"/>
                <a:cs typeface="Verdana"/>
              </a:rPr>
              <a:t>“Co</a:t>
            </a:r>
            <a:r>
              <a:rPr dirty="0" sz="2200" spc="10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200" spc="-45">
                <a:solidFill>
                  <a:srgbClr val="3D3C2C"/>
                </a:solidFill>
                <a:latin typeface="Verdana"/>
                <a:cs typeface="Verdana"/>
              </a:rPr>
              <a:t>forme</a:t>
            </a:r>
            <a:r>
              <a:rPr dirty="0" sz="22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40">
                <a:solidFill>
                  <a:srgbClr val="3D3C2C"/>
                </a:solidFill>
                <a:latin typeface="Verdana"/>
                <a:cs typeface="Verdana"/>
              </a:rPr>
              <a:t>compu</a:t>
            </a:r>
            <a:r>
              <a:rPr dirty="0" sz="2200" spc="3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30">
                <a:solidFill>
                  <a:srgbClr val="3D3C2C"/>
                </a:solidFill>
                <a:latin typeface="Verdana"/>
                <a:cs typeface="Verdana"/>
              </a:rPr>
              <a:t>ado</a:t>
            </a:r>
            <a:r>
              <a:rPr dirty="0" sz="2200" spc="2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35">
                <a:solidFill>
                  <a:srgbClr val="3D3C2C"/>
                </a:solidFill>
                <a:latin typeface="Verdana"/>
                <a:cs typeface="Verdana"/>
              </a:rPr>
              <a:t>ana</a:t>
            </a:r>
            <a:r>
              <a:rPr dirty="0" sz="2200" spc="20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75">
                <a:solidFill>
                  <a:srgbClr val="3D3C2C"/>
                </a:solidFill>
                <a:latin typeface="Verdana"/>
                <a:cs typeface="Verdana"/>
              </a:rPr>
              <a:t>sa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2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21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00">
                <a:solidFill>
                  <a:srgbClr val="3D3C2C"/>
                </a:solidFill>
                <a:latin typeface="Verdana"/>
                <a:cs typeface="Verdana"/>
              </a:rPr>
              <a:t>os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dado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,  </a:t>
            </a:r>
            <a:r>
              <a:rPr dirty="0" sz="2200" spc="20">
                <a:solidFill>
                  <a:srgbClr val="3D3C2C"/>
                </a:solidFill>
                <a:latin typeface="Verdana"/>
                <a:cs typeface="Verdana"/>
              </a:rPr>
              <a:t>ele</a:t>
            </a:r>
            <a:r>
              <a:rPr dirty="0" sz="22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50">
                <a:solidFill>
                  <a:srgbClr val="3D3C2C"/>
                </a:solidFill>
                <a:latin typeface="Verdana"/>
                <a:cs typeface="Verdana"/>
              </a:rPr>
              <a:t>foi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05">
                <a:solidFill>
                  <a:srgbClr val="3D3C2C"/>
                </a:solidFill>
                <a:latin typeface="Verdana"/>
                <a:cs typeface="Verdana"/>
              </a:rPr>
              <a:t>capaz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den</a:t>
            </a:r>
            <a:r>
              <a:rPr dirty="0" sz="2200" spc="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40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200" spc="-10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55">
                <a:solidFill>
                  <a:srgbClr val="3D3C2C"/>
                </a:solidFill>
                <a:latin typeface="Verdana"/>
                <a:cs typeface="Verdana"/>
              </a:rPr>
              <a:t>car</a:t>
            </a:r>
            <a:r>
              <a:rPr dirty="0" sz="22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95">
                <a:solidFill>
                  <a:srgbClr val="3D3C2C"/>
                </a:solidFill>
                <a:latin typeface="Verdana"/>
                <a:cs typeface="Verdana"/>
              </a:rPr>
              <a:t>cer</a:t>
            </a:r>
            <a:r>
              <a:rPr dirty="0" sz="2200" spc="8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2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25  </a:t>
            </a:r>
            <a:r>
              <a:rPr dirty="0" sz="2200" spc="-25">
                <a:solidFill>
                  <a:srgbClr val="3D3C2C"/>
                </a:solidFill>
                <a:latin typeface="Verdana"/>
                <a:cs typeface="Verdana"/>
              </a:rPr>
              <a:t>produ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100">
                <a:solidFill>
                  <a:srgbClr val="3D3C2C"/>
                </a:solidFill>
                <a:latin typeface="Verdana"/>
                <a:cs typeface="Verdana"/>
              </a:rPr>
              <a:t>os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5">
                <a:solidFill>
                  <a:srgbClr val="3D3C2C"/>
                </a:solidFill>
                <a:latin typeface="Verdana"/>
                <a:cs typeface="Verdana"/>
              </a:rPr>
              <a:t>q</a:t>
            </a:r>
            <a:r>
              <a:rPr dirty="0" sz="2200" spc="-45">
                <a:solidFill>
                  <a:srgbClr val="3D3C2C"/>
                </a:solidFill>
                <a:latin typeface="Verdana"/>
                <a:cs typeface="Verdana"/>
              </a:rPr>
              <a:t>ue,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65">
                <a:solidFill>
                  <a:srgbClr val="3D3C2C"/>
                </a:solidFill>
                <a:latin typeface="Verdana"/>
                <a:cs typeface="Verdana"/>
              </a:rPr>
              <a:t>quand</a:t>
            </a:r>
            <a:r>
              <a:rPr dirty="0" sz="2200" spc="7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35">
                <a:solidFill>
                  <a:srgbClr val="3D3C2C"/>
                </a:solidFill>
                <a:latin typeface="Verdana"/>
                <a:cs typeface="Verdana"/>
              </a:rPr>
              <a:t>ana</a:t>
            </a:r>
            <a:r>
              <a:rPr dirty="0" sz="2200" spc="20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45">
                <a:solidFill>
                  <a:srgbClr val="3D3C2C"/>
                </a:solidFill>
                <a:latin typeface="Verdana"/>
                <a:cs typeface="Verdana"/>
              </a:rPr>
              <a:t>sado</a:t>
            </a:r>
            <a:r>
              <a:rPr dirty="0" sz="2200" spc="-3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em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26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onjun</a:t>
            </a:r>
            <a:r>
              <a:rPr dirty="0" sz="2200" spc="-5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40">
                <a:solidFill>
                  <a:srgbClr val="3D3C2C"/>
                </a:solidFill>
                <a:latin typeface="Verdana"/>
                <a:cs typeface="Verdana"/>
              </a:rPr>
              <a:t>o,  </a:t>
            </a:r>
            <a:r>
              <a:rPr dirty="0" sz="2200" spc="-7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h</a:t>
            </a:r>
            <a:r>
              <a:rPr dirty="0" sz="2200" spc="114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perm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60">
                <a:solidFill>
                  <a:srgbClr val="3D3C2C"/>
                </a:solidFill>
                <a:latin typeface="Verdana"/>
                <a:cs typeface="Verdana"/>
              </a:rPr>
              <a:t>ram</a:t>
            </a:r>
            <a:r>
              <a:rPr dirty="0" sz="2200" spc="-21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2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2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27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45">
                <a:solidFill>
                  <a:srgbClr val="3D3C2C"/>
                </a:solidFill>
                <a:latin typeface="Verdana"/>
                <a:cs typeface="Verdana"/>
              </a:rPr>
              <a:t>bu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28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90">
                <a:solidFill>
                  <a:srgbClr val="3D3C2C"/>
                </a:solidFill>
                <a:latin typeface="Verdana"/>
                <a:cs typeface="Verdana"/>
              </a:rPr>
              <a:t>cada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20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25">
                <a:solidFill>
                  <a:srgbClr val="3D3C2C"/>
                </a:solidFill>
                <a:latin typeface="Verdana"/>
                <a:cs typeface="Verdana"/>
              </a:rPr>
              <a:t>en</a:t>
            </a:r>
            <a:r>
              <a:rPr dirty="0" sz="220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114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0">
                <a:solidFill>
                  <a:srgbClr val="3D3C2C"/>
                </a:solidFill>
                <a:latin typeface="Verdana"/>
                <a:cs typeface="Verdana"/>
              </a:rPr>
              <a:t>uma  </a:t>
            </a:r>
            <a:r>
              <a:rPr dirty="0" sz="2200" spc="75">
                <a:solidFill>
                  <a:srgbClr val="3D3C2C"/>
                </a:solidFill>
                <a:latin typeface="Verdana"/>
                <a:cs typeface="Verdana"/>
              </a:rPr>
              <a:t>pontuação </a:t>
            </a:r>
            <a:r>
              <a:rPr dirty="0" sz="2200" spc="114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200" spc="-25">
                <a:solidFill>
                  <a:srgbClr val="3D3C2C"/>
                </a:solidFill>
                <a:latin typeface="Verdana"/>
                <a:cs typeface="Verdana"/>
              </a:rPr>
              <a:t>“previsão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200" spc="-35">
                <a:solidFill>
                  <a:srgbClr val="3D3C2C"/>
                </a:solidFill>
                <a:latin typeface="Verdana"/>
                <a:cs typeface="Verdana"/>
              </a:rPr>
              <a:t>gravidez”. </a:t>
            </a:r>
            <a:r>
              <a:rPr dirty="0" sz="2200" spc="-30">
                <a:solidFill>
                  <a:srgbClr val="3D3C2C"/>
                </a:solidFill>
                <a:latin typeface="Verdana"/>
                <a:cs typeface="Verdana"/>
              </a:rPr>
              <a:t>Mais </a:t>
            </a:r>
            <a:r>
              <a:rPr dirty="0" sz="2200" spc="-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50">
                <a:solidFill>
                  <a:srgbClr val="3D3C2C"/>
                </a:solidFill>
                <a:latin typeface="Verdana"/>
                <a:cs typeface="Verdana"/>
              </a:rPr>
              <a:t>mp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21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5">
                <a:solidFill>
                  <a:srgbClr val="3D3C2C"/>
                </a:solidFill>
                <a:latin typeface="Verdana"/>
                <a:cs typeface="Verdana"/>
              </a:rPr>
              <a:t>an</a:t>
            </a:r>
            <a:r>
              <a:rPr dirty="0" sz="2200" spc="1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40">
                <a:solidFill>
                  <a:srgbClr val="3D3C2C"/>
                </a:solidFill>
                <a:latin typeface="Verdana"/>
                <a:cs typeface="Verdana"/>
              </a:rPr>
              <a:t>e,</a:t>
            </a:r>
            <a:r>
              <a:rPr dirty="0" sz="22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20">
                <a:solidFill>
                  <a:srgbClr val="3D3C2C"/>
                </a:solidFill>
                <a:latin typeface="Verdana"/>
                <a:cs typeface="Verdana"/>
              </a:rPr>
              <a:t>ele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75">
                <a:solidFill>
                  <a:srgbClr val="3D3C2C"/>
                </a:solidFill>
                <a:latin typeface="Verdana"/>
                <a:cs typeface="Verdana"/>
              </a:rPr>
              <a:t>am</a:t>
            </a:r>
            <a:r>
              <a:rPr dirty="0" sz="2200" spc="60">
                <a:solidFill>
                  <a:srgbClr val="3D3C2C"/>
                </a:solidFill>
                <a:latin typeface="Verdana"/>
                <a:cs typeface="Verdana"/>
              </a:rPr>
              <a:t>b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ém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3D3C2C"/>
                </a:solidFill>
                <a:latin typeface="Verdana"/>
                <a:cs typeface="Verdana"/>
              </a:rPr>
              <a:t>poder</a:t>
            </a:r>
            <a:r>
              <a:rPr dirty="0" sz="2200" spc="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14">
                <a:solidFill>
                  <a:srgbClr val="3D3C2C"/>
                </a:solidFill>
                <a:latin typeface="Verdana"/>
                <a:cs typeface="Verdana"/>
              </a:rPr>
              <a:t>es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60">
                <a:solidFill>
                  <a:srgbClr val="3D3C2C"/>
                </a:solidFill>
                <a:latin typeface="Verdana"/>
                <a:cs typeface="Verdana"/>
              </a:rPr>
              <a:t>mar</a:t>
            </a:r>
            <a:r>
              <a:rPr dirty="0" sz="22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5">
                <a:solidFill>
                  <a:srgbClr val="3D3C2C"/>
                </a:solidFill>
                <a:latin typeface="Verdana"/>
                <a:cs typeface="Verdana"/>
              </a:rPr>
              <a:t>a  </a:t>
            </a:r>
            <a:r>
              <a:rPr dirty="0" sz="2200" spc="6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1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14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ar</a:t>
            </a:r>
            <a:r>
              <a:rPr dirty="0" sz="2200" spc="-6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200" spc="20">
                <a:solidFill>
                  <a:srgbClr val="3D3C2C"/>
                </a:solidFill>
                <a:latin typeface="Verdana"/>
                <a:cs typeface="Verdana"/>
              </a:rPr>
              <a:t>ar</a:t>
            </a:r>
            <a:r>
              <a:rPr dirty="0" sz="2200" spc="2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den</a:t>
            </a:r>
            <a:r>
              <a:rPr dirty="0" sz="2200" spc="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ro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um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2200" spc="50">
                <a:solidFill>
                  <a:srgbClr val="3D3C2C"/>
                </a:solidFill>
                <a:latin typeface="Verdana"/>
                <a:cs typeface="Verdana"/>
              </a:rPr>
              <a:t>equeno  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intervalo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de 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tempo, </a:t>
            </a:r>
            <a:r>
              <a:rPr dirty="0" sz="2200" spc="-135">
                <a:solidFill>
                  <a:srgbClr val="3D3C2C"/>
                </a:solidFill>
                <a:latin typeface="Verdana"/>
                <a:cs typeface="Verdana"/>
              </a:rPr>
              <a:t>assim </a:t>
            </a:r>
            <a:r>
              <a:rPr dirty="0" sz="2200" spc="175">
                <a:solidFill>
                  <a:srgbClr val="3D3C2C"/>
                </a:solidFill>
                <a:latin typeface="Verdana"/>
                <a:cs typeface="Verdana"/>
              </a:rPr>
              <a:t>a </a:t>
            </a:r>
            <a:r>
              <a:rPr dirty="0" sz="2200" spc="-75">
                <a:solidFill>
                  <a:srgbClr val="3D3C2C"/>
                </a:solidFill>
                <a:latin typeface="Verdana"/>
                <a:cs typeface="Verdana"/>
              </a:rPr>
              <a:t>Target </a:t>
            </a:r>
            <a:r>
              <a:rPr dirty="0" sz="2200" spc="25">
                <a:solidFill>
                  <a:srgbClr val="3D3C2C"/>
                </a:solidFill>
                <a:latin typeface="Verdana"/>
                <a:cs typeface="Verdana"/>
              </a:rPr>
              <a:t>poderia </a:t>
            </a:r>
            <a:r>
              <a:rPr dirty="0" sz="2200" spc="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en</a:t>
            </a:r>
            <a:r>
              <a:rPr dirty="0" sz="2200" spc="10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6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4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-21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95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200" spc="105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200" spc="50">
                <a:solidFill>
                  <a:srgbClr val="3D3C2C"/>
                </a:solidFill>
                <a:latin typeface="Verdana"/>
                <a:cs typeface="Verdana"/>
              </a:rPr>
              <a:t>po</a:t>
            </a:r>
            <a:r>
              <a:rPr dirty="0" sz="2200" spc="6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200" spc="-29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3D3C2C"/>
                </a:solidFill>
                <a:latin typeface="Verdana"/>
                <a:cs typeface="Verdana"/>
              </a:rPr>
              <a:t>pr</a:t>
            </a:r>
            <a:r>
              <a:rPr dirty="0" sz="2200" spc="-2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5">
                <a:solidFill>
                  <a:srgbClr val="3D3C2C"/>
                </a:solidFill>
                <a:latin typeface="Verdana"/>
                <a:cs typeface="Verdana"/>
              </a:rPr>
              <a:t>gramados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par</a:t>
            </a:r>
            <a:r>
              <a:rPr dirty="0" sz="2200" spc="5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14">
                <a:solidFill>
                  <a:srgbClr val="3D3C2C"/>
                </a:solidFill>
                <a:latin typeface="Verdana"/>
                <a:cs typeface="Verdana"/>
              </a:rPr>
              <a:t>es</a:t>
            </a:r>
            <a:r>
              <a:rPr dirty="0" sz="2200" spc="-6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40">
                <a:solidFill>
                  <a:srgbClr val="3D3C2C"/>
                </a:solidFill>
                <a:latin typeface="Verdana"/>
                <a:cs typeface="Verdana"/>
              </a:rPr>
              <a:t>ág</a:t>
            </a:r>
            <a:r>
              <a:rPr dirty="0" sz="2200" spc="3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00">
                <a:solidFill>
                  <a:srgbClr val="3D3C2C"/>
                </a:solidFill>
                <a:latin typeface="Verdana"/>
                <a:cs typeface="Verdana"/>
              </a:rPr>
              <a:t>os</a:t>
            </a:r>
            <a:endParaRPr sz="2200">
              <a:latin typeface="Verdana"/>
              <a:cs typeface="Verdana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dirty="0" sz="2200" spc="-130">
                <a:solidFill>
                  <a:srgbClr val="3D3C2C"/>
                </a:solidFill>
                <a:latin typeface="Verdana"/>
                <a:cs typeface="Verdana"/>
              </a:rPr>
              <a:t>mu</a:t>
            </a:r>
            <a:r>
              <a:rPr dirty="0" sz="2200" spc="-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70">
                <a:solidFill>
                  <a:srgbClr val="3D3C2C"/>
                </a:solidFill>
                <a:latin typeface="Verdana"/>
                <a:cs typeface="Verdana"/>
              </a:rPr>
              <a:t>espe</a:t>
            </a:r>
            <a:r>
              <a:rPr dirty="0" sz="2200" spc="5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íf</a:t>
            </a:r>
            <a:r>
              <a:rPr dirty="0" sz="2200" spc="-1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25">
                <a:solidFill>
                  <a:srgbClr val="3D3C2C"/>
                </a:solidFill>
                <a:latin typeface="Verdana"/>
                <a:cs typeface="Verdana"/>
              </a:rPr>
              <a:t>cos</a:t>
            </a:r>
            <a:r>
              <a:rPr dirty="0" sz="22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65">
                <a:solidFill>
                  <a:srgbClr val="3D3C2C"/>
                </a:solidFill>
                <a:latin typeface="Verdana"/>
                <a:cs typeface="Verdana"/>
              </a:rPr>
              <a:t>su</a:t>
            </a:r>
            <a:r>
              <a:rPr dirty="0" sz="2200" spc="-6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3D3C2C"/>
                </a:solidFill>
                <a:latin typeface="Verdana"/>
                <a:cs typeface="Verdana"/>
              </a:rPr>
              <a:t>gra</a:t>
            </a:r>
            <a:r>
              <a:rPr dirty="0" sz="2200" spc="-10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1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245">
                <a:solidFill>
                  <a:srgbClr val="3D3C2C"/>
                </a:solidFill>
                <a:latin typeface="Verdana"/>
                <a:cs typeface="Verdana"/>
              </a:rPr>
              <a:t>z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r>
              <a:rPr dirty="0" sz="2200" spc="50">
                <a:solidFill>
                  <a:srgbClr val="3D3C2C"/>
                </a:solidFill>
                <a:latin typeface="Verdana"/>
                <a:cs typeface="Verdana"/>
              </a:rPr>
              <a:t>”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3298" y="5904077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5">
                <a:latin typeface="Verdana"/>
                <a:cs typeface="Verdana"/>
              </a:rPr>
              <a:t>65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0202" y="5813552"/>
            <a:ext cx="5930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latin typeface="Verdana"/>
                <a:cs typeface="Verdana"/>
              </a:rPr>
              <a:t>Fonte: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  <a:hlinkClick r:id="rId2"/>
              </a:rPr>
              <a:t>http://tecnoblog.net/151635/potencial-whatsapp-mineracao-de-dados/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328167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15"/>
              <a:t>E</a:t>
            </a:r>
            <a:r>
              <a:rPr dirty="0" sz="4000" spc="-320"/>
              <a:t>m</a:t>
            </a:r>
            <a:r>
              <a:rPr dirty="0" sz="4000" spc="-300"/>
              <a:t> </a:t>
            </a:r>
            <a:r>
              <a:rPr dirty="0" sz="4000" spc="225"/>
              <a:t>p</a:t>
            </a:r>
            <a:r>
              <a:rPr dirty="0" sz="4000" spc="200"/>
              <a:t>e</a:t>
            </a:r>
            <a:r>
              <a:rPr dirty="0" sz="4000" spc="-135"/>
              <a:t>sq</a:t>
            </a:r>
            <a:r>
              <a:rPr dirty="0" sz="4000" spc="-160"/>
              <a:t>u</a:t>
            </a:r>
            <a:r>
              <a:rPr dirty="0" sz="4000" spc="-265"/>
              <a:t>isas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66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209547" y="1730013"/>
            <a:ext cx="5091430" cy="22942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algn="ctr" marR="2688590">
              <a:lnSpc>
                <a:spcPct val="100000"/>
              </a:lnSpc>
              <a:spcBef>
                <a:spcPts val="67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40">
                <a:solidFill>
                  <a:srgbClr val="3D3C2C"/>
                </a:solidFill>
                <a:latin typeface="Verdana"/>
                <a:cs typeface="Verdana"/>
              </a:rPr>
              <a:t>Ea</a:t>
            </a:r>
            <a:r>
              <a:rPr dirty="0" sz="2400" spc="-5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on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Keogh</a:t>
            </a:r>
            <a:endParaRPr sz="2400">
              <a:latin typeface="Verdana"/>
              <a:cs typeface="Verdana"/>
            </a:endParaRPr>
          </a:p>
          <a:p>
            <a:pPr marL="629920">
              <a:lnSpc>
                <a:spcPct val="100000"/>
              </a:lnSpc>
              <a:spcBef>
                <a:spcPts val="480"/>
              </a:spcBef>
            </a:pPr>
            <a:r>
              <a:rPr dirty="0" sz="1500" spc="-14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500" spc="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000" spc="-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000" spc="30">
                <a:solidFill>
                  <a:srgbClr val="3D3C2C"/>
                </a:solidFill>
                <a:latin typeface="Verdana"/>
                <a:cs typeface="Verdana"/>
              </a:rPr>
              <a:t>ne</a:t>
            </a:r>
            <a:r>
              <a:rPr dirty="0" sz="2000" spc="85">
                <a:solidFill>
                  <a:srgbClr val="3D3C2C"/>
                </a:solidFill>
                <a:latin typeface="Verdana"/>
                <a:cs typeface="Verdana"/>
              </a:rPr>
              <a:t>ração</a:t>
            </a:r>
            <a:r>
              <a:rPr dirty="0" sz="20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114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000" spc="114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0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125">
                <a:solidFill>
                  <a:srgbClr val="3D3C2C"/>
                </a:solidFill>
                <a:latin typeface="Verdana"/>
                <a:cs typeface="Verdana"/>
              </a:rPr>
              <a:t>série</a:t>
            </a:r>
            <a:r>
              <a:rPr dirty="0" sz="2000" spc="-13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0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10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000" spc="1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000" spc="3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000" spc="-20">
                <a:solidFill>
                  <a:srgbClr val="3D3C2C"/>
                </a:solidFill>
                <a:latin typeface="Verdana"/>
                <a:cs typeface="Verdana"/>
              </a:rPr>
              <a:t>po</a:t>
            </a:r>
            <a:r>
              <a:rPr dirty="0" sz="2000" spc="-2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000" spc="-90">
                <a:solidFill>
                  <a:srgbClr val="3D3C2C"/>
                </a:solidFill>
                <a:latin typeface="Verdana"/>
                <a:cs typeface="Verdana"/>
              </a:rPr>
              <a:t>ais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Verdana"/>
              <a:cs typeface="Verdana"/>
            </a:endParaRPr>
          </a:p>
          <a:p>
            <a:pPr marL="629920">
              <a:lnSpc>
                <a:spcPct val="100000"/>
              </a:lnSpc>
            </a:pPr>
            <a:r>
              <a:rPr dirty="0" sz="1500" spc="-14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500" spc="4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2000" spc="2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000" spc="-140">
                <a:solidFill>
                  <a:srgbClr val="3D3C2C"/>
                </a:solidFill>
                <a:latin typeface="Verdana"/>
                <a:cs typeface="Verdana"/>
              </a:rPr>
              <a:t>assif</a:t>
            </a:r>
            <a:r>
              <a:rPr dirty="0" sz="2000" spc="-9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000" spc="185">
                <a:solidFill>
                  <a:srgbClr val="3D3C2C"/>
                </a:solidFill>
                <a:latin typeface="Verdana"/>
                <a:cs typeface="Verdana"/>
              </a:rPr>
              <a:t>cação</a:t>
            </a:r>
            <a:r>
              <a:rPr dirty="0" sz="20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114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000" spc="114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0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16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000" spc="-65">
                <a:solidFill>
                  <a:srgbClr val="3D3C2C"/>
                </a:solidFill>
                <a:latin typeface="Verdana"/>
                <a:cs typeface="Verdana"/>
              </a:rPr>
              <a:t>ns</a:t>
            </a:r>
            <a:r>
              <a:rPr dirty="0" sz="2000" spc="-6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000" spc="-10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000" spc="-114">
                <a:solidFill>
                  <a:srgbClr val="3D3C2C"/>
                </a:solidFill>
                <a:latin typeface="Verdana"/>
                <a:cs typeface="Verdana"/>
              </a:rPr>
              <a:t>os,</a:t>
            </a:r>
            <a:r>
              <a:rPr dirty="0" sz="20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5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2000" spc="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000" spc="-14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000" spc="-90">
                <a:solidFill>
                  <a:srgbClr val="3D3C2C"/>
                </a:solidFill>
                <a:latin typeface="Verdana"/>
                <a:cs typeface="Verdana"/>
              </a:rPr>
              <a:t>has</a:t>
            </a:r>
            <a:r>
              <a:rPr dirty="0" sz="2000" spc="-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r>
              <a:rPr dirty="0" sz="2000" spc="-195">
                <a:solidFill>
                  <a:srgbClr val="3D3C2C"/>
                </a:solidFill>
                <a:latin typeface="Verdana"/>
                <a:cs typeface="Verdana"/>
              </a:rPr>
              <a:t>..</a:t>
            </a:r>
            <a:r>
              <a:rPr dirty="0" sz="2000" spc="-175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Verdana"/>
              <a:cs typeface="Verdana"/>
            </a:endParaRPr>
          </a:p>
          <a:p>
            <a:pPr marL="629920">
              <a:lnSpc>
                <a:spcPct val="100000"/>
              </a:lnSpc>
            </a:pPr>
            <a:r>
              <a:rPr dirty="0" sz="1500" spc="-4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50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3D3C2C"/>
                </a:solidFill>
                <a:latin typeface="Verdana"/>
                <a:cs typeface="Verdana"/>
                <a:hlinkClick r:id="rId2"/>
              </a:rPr>
              <a:t>http://www.cs.ucr.edu/~eamonn/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8463534" y="1500692"/>
              <a:ext cx="680720" cy="4130675"/>
            </a:xfrm>
            <a:custGeom>
              <a:avLst/>
              <a:gdLst/>
              <a:ahLst/>
              <a:cxnLst/>
              <a:rect l="l" t="t" r="r" b="b"/>
              <a:pathLst>
                <a:path w="680720" h="4130675">
                  <a:moveTo>
                    <a:pt x="3937" y="2938211"/>
                  </a:moveTo>
                  <a:lnTo>
                    <a:pt x="680466" y="2543174"/>
                  </a:lnTo>
                </a:path>
                <a:path w="680720" h="4130675">
                  <a:moveTo>
                    <a:pt x="680466" y="4130306"/>
                  </a:moveTo>
                  <a:lnTo>
                    <a:pt x="0" y="3737422"/>
                  </a:lnTo>
                  <a:lnTo>
                    <a:pt x="3937" y="2938211"/>
                  </a:lnTo>
                </a:path>
                <a:path w="680720" h="4130675">
                  <a:moveTo>
                    <a:pt x="3937" y="395036"/>
                  </a:moveTo>
                  <a:lnTo>
                    <a:pt x="680466" y="0"/>
                  </a:lnTo>
                </a:path>
                <a:path w="680720" h="4130675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537" y="548767"/>
              <a:ext cx="7986522" cy="49684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66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443483"/>
              <a:ext cx="2394204" cy="30007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2367026" y="0"/>
                  </a:moveTo>
                  <a:lnTo>
                    <a:pt x="0" y="0"/>
                  </a:lnTo>
                  <a:lnTo>
                    <a:pt x="0" y="2973451"/>
                  </a:lnTo>
                  <a:lnTo>
                    <a:pt x="2367026" y="2973451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0" y="2973451"/>
                  </a:moveTo>
                  <a:lnTo>
                    <a:pt x="2367026" y="2973451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3451"/>
                  </a:lnTo>
                  <a:close/>
                </a:path>
              </a:pathLst>
            </a:custGeom>
            <a:ln w="2540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3720084"/>
              <a:ext cx="2394204" cy="29992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2367026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2367026" y="2971800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0" y="2971800"/>
                  </a:moveTo>
                  <a:lnTo>
                    <a:pt x="2367026" y="2971800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1800"/>
                  </a:lnTo>
                  <a:close/>
                </a:path>
              </a:pathLst>
            </a:custGeom>
            <a:ln w="25399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958710" y="514604"/>
            <a:ext cx="9531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spam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1252"/>
            <a:ext cx="6829044" cy="8199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739" y="249428"/>
            <a:ext cx="64122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15">
                <a:solidFill>
                  <a:srgbClr val="000000"/>
                </a:solidFill>
              </a:rPr>
              <a:t>The</a:t>
            </a:r>
            <a:r>
              <a:rPr dirty="0" sz="4000" spc="-300">
                <a:solidFill>
                  <a:srgbClr val="000000"/>
                </a:solidFill>
              </a:rPr>
              <a:t> </a:t>
            </a:r>
            <a:r>
              <a:rPr dirty="0" sz="4000" spc="-70">
                <a:solidFill>
                  <a:srgbClr val="000000"/>
                </a:solidFill>
              </a:rPr>
              <a:t>Classification</a:t>
            </a:r>
            <a:r>
              <a:rPr dirty="0" sz="4000" spc="-285">
                <a:solidFill>
                  <a:srgbClr val="000000"/>
                </a:solidFill>
              </a:rPr>
              <a:t> </a:t>
            </a:r>
            <a:r>
              <a:rPr dirty="0" sz="4000" spc="-55">
                <a:solidFill>
                  <a:srgbClr val="000000"/>
                </a:solidFill>
              </a:rPr>
              <a:t>Problem</a:t>
            </a:r>
            <a:endParaRPr sz="4000"/>
          </a:p>
        </p:txBody>
      </p:sp>
      <p:sp>
        <p:nvSpPr>
          <p:cNvPr id="14" name="object 14"/>
          <p:cNvSpPr txBox="1"/>
          <p:nvPr/>
        </p:nvSpPr>
        <p:spPr>
          <a:xfrm>
            <a:off x="383540" y="2081911"/>
            <a:ext cx="7075170" cy="2068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169795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 MT"/>
                <a:cs typeface="Arial MT"/>
              </a:rPr>
              <a:t>Given</a:t>
            </a:r>
            <a:r>
              <a:rPr dirty="0" sz="2800" spc="-2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a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collection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of</a:t>
            </a:r>
            <a:r>
              <a:rPr dirty="0" sz="2800" spc="-2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annotated </a:t>
            </a:r>
            <a:r>
              <a:rPr dirty="0" sz="2800" spc="-76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data…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email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4394" y="6278371"/>
            <a:ext cx="1754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0000"/>
                </a:solidFill>
                <a:latin typeface="Tahoma"/>
                <a:cs typeface="Tahoma"/>
              </a:rPr>
              <a:t>Spa</a:t>
            </a:r>
            <a:r>
              <a:rPr dirty="0" sz="1800" spc="-25" b="1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dirty="0" sz="18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75">
                <a:latin typeface="Verdana"/>
                <a:cs typeface="Verdana"/>
              </a:rPr>
              <a:t>or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20" b="1">
                <a:solidFill>
                  <a:srgbClr val="0000FF"/>
                </a:solidFill>
                <a:latin typeface="Tahoma"/>
                <a:cs typeface="Tahoma"/>
              </a:rPr>
              <a:t>emai</a:t>
            </a:r>
            <a:r>
              <a:rPr dirty="0" sz="1800" spc="-10" b="1">
                <a:solidFill>
                  <a:srgbClr val="0000FF"/>
                </a:solidFill>
                <a:latin typeface="Tahoma"/>
                <a:cs typeface="Tahoma"/>
              </a:rPr>
              <a:t>l</a:t>
            </a:r>
            <a:r>
              <a:rPr dirty="0" sz="1800" spc="-15" b="1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43000" y="1219200"/>
            <a:ext cx="7620000" cy="5191125"/>
            <a:chOff x="1143000" y="1219200"/>
            <a:chExt cx="7620000" cy="519112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9400" y="1219200"/>
              <a:ext cx="2019300" cy="1752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3200" y="4343400"/>
              <a:ext cx="2209800" cy="20669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0" y="4800600"/>
              <a:ext cx="2143125" cy="1457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443483"/>
              <a:ext cx="2394204" cy="30007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2367026" y="0"/>
                  </a:moveTo>
                  <a:lnTo>
                    <a:pt x="0" y="0"/>
                  </a:lnTo>
                  <a:lnTo>
                    <a:pt x="0" y="2973451"/>
                  </a:lnTo>
                  <a:lnTo>
                    <a:pt x="2367026" y="2973451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0" y="2973451"/>
                  </a:moveTo>
                  <a:lnTo>
                    <a:pt x="2367026" y="2973451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3451"/>
                  </a:lnTo>
                  <a:close/>
                </a:path>
              </a:pathLst>
            </a:custGeom>
            <a:ln w="2540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3720084"/>
              <a:ext cx="2394204" cy="29992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2367026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2367026" y="2971800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0" y="2971800"/>
                  </a:moveTo>
                  <a:lnTo>
                    <a:pt x="2367026" y="2971800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1800"/>
                  </a:lnTo>
                  <a:close/>
                </a:path>
              </a:pathLst>
            </a:custGeom>
            <a:ln w="25399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958710" y="514604"/>
            <a:ext cx="14065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ani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1252"/>
            <a:ext cx="6829044" cy="8199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739" y="249428"/>
            <a:ext cx="64122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15">
                <a:solidFill>
                  <a:srgbClr val="000000"/>
                </a:solidFill>
              </a:rPr>
              <a:t>The</a:t>
            </a:r>
            <a:r>
              <a:rPr dirty="0" sz="4000" spc="-300">
                <a:solidFill>
                  <a:srgbClr val="000000"/>
                </a:solidFill>
              </a:rPr>
              <a:t> </a:t>
            </a:r>
            <a:r>
              <a:rPr dirty="0" sz="4000" spc="-70">
                <a:solidFill>
                  <a:srgbClr val="000000"/>
                </a:solidFill>
              </a:rPr>
              <a:t>Classification</a:t>
            </a:r>
            <a:r>
              <a:rPr dirty="0" sz="4000" spc="-285">
                <a:solidFill>
                  <a:srgbClr val="000000"/>
                </a:solidFill>
              </a:rPr>
              <a:t> </a:t>
            </a:r>
            <a:r>
              <a:rPr dirty="0" sz="4000" spc="-55">
                <a:solidFill>
                  <a:srgbClr val="000000"/>
                </a:solidFill>
              </a:rPr>
              <a:t>Problem</a:t>
            </a:r>
            <a:endParaRPr sz="4000"/>
          </a:p>
        </p:txBody>
      </p:sp>
      <p:sp>
        <p:nvSpPr>
          <p:cNvPr id="14" name="object 14"/>
          <p:cNvSpPr txBox="1"/>
          <p:nvPr/>
        </p:nvSpPr>
        <p:spPr>
          <a:xfrm>
            <a:off x="383540" y="2081911"/>
            <a:ext cx="7210425" cy="2068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30505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 MT"/>
                <a:cs typeface="Arial MT"/>
              </a:rPr>
              <a:t>Given</a:t>
            </a:r>
            <a:r>
              <a:rPr dirty="0" sz="2800" spc="-2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a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collection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of</a:t>
            </a:r>
            <a:r>
              <a:rPr dirty="0" sz="2800" spc="-2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annotated </a:t>
            </a:r>
            <a:r>
              <a:rPr dirty="0" sz="2800" spc="-76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data…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Polish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4394" y="6278371"/>
            <a:ext cx="19678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 b="1">
                <a:solidFill>
                  <a:srgbClr val="FF0000"/>
                </a:solidFill>
                <a:latin typeface="Tahoma"/>
                <a:cs typeface="Tahoma"/>
              </a:rPr>
              <a:t>Spanis</a:t>
            </a:r>
            <a:r>
              <a:rPr dirty="0" sz="1800" spc="-70" b="1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dirty="0" sz="1800" spc="-5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75">
                <a:latin typeface="Verdana"/>
                <a:cs typeface="Verdana"/>
              </a:rPr>
              <a:t>or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95" b="1">
                <a:solidFill>
                  <a:srgbClr val="0000FF"/>
                </a:solidFill>
                <a:latin typeface="Tahoma"/>
                <a:cs typeface="Tahoma"/>
              </a:rPr>
              <a:t>Polis</a:t>
            </a:r>
            <a:r>
              <a:rPr dirty="0" sz="1800" spc="-120" b="1">
                <a:solidFill>
                  <a:srgbClr val="0000FF"/>
                </a:solidFill>
                <a:latin typeface="Tahoma"/>
                <a:cs typeface="Tahoma"/>
              </a:rPr>
              <a:t>h</a:t>
            </a:r>
            <a:r>
              <a:rPr dirty="0" sz="1800" spc="-15" b="1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28800" y="1295400"/>
            <a:ext cx="6629400" cy="5064125"/>
            <a:chOff x="1828800" y="1295400"/>
            <a:chExt cx="6629400" cy="506412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0" y="2286000"/>
              <a:ext cx="546100" cy="6762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4200" y="1295400"/>
              <a:ext cx="685800" cy="7461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2400" y="1904936"/>
              <a:ext cx="685800" cy="7889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8600" y="4343400"/>
              <a:ext cx="609600" cy="7620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6600" y="5105400"/>
              <a:ext cx="590550" cy="7620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1800" y="4267136"/>
              <a:ext cx="625475" cy="785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8600" y="5562600"/>
              <a:ext cx="609600" cy="7969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8800" y="4876800"/>
              <a:ext cx="1219200" cy="1189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919" y="912698"/>
            <a:ext cx="552196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25">
                <a:solidFill>
                  <a:srgbClr val="93C500"/>
                </a:solidFill>
                <a:latin typeface="Verdana"/>
                <a:cs typeface="Verdana"/>
              </a:rPr>
              <a:t>O</a:t>
            </a:r>
            <a:r>
              <a:rPr dirty="0" sz="4000" spc="-32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110">
                <a:solidFill>
                  <a:srgbClr val="93C500"/>
                </a:solidFill>
                <a:latin typeface="Verdana"/>
                <a:cs typeface="Verdana"/>
              </a:rPr>
              <a:t>que</a:t>
            </a:r>
            <a:r>
              <a:rPr dirty="0" sz="4000" spc="-30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215">
                <a:solidFill>
                  <a:srgbClr val="93C500"/>
                </a:solidFill>
                <a:latin typeface="Verdana"/>
                <a:cs typeface="Verdana"/>
              </a:rPr>
              <a:t>é</a:t>
            </a:r>
            <a:r>
              <a:rPr dirty="0" sz="4000" spc="-32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75">
                <a:solidFill>
                  <a:srgbClr val="93C500"/>
                </a:solidFill>
                <a:latin typeface="Verdana"/>
                <a:cs typeface="Verdana"/>
              </a:rPr>
              <a:t>Data</a:t>
            </a:r>
            <a:r>
              <a:rPr dirty="0" sz="4000" spc="-300">
                <a:solidFill>
                  <a:srgbClr val="93C500"/>
                </a:solidFill>
                <a:latin typeface="Verdana"/>
                <a:cs typeface="Verdana"/>
              </a:rPr>
              <a:t> </a:t>
            </a:r>
            <a:r>
              <a:rPr dirty="0" sz="4000" spc="-15">
                <a:solidFill>
                  <a:srgbClr val="93C500"/>
                </a:solidFill>
                <a:latin typeface="Verdana"/>
                <a:cs typeface="Verdana"/>
              </a:rPr>
              <a:t>Mining?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9547" y="1803019"/>
            <a:ext cx="47625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-14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500" spc="-14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0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000" spc="16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0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000" spc="-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000" spc="-35">
                <a:solidFill>
                  <a:srgbClr val="3D3C2C"/>
                </a:solidFill>
                <a:latin typeface="Verdana"/>
                <a:cs typeface="Verdana"/>
              </a:rPr>
              <a:t>ning</a:t>
            </a:r>
            <a:r>
              <a:rPr dirty="0" sz="20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70">
                <a:solidFill>
                  <a:srgbClr val="3D3C2C"/>
                </a:solidFill>
                <a:latin typeface="Verdana"/>
                <a:cs typeface="Verdana"/>
              </a:rPr>
              <a:t>não</a:t>
            </a:r>
            <a:r>
              <a:rPr dirty="0" sz="20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110">
                <a:solidFill>
                  <a:srgbClr val="3D3C2C"/>
                </a:solidFill>
                <a:latin typeface="Verdana"/>
                <a:cs typeface="Verdana"/>
              </a:rPr>
              <a:t>é</a:t>
            </a:r>
            <a:r>
              <a:rPr dirty="0" sz="20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000" spc="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000" spc="16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0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000" spc="-120">
                <a:solidFill>
                  <a:srgbClr val="3D3C2C"/>
                </a:solidFill>
                <a:latin typeface="Verdana"/>
                <a:cs typeface="Verdana"/>
              </a:rPr>
              <a:t>W</a:t>
            </a:r>
            <a:r>
              <a:rPr dirty="0" sz="2000" spc="-40">
                <a:solidFill>
                  <a:srgbClr val="3D3C2C"/>
                </a:solidFill>
                <a:latin typeface="Verdana"/>
                <a:cs typeface="Verdana"/>
              </a:rPr>
              <a:t>arehou</a:t>
            </a:r>
            <a:r>
              <a:rPr dirty="0" sz="2000" spc="-3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000" spc="11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188" y="2143696"/>
            <a:ext cx="7615174" cy="37044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443483"/>
              <a:ext cx="2394204" cy="30007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2367026" y="0"/>
                  </a:moveTo>
                  <a:lnTo>
                    <a:pt x="0" y="0"/>
                  </a:lnTo>
                  <a:lnTo>
                    <a:pt x="0" y="2973451"/>
                  </a:lnTo>
                  <a:lnTo>
                    <a:pt x="2367026" y="2973451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0" y="2973451"/>
                  </a:moveTo>
                  <a:lnTo>
                    <a:pt x="2367026" y="2973451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3451"/>
                  </a:lnTo>
                  <a:close/>
                </a:path>
              </a:pathLst>
            </a:custGeom>
            <a:ln w="2540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3720084"/>
              <a:ext cx="2394204" cy="29992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2367026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2367026" y="2971800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0" y="2971800"/>
                  </a:moveTo>
                  <a:lnTo>
                    <a:pt x="2367026" y="2971800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1800"/>
                  </a:lnTo>
                  <a:close/>
                </a:path>
              </a:pathLst>
            </a:custGeom>
            <a:ln w="25399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958710" y="514604"/>
            <a:ext cx="144589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Stinging  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Nettle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1252"/>
            <a:ext cx="6829044" cy="8199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739" y="249428"/>
            <a:ext cx="64122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15">
                <a:solidFill>
                  <a:srgbClr val="000000"/>
                </a:solidFill>
              </a:rPr>
              <a:t>The</a:t>
            </a:r>
            <a:r>
              <a:rPr dirty="0" sz="4000" spc="-300">
                <a:solidFill>
                  <a:srgbClr val="000000"/>
                </a:solidFill>
              </a:rPr>
              <a:t> </a:t>
            </a:r>
            <a:r>
              <a:rPr dirty="0" sz="4000" spc="-70">
                <a:solidFill>
                  <a:srgbClr val="000000"/>
                </a:solidFill>
              </a:rPr>
              <a:t>Classification</a:t>
            </a:r>
            <a:r>
              <a:rPr dirty="0" sz="4000" spc="-285">
                <a:solidFill>
                  <a:srgbClr val="000000"/>
                </a:solidFill>
              </a:rPr>
              <a:t> </a:t>
            </a:r>
            <a:r>
              <a:rPr dirty="0" sz="4000" spc="-55">
                <a:solidFill>
                  <a:srgbClr val="000000"/>
                </a:solidFill>
              </a:rPr>
              <a:t>Problem</a:t>
            </a:r>
            <a:endParaRPr sz="4000"/>
          </a:p>
        </p:txBody>
      </p:sp>
      <p:sp>
        <p:nvSpPr>
          <p:cNvPr id="14" name="object 14"/>
          <p:cNvSpPr txBox="1"/>
          <p:nvPr/>
        </p:nvSpPr>
        <p:spPr>
          <a:xfrm>
            <a:off x="383540" y="2081911"/>
            <a:ext cx="8005445" cy="2068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10007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 MT"/>
                <a:cs typeface="Arial MT"/>
              </a:rPr>
              <a:t>Given</a:t>
            </a:r>
            <a:r>
              <a:rPr dirty="0" sz="2800" spc="-2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a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collection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of</a:t>
            </a:r>
            <a:r>
              <a:rPr dirty="0" sz="2800" spc="-2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annotated </a:t>
            </a:r>
            <a:r>
              <a:rPr dirty="0" sz="2800" spc="-76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data…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False</a:t>
            </a:r>
            <a:r>
              <a:rPr dirty="0" sz="24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Nettle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4394" y="6278371"/>
            <a:ext cx="3366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 b="1">
                <a:solidFill>
                  <a:srgbClr val="FF0000"/>
                </a:solidFill>
                <a:latin typeface="Tahoma"/>
                <a:cs typeface="Tahoma"/>
              </a:rPr>
              <a:t>Stingin</a:t>
            </a:r>
            <a:r>
              <a:rPr dirty="0" sz="1800" spc="-105" b="1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70" b="1">
                <a:solidFill>
                  <a:srgbClr val="FF0000"/>
                </a:solidFill>
                <a:latin typeface="Tahoma"/>
                <a:cs typeface="Tahoma"/>
              </a:rPr>
              <a:t>Nettle</a:t>
            </a:r>
            <a:r>
              <a:rPr dirty="0" sz="18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75">
                <a:latin typeface="Verdana"/>
                <a:cs typeface="Verdana"/>
              </a:rPr>
              <a:t>or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50" b="1">
                <a:solidFill>
                  <a:srgbClr val="0000FF"/>
                </a:solidFill>
                <a:latin typeface="Tahoma"/>
                <a:cs typeface="Tahoma"/>
              </a:rPr>
              <a:t>False</a:t>
            </a:r>
            <a:r>
              <a:rPr dirty="0" sz="1800" spc="-40" b="1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800" spc="-70" b="1">
                <a:solidFill>
                  <a:srgbClr val="0000FF"/>
                </a:solidFill>
                <a:latin typeface="Tahoma"/>
                <a:cs typeface="Tahoma"/>
              </a:rPr>
              <a:t>Nettl</a:t>
            </a:r>
            <a:r>
              <a:rPr dirty="0" sz="1800" spc="-85" b="1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dirty="0" sz="1800" spc="-15" b="1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24000" y="4190936"/>
            <a:ext cx="7277734" cy="2329180"/>
            <a:chOff x="1524000" y="4190936"/>
            <a:chExt cx="7277734" cy="232918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1272" y="4800930"/>
              <a:ext cx="1409992" cy="10359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00" y="4724463"/>
              <a:ext cx="612775" cy="8366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00" y="5943600"/>
              <a:ext cx="1506474" cy="5762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600" y="4190936"/>
              <a:ext cx="1325499" cy="63023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000" y="4800599"/>
              <a:ext cx="3738626" cy="129222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477761" y="914120"/>
            <a:ext cx="2355215" cy="2437765"/>
            <a:chOff x="6477761" y="914120"/>
            <a:chExt cx="2355215" cy="243776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4691" y="914120"/>
              <a:ext cx="1447164" cy="14245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7761" y="1912035"/>
              <a:ext cx="1330324" cy="11718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1653" y="2056917"/>
              <a:ext cx="1440916" cy="1294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443483"/>
              <a:ext cx="2394204" cy="30007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2367026" y="0"/>
                  </a:moveTo>
                  <a:lnTo>
                    <a:pt x="0" y="0"/>
                  </a:lnTo>
                  <a:lnTo>
                    <a:pt x="0" y="2973451"/>
                  </a:lnTo>
                  <a:lnTo>
                    <a:pt x="2367026" y="2973451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0" y="2973451"/>
                  </a:moveTo>
                  <a:lnTo>
                    <a:pt x="2367026" y="2973451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3451"/>
                  </a:lnTo>
                  <a:close/>
                </a:path>
              </a:pathLst>
            </a:custGeom>
            <a:ln w="2540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3720084"/>
              <a:ext cx="2394204" cy="29992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2367026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2367026" y="2971800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0" y="2971800"/>
                  </a:moveTo>
                  <a:lnTo>
                    <a:pt x="2367026" y="2971800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1800"/>
                  </a:lnTo>
                  <a:close/>
                </a:path>
              </a:pathLst>
            </a:custGeom>
            <a:ln w="25399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653530" y="3758565"/>
            <a:ext cx="670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Ir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sh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58710" y="514604"/>
            <a:ext cx="10337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Gre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1252"/>
            <a:ext cx="6829044" cy="81991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249428"/>
            <a:ext cx="64122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15">
                <a:solidFill>
                  <a:srgbClr val="000000"/>
                </a:solidFill>
              </a:rPr>
              <a:t>The</a:t>
            </a:r>
            <a:r>
              <a:rPr dirty="0" sz="4000" spc="-300">
                <a:solidFill>
                  <a:srgbClr val="000000"/>
                </a:solidFill>
              </a:rPr>
              <a:t> </a:t>
            </a:r>
            <a:r>
              <a:rPr dirty="0" sz="4000" spc="-70">
                <a:solidFill>
                  <a:srgbClr val="000000"/>
                </a:solidFill>
              </a:rPr>
              <a:t>Classification</a:t>
            </a:r>
            <a:r>
              <a:rPr dirty="0" sz="4000" spc="-285">
                <a:solidFill>
                  <a:srgbClr val="000000"/>
                </a:solidFill>
              </a:rPr>
              <a:t> </a:t>
            </a:r>
            <a:r>
              <a:rPr dirty="0" sz="4000" spc="-55">
                <a:solidFill>
                  <a:srgbClr val="000000"/>
                </a:solidFill>
              </a:rPr>
              <a:t>Problem</a:t>
            </a:r>
            <a:endParaRPr sz="4000"/>
          </a:p>
        </p:txBody>
      </p:sp>
      <p:sp>
        <p:nvSpPr>
          <p:cNvPr id="15" name="object 15"/>
          <p:cNvSpPr txBox="1"/>
          <p:nvPr/>
        </p:nvSpPr>
        <p:spPr>
          <a:xfrm>
            <a:off x="383540" y="2081911"/>
            <a:ext cx="49098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 MT"/>
                <a:cs typeface="Arial MT"/>
              </a:rPr>
              <a:t>Given</a:t>
            </a:r>
            <a:r>
              <a:rPr dirty="0" sz="2800" spc="-2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a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collection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of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annotated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540" y="2508630"/>
            <a:ext cx="10731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Arial MT"/>
                <a:cs typeface="Arial MT"/>
              </a:rPr>
              <a:t>d</a:t>
            </a:r>
            <a:r>
              <a:rPr dirty="0" sz="2800">
                <a:latin typeface="Arial MT"/>
                <a:cs typeface="Arial MT"/>
              </a:rPr>
              <a:t>a</a:t>
            </a:r>
            <a:r>
              <a:rPr dirty="0" sz="2800" spc="-5">
                <a:latin typeface="Arial MT"/>
                <a:cs typeface="Arial MT"/>
              </a:rPr>
              <a:t>ta…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4394" y="6278371"/>
            <a:ext cx="1617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solidFill>
                  <a:srgbClr val="FF0000"/>
                </a:solidFill>
                <a:latin typeface="Tahoma"/>
                <a:cs typeface="Tahoma"/>
              </a:rPr>
              <a:t>Greek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75">
                <a:latin typeface="Verdana"/>
                <a:cs typeface="Verdana"/>
              </a:rPr>
              <a:t>or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180" b="1">
                <a:solidFill>
                  <a:srgbClr val="0000FF"/>
                </a:solidFill>
                <a:latin typeface="Tahoma"/>
                <a:cs typeface="Tahoma"/>
              </a:rPr>
              <a:t>Irish</a:t>
            </a:r>
            <a:r>
              <a:rPr dirty="0" sz="1800" spc="-15" b="1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23050" y="1517650"/>
            <a:ext cx="2146300" cy="1622425"/>
          </a:xfrm>
          <a:custGeom>
            <a:avLst/>
            <a:gdLst/>
            <a:ahLst/>
            <a:cxnLst/>
            <a:rect l="l" t="t" r="r" b="b"/>
            <a:pathLst>
              <a:path w="2146300" h="1622425">
                <a:moveTo>
                  <a:pt x="0" y="408813"/>
                </a:moveTo>
                <a:lnTo>
                  <a:pt x="2146300" y="408813"/>
                </a:lnTo>
              </a:path>
              <a:path w="2146300" h="1622425">
                <a:moveTo>
                  <a:pt x="0" y="811149"/>
                </a:moveTo>
                <a:lnTo>
                  <a:pt x="2146300" y="811149"/>
                </a:lnTo>
              </a:path>
              <a:path w="2146300" h="1622425">
                <a:moveTo>
                  <a:pt x="0" y="1213612"/>
                </a:moveTo>
                <a:lnTo>
                  <a:pt x="2146300" y="1213612"/>
                </a:lnTo>
              </a:path>
              <a:path w="2146300" h="1622425">
                <a:moveTo>
                  <a:pt x="6350" y="0"/>
                </a:moveTo>
                <a:lnTo>
                  <a:pt x="6350" y="1622425"/>
                </a:lnTo>
              </a:path>
              <a:path w="2146300" h="1622425">
                <a:moveTo>
                  <a:pt x="2139950" y="0"/>
                </a:moveTo>
                <a:lnTo>
                  <a:pt x="2139950" y="1622425"/>
                </a:lnTo>
              </a:path>
              <a:path w="2146300" h="1622425">
                <a:moveTo>
                  <a:pt x="0" y="6350"/>
                </a:moveTo>
                <a:lnTo>
                  <a:pt x="2146300" y="6350"/>
                </a:lnTo>
              </a:path>
              <a:path w="2146300" h="1622425">
                <a:moveTo>
                  <a:pt x="0" y="1616075"/>
                </a:moveTo>
                <a:lnTo>
                  <a:pt x="2146300" y="16160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235190" y="1491741"/>
            <a:ext cx="1449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Gunopulos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29806" y="1894459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Papadopoulos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41157" y="2297048"/>
            <a:ext cx="942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Ko</a:t>
            </a:r>
            <a:r>
              <a:rPr dirty="0" sz="2400" spc="5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spc="5" b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os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89114" y="2699384"/>
            <a:ext cx="12947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Darda</a:t>
            </a:r>
            <a:r>
              <a:rPr dirty="0" sz="2400" spc="-15" b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os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99250" y="4898263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 h="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99250" y="5300598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 h="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99250" y="5703087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 h="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05600" y="4489450"/>
            <a:ext cx="0" cy="1630680"/>
          </a:xfrm>
          <a:custGeom>
            <a:avLst/>
            <a:gdLst/>
            <a:ahLst/>
            <a:cxnLst/>
            <a:rect l="l" t="t" r="r" b="b"/>
            <a:pathLst>
              <a:path w="0" h="1630679">
                <a:moveTo>
                  <a:pt x="0" y="0"/>
                </a:moveTo>
                <a:lnTo>
                  <a:pt x="0" y="16303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616950" y="4489450"/>
            <a:ext cx="0" cy="1630680"/>
          </a:xfrm>
          <a:custGeom>
            <a:avLst/>
            <a:gdLst/>
            <a:ahLst/>
            <a:cxnLst/>
            <a:rect l="l" t="t" r="r" b="b"/>
            <a:pathLst>
              <a:path w="0" h="1630679">
                <a:moveTo>
                  <a:pt x="0" y="0"/>
                </a:moveTo>
                <a:lnTo>
                  <a:pt x="0" y="16303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99250" y="449580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 h="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99250" y="6105525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 h="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6705600" y="4495800"/>
          <a:ext cx="1911350" cy="160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1350"/>
              </a:tblGrid>
              <a:tr h="402463">
                <a:tc>
                  <a:txBody>
                    <a:bodyPr/>
                    <a:lstStyle/>
                    <a:p>
                      <a:pPr algn="r" marR="83820">
                        <a:lnSpc>
                          <a:spcPts val="2735"/>
                        </a:lnSpc>
                      </a:pPr>
                      <a:r>
                        <a:rPr dirty="0" sz="2400" b="1">
                          <a:latin typeface="Times New Roman"/>
                          <a:cs typeface="Times New Roman"/>
                        </a:rPr>
                        <a:t>Keogh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  <a:tr h="402336">
                <a:tc>
                  <a:txBody>
                    <a:bodyPr/>
                    <a:lstStyle/>
                    <a:p>
                      <a:pPr algn="r" marR="83820">
                        <a:lnSpc>
                          <a:spcPts val="2735"/>
                        </a:lnSpc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Gough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  <a:tr h="402488">
                <a:tc>
                  <a:txBody>
                    <a:bodyPr/>
                    <a:lstStyle/>
                    <a:p>
                      <a:pPr algn="r" marR="83185">
                        <a:lnSpc>
                          <a:spcPts val="2735"/>
                        </a:lnSpc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Greenhaugh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  <a:tr h="402437">
                <a:tc>
                  <a:txBody>
                    <a:bodyPr/>
                    <a:lstStyle/>
                    <a:p>
                      <a:pPr algn="r" marR="83820">
                        <a:lnSpc>
                          <a:spcPts val="2735"/>
                        </a:lnSpc>
                      </a:pPr>
                      <a:r>
                        <a:rPr dirty="0" sz="2400" b="1">
                          <a:latin typeface="Times New Roman"/>
                          <a:cs typeface="Times New Roman"/>
                        </a:rPr>
                        <a:t>Hadleigh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1208328" y="5194503"/>
            <a:ext cx="1777364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5">
                <a:latin typeface="Times New Roman"/>
                <a:cs typeface="Times New Roman"/>
              </a:rPr>
              <a:t>Tsotras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443483"/>
              <a:ext cx="2394204" cy="30007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2367026" y="0"/>
                  </a:moveTo>
                  <a:lnTo>
                    <a:pt x="0" y="0"/>
                  </a:lnTo>
                  <a:lnTo>
                    <a:pt x="0" y="2973451"/>
                  </a:lnTo>
                  <a:lnTo>
                    <a:pt x="2367026" y="2973451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77000" y="380999"/>
              <a:ext cx="2367280" cy="2973705"/>
            </a:xfrm>
            <a:custGeom>
              <a:avLst/>
              <a:gdLst/>
              <a:ahLst/>
              <a:cxnLst/>
              <a:rect l="l" t="t" r="r" b="b"/>
              <a:pathLst>
                <a:path w="2367279" h="2973704">
                  <a:moveTo>
                    <a:pt x="0" y="2973451"/>
                  </a:moveTo>
                  <a:lnTo>
                    <a:pt x="2367026" y="2973451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3451"/>
                  </a:lnTo>
                  <a:close/>
                </a:path>
              </a:pathLst>
            </a:custGeom>
            <a:ln w="2540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3" y="3720084"/>
              <a:ext cx="2394204" cy="29992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2367026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2367026" y="2971800"/>
                  </a:lnTo>
                  <a:lnTo>
                    <a:pt x="236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77000" y="3657599"/>
              <a:ext cx="2367280" cy="2971800"/>
            </a:xfrm>
            <a:custGeom>
              <a:avLst/>
              <a:gdLst/>
              <a:ahLst/>
              <a:cxnLst/>
              <a:rect l="l" t="t" r="r" b="b"/>
              <a:pathLst>
                <a:path w="2367279" h="2971800">
                  <a:moveTo>
                    <a:pt x="0" y="2971800"/>
                  </a:moveTo>
                  <a:lnTo>
                    <a:pt x="2367026" y="2971800"/>
                  </a:lnTo>
                  <a:lnTo>
                    <a:pt x="2367026" y="0"/>
                  </a:lnTo>
                  <a:lnTo>
                    <a:pt x="0" y="0"/>
                  </a:lnTo>
                  <a:lnTo>
                    <a:pt x="0" y="2971800"/>
                  </a:lnTo>
                  <a:close/>
                </a:path>
              </a:pathLst>
            </a:custGeom>
            <a:ln w="25399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6600" y="4978399"/>
              <a:ext cx="517525" cy="104616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653530" y="3758565"/>
            <a:ext cx="2091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Grasshoppers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86601" y="990536"/>
            <a:ext cx="2249805" cy="5445760"/>
            <a:chOff x="6586601" y="990536"/>
            <a:chExt cx="2249805" cy="544576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701" y="5913437"/>
              <a:ext cx="1597025" cy="5222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7001" y="5199062"/>
              <a:ext cx="1403350" cy="7397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6601" y="4262374"/>
              <a:ext cx="1376299" cy="6381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2301" y="4208462"/>
              <a:ext cx="990600" cy="5889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7001" y="4703762"/>
              <a:ext cx="1128712" cy="5667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0701" y="990536"/>
              <a:ext cx="1155700" cy="6365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4826" y="2073275"/>
              <a:ext cx="1211262" cy="5842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958710" y="514604"/>
            <a:ext cx="15220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Katydids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11252"/>
            <a:ext cx="8458200" cy="6175375"/>
            <a:chOff x="0" y="111252"/>
            <a:chExt cx="8458200" cy="6175375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1901" y="2638361"/>
              <a:ext cx="1376299" cy="5476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7701" y="1905000"/>
              <a:ext cx="1239837" cy="838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97701" y="1295399"/>
              <a:ext cx="1325499" cy="5873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7400" y="5029199"/>
              <a:ext cx="1828800" cy="1257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11252"/>
              <a:ext cx="6829044" cy="819912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78739" y="249428"/>
            <a:ext cx="64122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15">
                <a:solidFill>
                  <a:srgbClr val="000000"/>
                </a:solidFill>
              </a:rPr>
              <a:t>The</a:t>
            </a:r>
            <a:r>
              <a:rPr dirty="0" sz="4000" spc="-300">
                <a:solidFill>
                  <a:srgbClr val="000000"/>
                </a:solidFill>
              </a:rPr>
              <a:t> </a:t>
            </a:r>
            <a:r>
              <a:rPr dirty="0" sz="4000" spc="-70">
                <a:solidFill>
                  <a:srgbClr val="000000"/>
                </a:solidFill>
              </a:rPr>
              <a:t>Classification</a:t>
            </a:r>
            <a:r>
              <a:rPr dirty="0" sz="4000" spc="-285">
                <a:solidFill>
                  <a:srgbClr val="000000"/>
                </a:solidFill>
              </a:rPr>
              <a:t> </a:t>
            </a:r>
            <a:r>
              <a:rPr dirty="0" sz="4000" spc="-55">
                <a:solidFill>
                  <a:srgbClr val="000000"/>
                </a:solidFill>
              </a:rPr>
              <a:t>Problem</a:t>
            </a:r>
            <a:endParaRPr sz="4000"/>
          </a:p>
        </p:txBody>
      </p:sp>
      <p:sp>
        <p:nvSpPr>
          <p:cNvPr id="29" name="object 29"/>
          <p:cNvSpPr txBox="1"/>
          <p:nvPr/>
        </p:nvSpPr>
        <p:spPr>
          <a:xfrm>
            <a:off x="78739" y="860806"/>
            <a:ext cx="5214620" cy="2953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25">
                <a:solidFill>
                  <a:srgbClr val="E68200"/>
                </a:solidFill>
                <a:latin typeface="Verdana"/>
                <a:cs typeface="Verdana"/>
              </a:rPr>
              <a:t>(informa</a:t>
            </a:r>
            <a:r>
              <a:rPr dirty="0" sz="3200" spc="-65">
                <a:solidFill>
                  <a:srgbClr val="E68200"/>
                </a:solidFill>
                <a:latin typeface="Verdana"/>
                <a:cs typeface="Verdana"/>
              </a:rPr>
              <a:t>l</a:t>
            </a:r>
            <a:r>
              <a:rPr dirty="0" sz="3200" spc="-265">
                <a:solidFill>
                  <a:srgbClr val="E68200"/>
                </a:solidFill>
                <a:latin typeface="Verdana"/>
                <a:cs typeface="Verdana"/>
              </a:rPr>
              <a:t> </a:t>
            </a:r>
            <a:r>
              <a:rPr dirty="0" sz="3200" spc="-100">
                <a:solidFill>
                  <a:srgbClr val="E68200"/>
                </a:solidFill>
                <a:latin typeface="Verdana"/>
                <a:cs typeface="Verdana"/>
              </a:rPr>
              <a:t>definit</a:t>
            </a:r>
            <a:r>
              <a:rPr dirty="0" sz="3200" spc="-70">
                <a:solidFill>
                  <a:srgbClr val="E68200"/>
                </a:solidFill>
                <a:latin typeface="Verdana"/>
                <a:cs typeface="Verdana"/>
              </a:rPr>
              <a:t>i</a:t>
            </a:r>
            <a:r>
              <a:rPr dirty="0" sz="3200" spc="-65">
                <a:solidFill>
                  <a:srgbClr val="E68200"/>
                </a:solidFill>
                <a:latin typeface="Verdana"/>
                <a:cs typeface="Verdana"/>
              </a:rPr>
              <a:t>on)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700">
              <a:latin typeface="Verdana"/>
              <a:cs typeface="Verdana"/>
            </a:endParaRPr>
          </a:p>
          <a:p>
            <a:pPr marL="317500" marR="5080">
              <a:lnSpc>
                <a:spcPct val="100000"/>
              </a:lnSpc>
            </a:pPr>
            <a:r>
              <a:rPr dirty="0" sz="2800" spc="-5">
                <a:latin typeface="Arial MT"/>
                <a:cs typeface="Arial MT"/>
              </a:rPr>
              <a:t>Given</a:t>
            </a:r>
            <a:r>
              <a:rPr dirty="0" sz="2800" spc="-2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a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collection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of</a:t>
            </a:r>
            <a:r>
              <a:rPr dirty="0" sz="2800" spc="-2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annotated </a:t>
            </a:r>
            <a:r>
              <a:rPr dirty="0" sz="2800" spc="-76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data. In this </a:t>
            </a:r>
            <a:r>
              <a:rPr dirty="0" sz="2800">
                <a:latin typeface="Arial MT"/>
                <a:cs typeface="Arial MT"/>
              </a:rPr>
              <a:t>case </a:t>
            </a:r>
            <a:r>
              <a:rPr dirty="0" sz="2800" spc="-5">
                <a:latin typeface="Arial MT"/>
                <a:cs typeface="Arial MT"/>
              </a:rPr>
              <a:t>5 </a:t>
            </a:r>
            <a:r>
              <a:rPr dirty="0" sz="2800">
                <a:latin typeface="Arial MT"/>
                <a:cs typeface="Arial MT"/>
              </a:rPr>
              <a:t>instances </a:t>
            </a:r>
            <a:r>
              <a:rPr dirty="0" sz="2800" spc="5">
                <a:latin typeface="Arial MT"/>
                <a:cs typeface="Arial MT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Katydids</a:t>
            </a:r>
            <a:r>
              <a:rPr dirty="0" sz="2800" spc="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5">
                <a:latin typeface="Arial MT"/>
                <a:cs typeface="Arial MT"/>
              </a:rPr>
              <a:t>of</a:t>
            </a:r>
            <a:r>
              <a:rPr dirty="0" sz="280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and</a:t>
            </a:r>
            <a:r>
              <a:rPr dirty="0" sz="2800" spc="1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five </a:t>
            </a:r>
            <a:r>
              <a:rPr dirty="0" sz="2800" spc="-5">
                <a:latin typeface="Arial MT"/>
                <a:cs typeface="Arial MT"/>
              </a:rPr>
              <a:t>of </a:t>
            </a:r>
            <a:r>
              <a:rPr dirty="0" sz="2800">
                <a:latin typeface="Arial MT"/>
                <a:cs typeface="Arial MT"/>
              </a:rPr>
              <a:t> </a:t>
            </a:r>
            <a:r>
              <a:rPr dirty="0" sz="2800" spc="-5" b="1">
                <a:solidFill>
                  <a:srgbClr val="0000FF"/>
                </a:solidFill>
                <a:latin typeface="Arial"/>
                <a:cs typeface="Arial"/>
              </a:rPr>
              <a:t>Grasshoppers</a:t>
            </a:r>
            <a:r>
              <a:rPr dirty="0" sz="2800" spc="-5">
                <a:latin typeface="Arial MT"/>
                <a:cs typeface="Arial MT"/>
              </a:rPr>
              <a:t>,</a:t>
            </a:r>
            <a:r>
              <a:rPr dirty="0" sz="2800" spc="2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decide</a:t>
            </a:r>
            <a:r>
              <a:rPr dirty="0" sz="2800" spc="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what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3540" y="3789045"/>
            <a:ext cx="43541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 MT"/>
                <a:cs typeface="Arial MT"/>
              </a:rPr>
              <a:t>type</a:t>
            </a:r>
            <a:r>
              <a:rPr dirty="0" sz="2800" spc="-1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of</a:t>
            </a:r>
            <a:r>
              <a:rPr dirty="0" sz="2800" spc="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insect the</a:t>
            </a:r>
            <a:r>
              <a:rPr dirty="0" sz="2800" spc="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unlabeled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3540" y="4215841"/>
            <a:ext cx="18256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 MT"/>
                <a:cs typeface="Arial MT"/>
              </a:rPr>
              <a:t>example</a:t>
            </a:r>
            <a:r>
              <a:rPr dirty="0" sz="2800" spc="-5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is.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74394" y="6278371"/>
            <a:ext cx="2769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Katydi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z="1800" spc="-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00" spc="-75">
                <a:latin typeface="Verdana"/>
                <a:cs typeface="Verdana"/>
              </a:rPr>
              <a:t>or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25" b="1">
                <a:solidFill>
                  <a:srgbClr val="0000FF"/>
                </a:solidFill>
                <a:latin typeface="Tahoma"/>
                <a:cs typeface="Tahoma"/>
              </a:rPr>
              <a:t>Grasshoppe</a:t>
            </a:r>
            <a:r>
              <a:rPr dirty="0" sz="1800" spc="-25" b="1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dirty="0" sz="1800" spc="-15" b="1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92009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199" y="0"/>
                </a:moveTo>
                <a:lnTo>
                  <a:pt x="0" y="0"/>
                </a:lnTo>
                <a:lnTo>
                  <a:pt x="0" y="6858000"/>
                </a:lnTo>
                <a:lnTo>
                  <a:pt x="1600199" y="6858000"/>
                </a:lnTo>
                <a:lnTo>
                  <a:pt x="160019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996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73197" y="6613525"/>
            <a:ext cx="457200" cy="244475"/>
          </a:xfrm>
          <a:custGeom>
            <a:avLst/>
            <a:gdLst/>
            <a:ahLst/>
            <a:cxnLst/>
            <a:rect l="l" t="t" r="r" b="b"/>
            <a:pathLst>
              <a:path w="457200" h="244475">
                <a:moveTo>
                  <a:pt x="0" y="244474"/>
                </a:moveTo>
                <a:lnTo>
                  <a:pt x="457200" y="244474"/>
                </a:lnTo>
                <a:lnTo>
                  <a:pt x="457200" y="0"/>
                </a:lnTo>
                <a:lnTo>
                  <a:pt x="0" y="0"/>
                </a:lnTo>
                <a:lnTo>
                  <a:pt x="0" y="244474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12" name="object 12"/>
            <p:cNvSpPr/>
            <p:nvPr/>
          </p:nvSpPr>
          <p:spPr>
            <a:xfrm>
              <a:off x="2973197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5791200"/>
                  </a:lnTo>
                  <a:lnTo>
                    <a:pt x="228600" y="5791200"/>
                  </a:lnTo>
                  <a:lnTo>
                    <a:pt x="2286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728" y="3486886"/>
              <a:ext cx="9078595" cy="2715260"/>
            </a:xfrm>
            <a:custGeom>
              <a:avLst/>
              <a:gdLst/>
              <a:ahLst/>
              <a:cxnLst/>
              <a:rect l="l" t="t" r="r" b="b"/>
              <a:pathLst>
                <a:path w="9078595" h="2715260">
                  <a:moveTo>
                    <a:pt x="0" y="2664523"/>
                  </a:moveTo>
                  <a:lnTo>
                    <a:pt x="44898" y="2667221"/>
                  </a:lnTo>
                  <a:lnTo>
                    <a:pt x="89828" y="2669913"/>
                  </a:lnTo>
                  <a:lnTo>
                    <a:pt x="134823" y="2672590"/>
                  </a:lnTo>
                  <a:lnTo>
                    <a:pt x="179914" y="2675246"/>
                  </a:lnTo>
                  <a:lnTo>
                    <a:pt x="225134" y="2677875"/>
                  </a:lnTo>
                  <a:lnTo>
                    <a:pt x="270515" y="2680469"/>
                  </a:lnTo>
                  <a:lnTo>
                    <a:pt x="316090" y="2683022"/>
                  </a:lnTo>
                  <a:lnTo>
                    <a:pt x="361890" y="2685526"/>
                  </a:lnTo>
                  <a:lnTo>
                    <a:pt x="407948" y="2687974"/>
                  </a:lnTo>
                  <a:lnTo>
                    <a:pt x="454295" y="2690360"/>
                  </a:lnTo>
                  <a:lnTo>
                    <a:pt x="500965" y="2692676"/>
                  </a:lnTo>
                  <a:lnTo>
                    <a:pt x="547990" y="2694916"/>
                  </a:lnTo>
                  <a:lnTo>
                    <a:pt x="595400" y="2697073"/>
                  </a:lnTo>
                  <a:lnTo>
                    <a:pt x="643230" y="2699140"/>
                  </a:lnTo>
                  <a:lnTo>
                    <a:pt x="691511" y="2701109"/>
                  </a:lnTo>
                  <a:lnTo>
                    <a:pt x="740275" y="2702975"/>
                  </a:lnTo>
                  <a:lnTo>
                    <a:pt x="789554" y="2704729"/>
                  </a:lnTo>
                  <a:lnTo>
                    <a:pt x="839382" y="2706365"/>
                  </a:lnTo>
                  <a:lnTo>
                    <a:pt x="889789" y="2707877"/>
                  </a:lnTo>
                  <a:lnTo>
                    <a:pt x="940808" y="2709256"/>
                  </a:lnTo>
                  <a:lnTo>
                    <a:pt x="992472" y="2710497"/>
                  </a:lnTo>
                  <a:lnTo>
                    <a:pt x="1044812" y="2711592"/>
                  </a:lnTo>
                  <a:lnTo>
                    <a:pt x="1097861" y="2712535"/>
                  </a:lnTo>
                  <a:lnTo>
                    <a:pt x="1151651" y="2713317"/>
                  </a:lnTo>
                  <a:lnTo>
                    <a:pt x="1206215" y="2713933"/>
                  </a:lnTo>
                  <a:lnTo>
                    <a:pt x="1261583" y="2714376"/>
                  </a:lnTo>
                  <a:lnTo>
                    <a:pt x="1317790" y="2714638"/>
                  </a:lnTo>
                  <a:lnTo>
                    <a:pt x="1374866" y="2714713"/>
                  </a:lnTo>
                  <a:lnTo>
                    <a:pt x="1432845" y="2714594"/>
                  </a:lnTo>
                  <a:lnTo>
                    <a:pt x="1491758" y="2714273"/>
                  </a:lnTo>
                  <a:lnTo>
                    <a:pt x="1551637" y="2713744"/>
                  </a:lnTo>
                  <a:lnTo>
                    <a:pt x="1612515" y="2713000"/>
                  </a:lnTo>
                  <a:lnTo>
                    <a:pt x="1674425" y="2712034"/>
                  </a:lnTo>
                  <a:lnTo>
                    <a:pt x="1717553" y="2711288"/>
                  </a:lnTo>
                  <a:lnTo>
                    <a:pt x="1761085" y="2710534"/>
                  </a:lnTo>
                  <a:lnTo>
                    <a:pt x="1805014" y="2709765"/>
                  </a:lnTo>
                  <a:lnTo>
                    <a:pt x="1849338" y="2708979"/>
                  </a:lnTo>
                  <a:lnTo>
                    <a:pt x="1894050" y="2708171"/>
                  </a:lnTo>
                  <a:lnTo>
                    <a:pt x="1939146" y="2707337"/>
                  </a:lnTo>
                  <a:lnTo>
                    <a:pt x="1984623" y="2706473"/>
                  </a:lnTo>
                  <a:lnTo>
                    <a:pt x="2030476" y="2705574"/>
                  </a:lnTo>
                  <a:lnTo>
                    <a:pt x="2076699" y="2704637"/>
                  </a:lnTo>
                  <a:lnTo>
                    <a:pt x="2123289" y="2703656"/>
                  </a:lnTo>
                  <a:lnTo>
                    <a:pt x="2170241" y="2702629"/>
                  </a:lnTo>
                  <a:lnTo>
                    <a:pt x="2217550" y="2701550"/>
                  </a:lnTo>
                  <a:lnTo>
                    <a:pt x="2265212" y="2700416"/>
                  </a:lnTo>
                  <a:lnTo>
                    <a:pt x="2313223" y="2699223"/>
                  </a:lnTo>
                  <a:lnTo>
                    <a:pt x="2361578" y="2697965"/>
                  </a:lnTo>
                  <a:lnTo>
                    <a:pt x="2410272" y="2696640"/>
                  </a:lnTo>
                  <a:lnTo>
                    <a:pt x="2459301" y="2695242"/>
                  </a:lnTo>
                  <a:lnTo>
                    <a:pt x="2508661" y="2693769"/>
                  </a:lnTo>
                  <a:lnTo>
                    <a:pt x="2558346" y="2692214"/>
                  </a:lnTo>
                  <a:lnTo>
                    <a:pt x="2608353" y="2690575"/>
                  </a:lnTo>
                  <a:lnTo>
                    <a:pt x="2658676" y="2688847"/>
                  </a:lnTo>
                  <a:lnTo>
                    <a:pt x="2709312" y="2687026"/>
                  </a:lnTo>
                  <a:lnTo>
                    <a:pt x="2760256" y="2685107"/>
                  </a:lnTo>
                  <a:lnTo>
                    <a:pt x="2811503" y="2683087"/>
                  </a:lnTo>
                  <a:lnTo>
                    <a:pt x="2863049" y="2680962"/>
                  </a:lnTo>
                  <a:lnTo>
                    <a:pt x="2914889" y="2678726"/>
                  </a:lnTo>
                  <a:lnTo>
                    <a:pt x="2967020" y="2676377"/>
                  </a:lnTo>
                  <a:lnTo>
                    <a:pt x="3019435" y="2673909"/>
                  </a:lnTo>
                  <a:lnTo>
                    <a:pt x="3072131" y="2671319"/>
                  </a:lnTo>
                  <a:lnTo>
                    <a:pt x="3125103" y="2668602"/>
                  </a:lnTo>
                  <a:lnTo>
                    <a:pt x="3178347" y="2665754"/>
                  </a:lnTo>
                  <a:lnTo>
                    <a:pt x="3231859" y="2662772"/>
                  </a:lnTo>
                  <a:lnTo>
                    <a:pt x="3285633" y="2659650"/>
                  </a:lnTo>
                  <a:lnTo>
                    <a:pt x="3339665" y="2656385"/>
                  </a:lnTo>
                  <a:lnTo>
                    <a:pt x="3393951" y="2652973"/>
                  </a:lnTo>
                  <a:lnTo>
                    <a:pt x="3448486" y="2649408"/>
                  </a:lnTo>
                  <a:lnTo>
                    <a:pt x="3503265" y="2645688"/>
                  </a:lnTo>
                  <a:lnTo>
                    <a:pt x="3558285" y="2641807"/>
                  </a:lnTo>
                  <a:lnTo>
                    <a:pt x="3613541" y="2637763"/>
                  </a:lnTo>
                  <a:lnTo>
                    <a:pt x="3669027" y="2633550"/>
                  </a:lnTo>
                  <a:lnTo>
                    <a:pt x="3724740" y="2629164"/>
                  </a:lnTo>
                  <a:lnTo>
                    <a:pt x="3780676" y="2624601"/>
                  </a:lnTo>
                  <a:lnTo>
                    <a:pt x="3836829" y="2619857"/>
                  </a:lnTo>
                  <a:lnTo>
                    <a:pt x="3893195" y="2614928"/>
                  </a:lnTo>
                  <a:lnTo>
                    <a:pt x="3949769" y="2609810"/>
                  </a:lnTo>
                  <a:lnTo>
                    <a:pt x="4006548" y="2604498"/>
                  </a:lnTo>
                  <a:lnTo>
                    <a:pt x="4063526" y="2598988"/>
                  </a:lnTo>
                  <a:lnTo>
                    <a:pt x="4120699" y="2593276"/>
                  </a:lnTo>
                  <a:lnTo>
                    <a:pt x="4166073" y="2588638"/>
                  </a:lnTo>
                  <a:lnTo>
                    <a:pt x="4212041" y="2583873"/>
                  </a:lnTo>
                  <a:lnTo>
                    <a:pt x="4258581" y="2578986"/>
                  </a:lnTo>
                  <a:lnTo>
                    <a:pt x="4305669" y="2573976"/>
                  </a:lnTo>
                  <a:lnTo>
                    <a:pt x="4353284" y="2568847"/>
                  </a:lnTo>
                  <a:lnTo>
                    <a:pt x="4401403" y="2563601"/>
                  </a:lnTo>
                  <a:lnTo>
                    <a:pt x="4450004" y="2558240"/>
                  </a:lnTo>
                  <a:lnTo>
                    <a:pt x="4499066" y="2552765"/>
                  </a:lnTo>
                  <a:lnTo>
                    <a:pt x="4548564" y="2547178"/>
                  </a:lnTo>
                  <a:lnTo>
                    <a:pt x="4598478" y="2541483"/>
                  </a:lnTo>
                  <a:lnTo>
                    <a:pt x="4648785" y="2535680"/>
                  </a:lnTo>
                  <a:lnTo>
                    <a:pt x="4699462" y="2529772"/>
                  </a:lnTo>
                  <a:lnTo>
                    <a:pt x="4750488" y="2523761"/>
                  </a:lnTo>
                  <a:lnTo>
                    <a:pt x="4801840" y="2517649"/>
                  </a:lnTo>
                  <a:lnTo>
                    <a:pt x="4853496" y="2511437"/>
                  </a:lnTo>
                  <a:lnTo>
                    <a:pt x="4905433" y="2505129"/>
                  </a:lnTo>
                  <a:lnTo>
                    <a:pt x="4957629" y="2498725"/>
                  </a:lnTo>
                  <a:lnTo>
                    <a:pt x="5010063" y="2492229"/>
                  </a:lnTo>
                  <a:lnTo>
                    <a:pt x="5062711" y="2485642"/>
                  </a:lnTo>
                  <a:lnTo>
                    <a:pt x="5115551" y="2478965"/>
                  </a:lnTo>
                  <a:lnTo>
                    <a:pt x="5168562" y="2472202"/>
                  </a:lnTo>
                  <a:lnTo>
                    <a:pt x="5221720" y="2465355"/>
                  </a:lnTo>
                  <a:lnTo>
                    <a:pt x="5275004" y="2458424"/>
                  </a:lnTo>
                  <a:lnTo>
                    <a:pt x="5328391" y="2451413"/>
                  </a:lnTo>
                  <a:lnTo>
                    <a:pt x="5381859" y="2444323"/>
                  </a:lnTo>
                  <a:lnTo>
                    <a:pt x="5435386" y="2437156"/>
                  </a:lnTo>
                  <a:lnTo>
                    <a:pt x="5488949" y="2429915"/>
                  </a:lnTo>
                  <a:lnTo>
                    <a:pt x="5542527" y="2422601"/>
                  </a:lnTo>
                  <a:lnTo>
                    <a:pt x="5596096" y="2415217"/>
                  </a:lnTo>
                  <a:lnTo>
                    <a:pt x="5649634" y="2407764"/>
                  </a:lnTo>
                  <a:lnTo>
                    <a:pt x="5703120" y="2400245"/>
                  </a:lnTo>
                  <a:lnTo>
                    <a:pt x="5756531" y="2392661"/>
                  </a:lnTo>
                  <a:lnTo>
                    <a:pt x="5809844" y="2385015"/>
                  </a:lnTo>
                  <a:lnTo>
                    <a:pt x="5863038" y="2377309"/>
                  </a:lnTo>
                  <a:lnTo>
                    <a:pt x="5916090" y="2369545"/>
                  </a:lnTo>
                  <a:lnTo>
                    <a:pt x="5968978" y="2361724"/>
                  </a:lnTo>
                  <a:lnTo>
                    <a:pt x="6021680" y="2353849"/>
                  </a:lnTo>
                  <a:lnTo>
                    <a:pt x="6074172" y="2345922"/>
                  </a:lnTo>
                  <a:lnTo>
                    <a:pt x="6126434" y="2337944"/>
                  </a:lnTo>
                  <a:lnTo>
                    <a:pt x="6178442" y="2329919"/>
                  </a:lnTo>
                  <a:lnTo>
                    <a:pt x="6230175" y="2321848"/>
                  </a:lnTo>
                  <a:lnTo>
                    <a:pt x="6281610" y="2313732"/>
                  </a:lnTo>
                  <a:lnTo>
                    <a:pt x="6332724" y="2305575"/>
                  </a:lnTo>
                  <a:lnTo>
                    <a:pt x="6383496" y="2297378"/>
                  </a:lnTo>
                  <a:lnTo>
                    <a:pt x="6433904" y="2289143"/>
                  </a:lnTo>
                  <a:lnTo>
                    <a:pt x="6483924" y="2280872"/>
                  </a:lnTo>
                  <a:lnTo>
                    <a:pt x="6533536" y="2272567"/>
                  </a:lnTo>
                  <a:lnTo>
                    <a:pt x="6582715" y="2264230"/>
                  </a:lnTo>
                  <a:lnTo>
                    <a:pt x="6631441" y="2255864"/>
                  </a:lnTo>
                  <a:lnTo>
                    <a:pt x="6679690" y="2247470"/>
                  </a:lnTo>
                  <a:lnTo>
                    <a:pt x="6727441" y="2239051"/>
                  </a:lnTo>
                  <a:lnTo>
                    <a:pt x="6774672" y="2230608"/>
                  </a:lnTo>
                  <a:lnTo>
                    <a:pt x="6821359" y="2222143"/>
                  </a:lnTo>
                  <a:lnTo>
                    <a:pt x="6867481" y="2213659"/>
                  </a:lnTo>
                  <a:lnTo>
                    <a:pt x="6913016" y="2205157"/>
                  </a:lnTo>
                  <a:lnTo>
                    <a:pt x="6957940" y="2196640"/>
                  </a:lnTo>
                  <a:lnTo>
                    <a:pt x="7002233" y="2188109"/>
                  </a:lnTo>
                  <a:lnTo>
                    <a:pt x="7045871" y="2179568"/>
                  </a:lnTo>
                  <a:lnTo>
                    <a:pt x="7088832" y="2171016"/>
                  </a:lnTo>
                  <a:lnTo>
                    <a:pt x="7131095" y="2162458"/>
                  </a:lnTo>
                  <a:lnTo>
                    <a:pt x="7172636" y="2153894"/>
                  </a:lnTo>
                  <a:lnTo>
                    <a:pt x="7233929" y="2140968"/>
                  </a:lnTo>
                  <a:lnTo>
                    <a:pt x="7295240" y="2127694"/>
                  </a:lnTo>
                  <a:lnTo>
                    <a:pt x="7356517" y="2114092"/>
                  </a:lnTo>
                  <a:lnTo>
                    <a:pt x="7417708" y="2100182"/>
                  </a:lnTo>
                  <a:lnTo>
                    <a:pt x="7478760" y="2085982"/>
                  </a:lnTo>
                  <a:lnTo>
                    <a:pt x="7539621" y="2071514"/>
                  </a:lnTo>
                  <a:lnTo>
                    <a:pt x="7600240" y="2056797"/>
                  </a:lnTo>
                  <a:lnTo>
                    <a:pt x="7660563" y="2041849"/>
                  </a:lnTo>
                  <a:lnTo>
                    <a:pt x="7720539" y="2026691"/>
                  </a:lnTo>
                  <a:lnTo>
                    <a:pt x="7780116" y="2011343"/>
                  </a:lnTo>
                  <a:lnTo>
                    <a:pt x="7839241" y="1995824"/>
                  </a:lnTo>
                  <a:lnTo>
                    <a:pt x="7897862" y="1980154"/>
                  </a:lnTo>
                  <a:lnTo>
                    <a:pt x="7955927" y="1964352"/>
                  </a:lnTo>
                  <a:lnTo>
                    <a:pt x="8013384" y="1948439"/>
                  </a:lnTo>
                  <a:lnTo>
                    <a:pt x="8070180" y="1932433"/>
                  </a:lnTo>
                  <a:lnTo>
                    <a:pt x="8126263" y="1916354"/>
                  </a:lnTo>
                  <a:lnTo>
                    <a:pt x="8181582" y="1900223"/>
                  </a:lnTo>
                  <a:lnTo>
                    <a:pt x="8236083" y="1884058"/>
                  </a:lnTo>
                  <a:lnTo>
                    <a:pt x="8289716" y="1867880"/>
                  </a:lnTo>
                  <a:lnTo>
                    <a:pt x="8342426" y="1851708"/>
                  </a:lnTo>
                  <a:lnTo>
                    <a:pt x="8394164" y="1835561"/>
                  </a:lnTo>
                  <a:lnTo>
                    <a:pt x="8444875" y="1819460"/>
                  </a:lnTo>
                  <a:lnTo>
                    <a:pt x="8494508" y="1803424"/>
                  </a:lnTo>
                  <a:lnTo>
                    <a:pt x="8543011" y="1787472"/>
                  </a:lnTo>
                  <a:lnTo>
                    <a:pt x="8590332" y="1771624"/>
                  </a:lnTo>
                  <a:lnTo>
                    <a:pt x="8636418" y="1755901"/>
                  </a:lnTo>
                  <a:lnTo>
                    <a:pt x="8681217" y="1740321"/>
                  </a:lnTo>
                  <a:lnTo>
                    <a:pt x="8724677" y="1724904"/>
                  </a:lnTo>
                  <a:lnTo>
                    <a:pt x="8766746" y="1709670"/>
                  </a:lnTo>
                  <a:lnTo>
                    <a:pt x="8807371" y="1694639"/>
                  </a:lnTo>
                  <a:lnTo>
                    <a:pt x="8846501" y="1679830"/>
                  </a:lnTo>
                  <a:lnTo>
                    <a:pt x="8884083" y="1665263"/>
                  </a:lnTo>
                  <a:lnTo>
                    <a:pt x="8920065" y="1650957"/>
                  </a:lnTo>
                  <a:lnTo>
                    <a:pt x="8987020" y="1623208"/>
                  </a:lnTo>
                  <a:lnTo>
                    <a:pt x="9046949" y="1596742"/>
                  </a:lnTo>
                  <a:lnTo>
                    <a:pt x="9074148" y="1584038"/>
                  </a:lnTo>
                  <a:lnTo>
                    <a:pt x="9078271" y="1582028"/>
                  </a:lnTo>
                </a:path>
                <a:path w="9078595" h="2715260">
                  <a:moveTo>
                    <a:pt x="0" y="871372"/>
                  </a:moveTo>
                  <a:lnTo>
                    <a:pt x="35920" y="852340"/>
                  </a:lnTo>
                  <a:lnTo>
                    <a:pt x="71984" y="833309"/>
                  </a:lnTo>
                  <a:lnTo>
                    <a:pt x="108335" y="814282"/>
                  </a:lnTo>
                  <a:lnTo>
                    <a:pt x="145119" y="795260"/>
                  </a:lnTo>
                  <a:lnTo>
                    <a:pt x="182477" y="776244"/>
                  </a:lnTo>
                  <a:lnTo>
                    <a:pt x="220555" y="757238"/>
                  </a:lnTo>
                  <a:lnTo>
                    <a:pt x="259496" y="738241"/>
                  </a:lnTo>
                  <a:lnTo>
                    <a:pt x="299444" y="719257"/>
                  </a:lnTo>
                  <a:lnTo>
                    <a:pt x="340543" y="700287"/>
                  </a:lnTo>
                  <a:lnTo>
                    <a:pt x="382937" y="681331"/>
                  </a:lnTo>
                  <a:lnTo>
                    <a:pt x="426770" y="662394"/>
                  </a:lnTo>
                  <a:lnTo>
                    <a:pt x="472184" y="643474"/>
                  </a:lnTo>
                  <a:lnTo>
                    <a:pt x="519326" y="624576"/>
                  </a:lnTo>
                  <a:lnTo>
                    <a:pt x="568338" y="605700"/>
                  </a:lnTo>
                  <a:lnTo>
                    <a:pt x="619363" y="586848"/>
                  </a:lnTo>
                  <a:lnTo>
                    <a:pt x="672547" y="568022"/>
                  </a:lnTo>
                  <a:lnTo>
                    <a:pt x="728033" y="549223"/>
                  </a:lnTo>
                  <a:lnTo>
                    <a:pt x="785964" y="530453"/>
                  </a:lnTo>
                  <a:lnTo>
                    <a:pt x="846485" y="511714"/>
                  </a:lnTo>
                  <a:lnTo>
                    <a:pt x="909740" y="493008"/>
                  </a:lnTo>
                  <a:lnTo>
                    <a:pt x="975872" y="474337"/>
                  </a:lnTo>
                  <a:lnTo>
                    <a:pt x="1045025" y="455701"/>
                  </a:lnTo>
                  <a:lnTo>
                    <a:pt x="1082432" y="445844"/>
                  </a:lnTo>
                  <a:lnTo>
                    <a:pt x="1120567" y="435788"/>
                  </a:lnTo>
                  <a:lnTo>
                    <a:pt x="1159420" y="425547"/>
                  </a:lnTo>
                  <a:lnTo>
                    <a:pt x="1198980" y="415139"/>
                  </a:lnTo>
                  <a:lnTo>
                    <a:pt x="1239234" y="404578"/>
                  </a:lnTo>
                  <a:lnTo>
                    <a:pt x="1280171" y="393882"/>
                  </a:lnTo>
                  <a:lnTo>
                    <a:pt x="1321780" y="383065"/>
                  </a:lnTo>
                  <a:lnTo>
                    <a:pt x="1364049" y="372143"/>
                  </a:lnTo>
                  <a:lnTo>
                    <a:pt x="1406966" y="361133"/>
                  </a:lnTo>
                  <a:lnTo>
                    <a:pt x="1450520" y="350050"/>
                  </a:lnTo>
                  <a:lnTo>
                    <a:pt x="1494699" y="338911"/>
                  </a:lnTo>
                  <a:lnTo>
                    <a:pt x="1539492" y="327730"/>
                  </a:lnTo>
                  <a:lnTo>
                    <a:pt x="1584887" y="316524"/>
                  </a:lnTo>
                  <a:lnTo>
                    <a:pt x="1630872" y="305310"/>
                  </a:lnTo>
                  <a:lnTo>
                    <a:pt x="1677437" y="294101"/>
                  </a:lnTo>
                  <a:lnTo>
                    <a:pt x="1724569" y="282915"/>
                  </a:lnTo>
                  <a:lnTo>
                    <a:pt x="1772257" y="271768"/>
                  </a:lnTo>
                  <a:lnTo>
                    <a:pt x="1820489" y="260675"/>
                  </a:lnTo>
                  <a:lnTo>
                    <a:pt x="1869254" y="249651"/>
                  </a:lnTo>
                  <a:lnTo>
                    <a:pt x="1918540" y="238714"/>
                  </a:lnTo>
                  <a:lnTo>
                    <a:pt x="1968336" y="227879"/>
                  </a:lnTo>
                  <a:lnTo>
                    <a:pt x="2018630" y="217161"/>
                  </a:lnTo>
                  <a:lnTo>
                    <a:pt x="2069410" y="206577"/>
                  </a:lnTo>
                  <a:lnTo>
                    <a:pt x="2120666" y="196143"/>
                  </a:lnTo>
                  <a:lnTo>
                    <a:pt x="2172385" y="185873"/>
                  </a:lnTo>
                  <a:lnTo>
                    <a:pt x="2224555" y="175785"/>
                  </a:lnTo>
                  <a:lnTo>
                    <a:pt x="2277166" y="165894"/>
                  </a:lnTo>
                  <a:lnTo>
                    <a:pt x="2330206" y="156216"/>
                  </a:lnTo>
                  <a:lnTo>
                    <a:pt x="2383663" y="146767"/>
                  </a:lnTo>
                  <a:lnTo>
                    <a:pt x="2437525" y="137562"/>
                  </a:lnTo>
                  <a:lnTo>
                    <a:pt x="2491782" y="128618"/>
                  </a:lnTo>
                  <a:lnTo>
                    <a:pt x="2546421" y="119951"/>
                  </a:lnTo>
                  <a:lnTo>
                    <a:pt x="2601431" y="111575"/>
                  </a:lnTo>
                  <a:lnTo>
                    <a:pt x="2656800" y="103508"/>
                  </a:lnTo>
                  <a:lnTo>
                    <a:pt x="2712517" y="95765"/>
                  </a:lnTo>
                  <a:lnTo>
                    <a:pt x="2768570" y="88361"/>
                  </a:lnTo>
                  <a:lnTo>
                    <a:pt x="2824948" y="81314"/>
                  </a:lnTo>
                  <a:lnTo>
                    <a:pt x="2881639" y="74638"/>
                  </a:lnTo>
                  <a:lnTo>
                    <a:pt x="2938631" y="68350"/>
                  </a:lnTo>
                  <a:lnTo>
                    <a:pt x="2995914" y="62465"/>
                  </a:lnTo>
                  <a:lnTo>
                    <a:pt x="3053475" y="56999"/>
                  </a:lnTo>
                  <a:lnTo>
                    <a:pt x="3111303" y="51968"/>
                  </a:lnTo>
                  <a:lnTo>
                    <a:pt x="3155740" y="48359"/>
                  </a:lnTo>
                  <a:lnTo>
                    <a:pt x="3200516" y="44877"/>
                  </a:lnTo>
                  <a:lnTo>
                    <a:pt x="3245628" y="41521"/>
                  </a:lnTo>
                  <a:lnTo>
                    <a:pt x="3291067" y="38292"/>
                  </a:lnTo>
                  <a:lnTo>
                    <a:pt x="3336830" y="35191"/>
                  </a:lnTo>
                  <a:lnTo>
                    <a:pt x="3382910" y="32217"/>
                  </a:lnTo>
                  <a:lnTo>
                    <a:pt x="3429303" y="29372"/>
                  </a:lnTo>
                  <a:lnTo>
                    <a:pt x="3476001" y="26655"/>
                  </a:lnTo>
                  <a:lnTo>
                    <a:pt x="3523001" y="24067"/>
                  </a:lnTo>
                  <a:lnTo>
                    <a:pt x="3570296" y="21609"/>
                  </a:lnTo>
                  <a:lnTo>
                    <a:pt x="3617880" y="19281"/>
                  </a:lnTo>
                  <a:lnTo>
                    <a:pt x="3665749" y="17084"/>
                  </a:lnTo>
                  <a:lnTo>
                    <a:pt x="3713896" y="15017"/>
                  </a:lnTo>
                  <a:lnTo>
                    <a:pt x="3762316" y="13081"/>
                  </a:lnTo>
                  <a:lnTo>
                    <a:pt x="3811004" y="11277"/>
                  </a:lnTo>
                  <a:lnTo>
                    <a:pt x="3859954" y="9605"/>
                  </a:lnTo>
                  <a:lnTo>
                    <a:pt x="3909160" y="8066"/>
                  </a:lnTo>
                  <a:lnTo>
                    <a:pt x="3958616" y="6659"/>
                  </a:lnTo>
                  <a:lnTo>
                    <a:pt x="4008318" y="5386"/>
                  </a:lnTo>
                  <a:lnTo>
                    <a:pt x="4058260" y="4247"/>
                  </a:lnTo>
                  <a:lnTo>
                    <a:pt x="4108435" y="3241"/>
                  </a:lnTo>
                  <a:lnTo>
                    <a:pt x="4158839" y="2371"/>
                  </a:lnTo>
                  <a:lnTo>
                    <a:pt x="4209466" y="1636"/>
                  </a:lnTo>
                  <a:lnTo>
                    <a:pt x="4260311" y="1036"/>
                  </a:lnTo>
                  <a:lnTo>
                    <a:pt x="4311367" y="572"/>
                  </a:lnTo>
                  <a:lnTo>
                    <a:pt x="4362629" y="244"/>
                  </a:lnTo>
                  <a:lnTo>
                    <a:pt x="4414092" y="53"/>
                  </a:lnTo>
                  <a:lnTo>
                    <a:pt x="4465750" y="0"/>
                  </a:lnTo>
                  <a:lnTo>
                    <a:pt x="4517598" y="83"/>
                  </a:lnTo>
                  <a:lnTo>
                    <a:pt x="4569630" y="305"/>
                  </a:lnTo>
                  <a:lnTo>
                    <a:pt x="4621840" y="666"/>
                  </a:lnTo>
                  <a:lnTo>
                    <a:pt x="4674223" y="1165"/>
                  </a:lnTo>
                  <a:lnTo>
                    <a:pt x="4726773" y="1804"/>
                  </a:lnTo>
                  <a:lnTo>
                    <a:pt x="4779485" y="2583"/>
                  </a:lnTo>
                  <a:lnTo>
                    <a:pt x="4832353" y="3501"/>
                  </a:lnTo>
                  <a:lnTo>
                    <a:pt x="4885372" y="4560"/>
                  </a:lnTo>
                  <a:lnTo>
                    <a:pt x="4938536" y="5761"/>
                  </a:lnTo>
                  <a:lnTo>
                    <a:pt x="4991839" y="7102"/>
                  </a:lnTo>
                  <a:lnTo>
                    <a:pt x="5045276" y="8586"/>
                  </a:lnTo>
                  <a:lnTo>
                    <a:pt x="5098841" y="10212"/>
                  </a:lnTo>
                  <a:lnTo>
                    <a:pt x="5152530" y="11981"/>
                  </a:lnTo>
                  <a:lnTo>
                    <a:pt x="5206335" y="13893"/>
                  </a:lnTo>
                  <a:lnTo>
                    <a:pt x="5260252" y="15948"/>
                  </a:lnTo>
                  <a:lnTo>
                    <a:pt x="5314275" y="18147"/>
                  </a:lnTo>
                  <a:lnTo>
                    <a:pt x="5368399" y="20491"/>
                  </a:lnTo>
                  <a:lnTo>
                    <a:pt x="5422617" y="22980"/>
                  </a:lnTo>
                  <a:lnTo>
                    <a:pt x="5476925" y="25614"/>
                  </a:lnTo>
                  <a:lnTo>
                    <a:pt x="5531317" y="28394"/>
                  </a:lnTo>
                  <a:lnTo>
                    <a:pt x="5585787" y="31320"/>
                  </a:lnTo>
                  <a:lnTo>
                    <a:pt x="5640330" y="34392"/>
                  </a:lnTo>
                  <a:lnTo>
                    <a:pt x="5694940" y="37612"/>
                  </a:lnTo>
                  <a:lnTo>
                    <a:pt x="5749611" y="40979"/>
                  </a:lnTo>
                  <a:lnTo>
                    <a:pt x="5804338" y="44493"/>
                  </a:lnTo>
                  <a:lnTo>
                    <a:pt x="5859116" y="48156"/>
                  </a:lnTo>
                  <a:lnTo>
                    <a:pt x="5913939" y="51968"/>
                  </a:lnTo>
                  <a:lnTo>
                    <a:pt x="5961554" y="55463"/>
                  </a:lnTo>
                  <a:lnTo>
                    <a:pt x="6010111" y="59261"/>
                  </a:lnTo>
                  <a:lnTo>
                    <a:pt x="6059569" y="63352"/>
                  </a:lnTo>
                  <a:lnTo>
                    <a:pt x="6109886" y="67727"/>
                  </a:lnTo>
                  <a:lnTo>
                    <a:pt x="6161021" y="72376"/>
                  </a:lnTo>
                  <a:lnTo>
                    <a:pt x="6212932" y="77290"/>
                  </a:lnTo>
                  <a:lnTo>
                    <a:pt x="6265580" y="82458"/>
                  </a:lnTo>
                  <a:lnTo>
                    <a:pt x="6318922" y="87870"/>
                  </a:lnTo>
                  <a:lnTo>
                    <a:pt x="6372918" y="93517"/>
                  </a:lnTo>
                  <a:lnTo>
                    <a:pt x="6427526" y="99389"/>
                  </a:lnTo>
                  <a:lnTo>
                    <a:pt x="6482705" y="105477"/>
                  </a:lnTo>
                  <a:lnTo>
                    <a:pt x="6538413" y="111770"/>
                  </a:lnTo>
                  <a:lnTo>
                    <a:pt x="6594611" y="118258"/>
                  </a:lnTo>
                  <a:lnTo>
                    <a:pt x="6651256" y="124933"/>
                  </a:lnTo>
                  <a:lnTo>
                    <a:pt x="6708307" y="131783"/>
                  </a:lnTo>
                  <a:lnTo>
                    <a:pt x="6765724" y="138800"/>
                  </a:lnTo>
                  <a:lnTo>
                    <a:pt x="6823464" y="145974"/>
                  </a:lnTo>
                  <a:lnTo>
                    <a:pt x="6881487" y="153294"/>
                  </a:lnTo>
                  <a:lnTo>
                    <a:pt x="6939752" y="160751"/>
                  </a:lnTo>
                  <a:lnTo>
                    <a:pt x="6998218" y="168336"/>
                  </a:lnTo>
                  <a:lnTo>
                    <a:pt x="7056842" y="176038"/>
                  </a:lnTo>
                  <a:lnTo>
                    <a:pt x="7115585" y="183847"/>
                  </a:lnTo>
                  <a:lnTo>
                    <a:pt x="7174404" y="191755"/>
                  </a:lnTo>
                  <a:lnTo>
                    <a:pt x="7233260" y="199750"/>
                  </a:lnTo>
                  <a:lnTo>
                    <a:pt x="7292110" y="207824"/>
                  </a:lnTo>
                  <a:lnTo>
                    <a:pt x="7350913" y="215966"/>
                  </a:lnTo>
                  <a:lnTo>
                    <a:pt x="7409628" y="224167"/>
                  </a:lnTo>
                  <a:lnTo>
                    <a:pt x="7468215" y="232416"/>
                  </a:lnTo>
                  <a:lnTo>
                    <a:pt x="7526631" y="240705"/>
                  </a:lnTo>
                  <a:lnTo>
                    <a:pt x="7584836" y="249024"/>
                  </a:lnTo>
                  <a:lnTo>
                    <a:pt x="7642789" y="257361"/>
                  </a:lnTo>
                  <a:lnTo>
                    <a:pt x="7700448" y="265709"/>
                  </a:lnTo>
                  <a:lnTo>
                    <a:pt x="7757772" y="274057"/>
                  </a:lnTo>
                  <a:lnTo>
                    <a:pt x="7814720" y="282395"/>
                  </a:lnTo>
                  <a:lnTo>
                    <a:pt x="7871250" y="290713"/>
                  </a:lnTo>
                  <a:lnTo>
                    <a:pt x="7927323" y="299002"/>
                  </a:lnTo>
                  <a:lnTo>
                    <a:pt x="7982895" y="307251"/>
                  </a:lnTo>
                  <a:lnTo>
                    <a:pt x="8037927" y="315452"/>
                  </a:lnTo>
                  <a:lnTo>
                    <a:pt x="8092377" y="323595"/>
                  </a:lnTo>
                  <a:lnTo>
                    <a:pt x="8146204" y="331668"/>
                  </a:lnTo>
                  <a:lnTo>
                    <a:pt x="8199367" y="339664"/>
                  </a:lnTo>
                  <a:lnTo>
                    <a:pt x="8251824" y="347571"/>
                  </a:lnTo>
                  <a:lnTo>
                    <a:pt x="8303535" y="355380"/>
                  </a:lnTo>
                  <a:lnTo>
                    <a:pt x="8354457" y="363082"/>
                  </a:lnTo>
                  <a:lnTo>
                    <a:pt x="8404551" y="370667"/>
                  </a:lnTo>
                  <a:lnTo>
                    <a:pt x="8453775" y="378124"/>
                  </a:lnTo>
                  <a:lnTo>
                    <a:pt x="8502087" y="385444"/>
                  </a:lnTo>
                  <a:lnTo>
                    <a:pt x="8549447" y="392618"/>
                  </a:lnTo>
                  <a:lnTo>
                    <a:pt x="8595813" y="399635"/>
                  </a:lnTo>
                  <a:lnTo>
                    <a:pt x="8641144" y="406485"/>
                  </a:lnTo>
                  <a:lnTo>
                    <a:pt x="8685399" y="413160"/>
                  </a:lnTo>
                  <a:lnTo>
                    <a:pt x="8728537" y="419648"/>
                  </a:lnTo>
                  <a:lnTo>
                    <a:pt x="8770516" y="425941"/>
                  </a:lnTo>
                  <a:lnTo>
                    <a:pt x="8811296" y="432029"/>
                  </a:lnTo>
                  <a:lnTo>
                    <a:pt x="8850835" y="437901"/>
                  </a:lnTo>
                  <a:lnTo>
                    <a:pt x="8889092" y="443548"/>
                  </a:lnTo>
                  <a:lnTo>
                    <a:pt x="8961595" y="454128"/>
                  </a:lnTo>
                  <a:lnTo>
                    <a:pt x="9028477" y="463691"/>
                  </a:lnTo>
                  <a:lnTo>
                    <a:pt x="9059707" y="468066"/>
                  </a:lnTo>
                  <a:lnTo>
                    <a:pt x="9078271" y="470623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853" y="5640781"/>
              <a:ext cx="3004820" cy="1211580"/>
            </a:xfrm>
            <a:custGeom>
              <a:avLst/>
              <a:gdLst/>
              <a:ahLst/>
              <a:cxnLst/>
              <a:rect l="l" t="t" r="r" b="b"/>
              <a:pathLst>
                <a:path w="3004820" h="1211579">
                  <a:moveTo>
                    <a:pt x="0" y="0"/>
                  </a:moveTo>
                  <a:lnTo>
                    <a:pt x="51721" y="23517"/>
                  </a:lnTo>
                  <a:lnTo>
                    <a:pt x="103435" y="47027"/>
                  </a:lnTo>
                  <a:lnTo>
                    <a:pt x="155135" y="70525"/>
                  </a:lnTo>
                  <a:lnTo>
                    <a:pt x="206815" y="94002"/>
                  </a:lnTo>
                  <a:lnTo>
                    <a:pt x="258466" y="117452"/>
                  </a:lnTo>
                  <a:lnTo>
                    <a:pt x="310083" y="140868"/>
                  </a:lnTo>
                  <a:lnTo>
                    <a:pt x="361657" y="164244"/>
                  </a:lnTo>
                  <a:lnTo>
                    <a:pt x="413183" y="187573"/>
                  </a:lnTo>
                  <a:lnTo>
                    <a:pt x="464653" y="210849"/>
                  </a:lnTo>
                  <a:lnTo>
                    <a:pt x="516059" y="234063"/>
                  </a:lnTo>
                  <a:lnTo>
                    <a:pt x="567396" y="257211"/>
                  </a:lnTo>
                  <a:lnTo>
                    <a:pt x="618656" y="280284"/>
                  </a:lnTo>
                  <a:lnTo>
                    <a:pt x="669832" y="303277"/>
                  </a:lnTo>
                  <a:lnTo>
                    <a:pt x="720917" y="326182"/>
                  </a:lnTo>
                  <a:lnTo>
                    <a:pt x="771904" y="348994"/>
                  </a:lnTo>
                  <a:lnTo>
                    <a:pt x="822786" y="371704"/>
                  </a:lnTo>
                  <a:lnTo>
                    <a:pt x="873556" y="394306"/>
                  </a:lnTo>
                  <a:lnTo>
                    <a:pt x="924207" y="416795"/>
                  </a:lnTo>
                  <a:lnTo>
                    <a:pt x="974732" y="439162"/>
                  </a:lnTo>
                  <a:lnTo>
                    <a:pt x="1025125" y="461401"/>
                  </a:lnTo>
                  <a:lnTo>
                    <a:pt x="1075377" y="483506"/>
                  </a:lnTo>
                  <a:lnTo>
                    <a:pt x="1125482" y="505470"/>
                  </a:lnTo>
                  <a:lnTo>
                    <a:pt x="1175433" y="527285"/>
                  </a:lnTo>
                  <a:lnTo>
                    <a:pt x="1225224" y="548946"/>
                  </a:lnTo>
                  <a:lnTo>
                    <a:pt x="1274846" y="570446"/>
                  </a:lnTo>
                  <a:lnTo>
                    <a:pt x="1324293" y="591777"/>
                  </a:lnTo>
                  <a:lnTo>
                    <a:pt x="1373558" y="612933"/>
                  </a:lnTo>
                  <a:lnTo>
                    <a:pt x="1422635" y="633908"/>
                  </a:lnTo>
                  <a:lnTo>
                    <a:pt x="1471515" y="654695"/>
                  </a:lnTo>
                  <a:lnTo>
                    <a:pt x="1520192" y="675286"/>
                  </a:lnTo>
                  <a:lnTo>
                    <a:pt x="1568660" y="695675"/>
                  </a:lnTo>
                  <a:lnTo>
                    <a:pt x="1616910" y="715856"/>
                  </a:lnTo>
                  <a:lnTo>
                    <a:pt x="1664936" y="735822"/>
                  </a:lnTo>
                  <a:lnTo>
                    <a:pt x="1712731" y="755566"/>
                  </a:lnTo>
                  <a:lnTo>
                    <a:pt x="1760289" y="775081"/>
                  </a:lnTo>
                  <a:lnTo>
                    <a:pt x="1807601" y="794360"/>
                  </a:lnTo>
                  <a:lnTo>
                    <a:pt x="1854661" y="813398"/>
                  </a:lnTo>
                  <a:lnTo>
                    <a:pt x="1901462" y="832186"/>
                  </a:lnTo>
                  <a:lnTo>
                    <a:pt x="1947997" y="850719"/>
                  </a:lnTo>
                  <a:lnTo>
                    <a:pt x="1994259" y="868989"/>
                  </a:lnTo>
                  <a:lnTo>
                    <a:pt x="2040242" y="886991"/>
                  </a:lnTo>
                  <a:lnTo>
                    <a:pt x="2085937" y="904716"/>
                  </a:lnTo>
                  <a:lnTo>
                    <a:pt x="2131338" y="922159"/>
                  </a:lnTo>
                  <a:lnTo>
                    <a:pt x="2176438" y="939313"/>
                  </a:lnTo>
                  <a:lnTo>
                    <a:pt x="2221229" y="956171"/>
                  </a:lnTo>
                  <a:lnTo>
                    <a:pt x="2265706" y="972726"/>
                  </a:lnTo>
                  <a:lnTo>
                    <a:pt x="2309861" y="988971"/>
                  </a:lnTo>
                  <a:lnTo>
                    <a:pt x="2353687" y="1004901"/>
                  </a:lnTo>
                  <a:lnTo>
                    <a:pt x="2397177" y="1020507"/>
                  </a:lnTo>
                  <a:lnTo>
                    <a:pt x="2440323" y="1035784"/>
                  </a:lnTo>
                  <a:lnTo>
                    <a:pt x="2483120" y="1050724"/>
                  </a:lnTo>
                  <a:lnTo>
                    <a:pt x="2525559" y="1065322"/>
                  </a:lnTo>
                  <a:lnTo>
                    <a:pt x="2567635" y="1079569"/>
                  </a:lnTo>
                  <a:lnTo>
                    <a:pt x="2609339" y="1093460"/>
                  </a:lnTo>
                  <a:lnTo>
                    <a:pt x="2650665" y="1106988"/>
                  </a:lnTo>
                  <a:lnTo>
                    <a:pt x="2691607" y="1120146"/>
                  </a:lnTo>
                  <a:lnTo>
                    <a:pt x="2732156" y="1132927"/>
                  </a:lnTo>
                  <a:lnTo>
                    <a:pt x="2772306" y="1145324"/>
                  </a:lnTo>
                  <a:lnTo>
                    <a:pt x="2812050" y="1157331"/>
                  </a:lnTo>
                  <a:lnTo>
                    <a:pt x="2851381" y="1168942"/>
                  </a:lnTo>
                  <a:lnTo>
                    <a:pt x="2890292" y="1180149"/>
                  </a:lnTo>
                  <a:lnTo>
                    <a:pt x="2928775" y="1190945"/>
                  </a:lnTo>
                  <a:lnTo>
                    <a:pt x="2966825" y="1201324"/>
                  </a:lnTo>
                  <a:lnTo>
                    <a:pt x="3004433" y="121128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728" y="5137796"/>
              <a:ext cx="9078595" cy="1714500"/>
            </a:xfrm>
            <a:custGeom>
              <a:avLst/>
              <a:gdLst/>
              <a:ahLst/>
              <a:cxnLst/>
              <a:rect l="l" t="t" r="r" b="b"/>
              <a:pathLst>
                <a:path w="9078595" h="1714500">
                  <a:moveTo>
                    <a:pt x="0" y="146673"/>
                  </a:moveTo>
                  <a:lnTo>
                    <a:pt x="37324" y="159713"/>
                  </a:lnTo>
                  <a:lnTo>
                    <a:pt x="74769" y="172776"/>
                  </a:lnTo>
                  <a:lnTo>
                    <a:pt x="112458" y="185882"/>
                  </a:lnTo>
                  <a:lnTo>
                    <a:pt x="150511" y="199054"/>
                  </a:lnTo>
                  <a:lnTo>
                    <a:pt x="189051" y="212315"/>
                  </a:lnTo>
                  <a:lnTo>
                    <a:pt x="228197" y="225685"/>
                  </a:lnTo>
                  <a:lnTo>
                    <a:pt x="268073" y="239187"/>
                  </a:lnTo>
                  <a:lnTo>
                    <a:pt x="308800" y="252844"/>
                  </a:lnTo>
                  <a:lnTo>
                    <a:pt x="350499" y="266676"/>
                  </a:lnTo>
                  <a:lnTo>
                    <a:pt x="393291" y="280706"/>
                  </a:lnTo>
                  <a:lnTo>
                    <a:pt x="437298" y="294956"/>
                  </a:lnTo>
                  <a:lnTo>
                    <a:pt x="482643" y="309447"/>
                  </a:lnTo>
                  <a:lnTo>
                    <a:pt x="529445" y="324203"/>
                  </a:lnTo>
                  <a:lnTo>
                    <a:pt x="577828" y="339244"/>
                  </a:lnTo>
                  <a:lnTo>
                    <a:pt x="627911" y="354594"/>
                  </a:lnTo>
                  <a:lnTo>
                    <a:pt x="679818" y="370273"/>
                  </a:lnTo>
                  <a:lnTo>
                    <a:pt x="733668" y="386304"/>
                  </a:lnTo>
                  <a:lnTo>
                    <a:pt x="789585" y="402709"/>
                  </a:lnTo>
                  <a:lnTo>
                    <a:pt x="847689" y="419509"/>
                  </a:lnTo>
                  <a:lnTo>
                    <a:pt x="908102" y="436728"/>
                  </a:lnTo>
                  <a:lnTo>
                    <a:pt x="970946" y="454386"/>
                  </a:lnTo>
                  <a:lnTo>
                    <a:pt x="1036341" y="472506"/>
                  </a:lnTo>
                  <a:lnTo>
                    <a:pt x="1104411" y="491109"/>
                  </a:lnTo>
                  <a:lnTo>
                    <a:pt x="1142884" y="501558"/>
                  </a:lnTo>
                  <a:lnTo>
                    <a:pt x="1182229" y="512258"/>
                  </a:lnTo>
                  <a:lnTo>
                    <a:pt x="1222422" y="523198"/>
                  </a:lnTo>
                  <a:lnTo>
                    <a:pt x="1263437" y="534366"/>
                  </a:lnTo>
                  <a:lnTo>
                    <a:pt x="1305252" y="545750"/>
                  </a:lnTo>
                  <a:lnTo>
                    <a:pt x="1347842" y="557338"/>
                  </a:lnTo>
                  <a:lnTo>
                    <a:pt x="1391183" y="569121"/>
                  </a:lnTo>
                  <a:lnTo>
                    <a:pt x="1435251" y="581085"/>
                  </a:lnTo>
                  <a:lnTo>
                    <a:pt x="1480022" y="593219"/>
                  </a:lnTo>
                  <a:lnTo>
                    <a:pt x="1525472" y="605512"/>
                  </a:lnTo>
                  <a:lnTo>
                    <a:pt x="1571577" y="617952"/>
                  </a:lnTo>
                  <a:lnTo>
                    <a:pt x="1618313" y="630528"/>
                  </a:lnTo>
                  <a:lnTo>
                    <a:pt x="1665656" y="643228"/>
                  </a:lnTo>
                  <a:lnTo>
                    <a:pt x="1713581" y="656040"/>
                  </a:lnTo>
                  <a:lnTo>
                    <a:pt x="1762065" y="668954"/>
                  </a:lnTo>
                  <a:lnTo>
                    <a:pt x="1811084" y="681957"/>
                  </a:lnTo>
                  <a:lnTo>
                    <a:pt x="1860614" y="695038"/>
                  </a:lnTo>
                  <a:lnTo>
                    <a:pt x="1910630" y="708185"/>
                  </a:lnTo>
                  <a:lnTo>
                    <a:pt x="1961108" y="721387"/>
                  </a:lnTo>
                  <a:lnTo>
                    <a:pt x="2012026" y="734632"/>
                  </a:lnTo>
                  <a:lnTo>
                    <a:pt x="2063357" y="747910"/>
                  </a:lnTo>
                  <a:lnTo>
                    <a:pt x="2115080" y="761207"/>
                  </a:lnTo>
                  <a:lnTo>
                    <a:pt x="2167168" y="774513"/>
                  </a:lnTo>
                  <a:lnTo>
                    <a:pt x="2219599" y="787816"/>
                  </a:lnTo>
                  <a:lnTo>
                    <a:pt x="2272348" y="801105"/>
                  </a:lnTo>
                  <a:lnTo>
                    <a:pt x="2325392" y="814368"/>
                  </a:lnTo>
                  <a:lnTo>
                    <a:pt x="2378705" y="827593"/>
                  </a:lnTo>
                  <a:lnTo>
                    <a:pt x="2432265" y="840769"/>
                  </a:lnTo>
                  <a:lnTo>
                    <a:pt x="2486047" y="853885"/>
                  </a:lnTo>
                  <a:lnTo>
                    <a:pt x="2540027" y="866929"/>
                  </a:lnTo>
                  <a:lnTo>
                    <a:pt x="2594181" y="879889"/>
                  </a:lnTo>
                  <a:lnTo>
                    <a:pt x="2648486" y="892753"/>
                  </a:lnTo>
                  <a:lnTo>
                    <a:pt x="2702916" y="905511"/>
                  </a:lnTo>
                  <a:lnTo>
                    <a:pt x="2757448" y="918151"/>
                  </a:lnTo>
                  <a:lnTo>
                    <a:pt x="2812058" y="930661"/>
                  </a:lnTo>
                  <a:lnTo>
                    <a:pt x="2866721" y="943030"/>
                  </a:lnTo>
                  <a:lnTo>
                    <a:pt x="2921415" y="955245"/>
                  </a:lnTo>
                  <a:lnTo>
                    <a:pt x="2976114" y="967296"/>
                  </a:lnTo>
                  <a:lnTo>
                    <a:pt x="3030795" y="979171"/>
                  </a:lnTo>
                  <a:lnTo>
                    <a:pt x="3085434" y="990859"/>
                  </a:lnTo>
                  <a:lnTo>
                    <a:pt x="3140006" y="1002347"/>
                  </a:lnTo>
                  <a:lnTo>
                    <a:pt x="3194488" y="1013625"/>
                  </a:lnTo>
                  <a:lnTo>
                    <a:pt x="3240447" y="1023013"/>
                  </a:lnTo>
                  <a:lnTo>
                    <a:pt x="3286870" y="1032411"/>
                  </a:lnTo>
                  <a:lnTo>
                    <a:pt x="3333739" y="1041817"/>
                  </a:lnTo>
                  <a:lnTo>
                    <a:pt x="3381033" y="1051227"/>
                  </a:lnTo>
                  <a:lnTo>
                    <a:pt x="3428732" y="1060638"/>
                  </a:lnTo>
                  <a:lnTo>
                    <a:pt x="3476818" y="1070045"/>
                  </a:lnTo>
                  <a:lnTo>
                    <a:pt x="3525270" y="1079447"/>
                  </a:lnTo>
                  <a:lnTo>
                    <a:pt x="3574069" y="1088839"/>
                  </a:lnTo>
                  <a:lnTo>
                    <a:pt x="3623195" y="1098217"/>
                  </a:lnTo>
                  <a:lnTo>
                    <a:pt x="3672628" y="1107580"/>
                  </a:lnTo>
                  <a:lnTo>
                    <a:pt x="3722350" y="1116922"/>
                  </a:lnTo>
                  <a:lnTo>
                    <a:pt x="3772339" y="1126241"/>
                  </a:lnTo>
                  <a:lnTo>
                    <a:pt x="3822577" y="1135533"/>
                  </a:lnTo>
                  <a:lnTo>
                    <a:pt x="3873044" y="1144795"/>
                  </a:lnTo>
                  <a:lnTo>
                    <a:pt x="3923719" y="1154024"/>
                  </a:lnTo>
                  <a:lnTo>
                    <a:pt x="3974585" y="1163215"/>
                  </a:lnTo>
                  <a:lnTo>
                    <a:pt x="4025620" y="1172366"/>
                  </a:lnTo>
                  <a:lnTo>
                    <a:pt x="4076805" y="1181473"/>
                  </a:lnTo>
                  <a:lnTo>
                    <a:pt x="4128121" y="1190533"/>
                  </a:lnTo>
                  <a:lnTo>
                    <a:pt x="4179548" y="1199542"/>
                  </a:lnTo>
                  <a:lnTo>
                    <a:pt x="4231067" y="1208497"/>
                  </a:lnTo>
                  <a:lnTo>
                    <a:pt x="4282656" y="1217394"/>
                  </a:lnTo>
                  <a:lnTo>
                    <a:pt x="4334298" y="1226230"/>
                  </a:lnTo>
                  <a:lnTo>
                    <a:pt x="4385972" y="1235002"/>
                  </a:lnTo>
                  <a:lnTo>
                    <a:pt x="4437659" y="1243707"/>
                  </a:lnTo>
                  <a:lnTo>
                    <a:pt x="4489339" y="1252339"/>
                  </a:lnTo>
                  <a:lnTo>
                    <a:pt x="4540992" y="1260898"/>
                  </a:lnTo>
                  <a:lnTo>
                    <a:pt x="4592598" y="1269378"/>
                  </a:lnTo>
                  <a:lnTo>
                    <a:pt x="4644139" y="1277776"/>
                  </a:lnTo>
                  <a:lnTo>
                    <a:pt x="4695594" y="1286090"/>
                  </a:lnTo>
                  <a:lnTo>
                    <a:pt x="4746944" y="1294315"/>
                  </a:lnTo>
                  <a:lnTo>
                    <a:pt x="4798169" y="1302449"/>
                  </a:lnTo>
                  <a:lnTo>
                    <a:pt x="4849249" y="1310487"/>
                  </a:lnTo>
                  <a:lnTo>
                    <a:pt x="4900165" y="1318427"/>
                  </a:lnTo>
                  <a:lnTo>
                    <a:pt x="4950897" y="1326265"/>
                  </a:lnTo>
                  <a:lnTo>
                    <a:pt x="5001426" y="1333997"/>
                  </a:lnTo>
                  <a:lnTo>
                    <a:pt x="5051731" y="1341620"/>
                  </a:lnTo>
                  <a:lnTo>
                    <a:pt x="5101794" y="1349131"/>
                  </a:lnTo>
                  <a:lnTo>
                    <a:pt x="5151594" y="1356527"/>
                  </a:lnTo>
                  <a:lnTo>
                    <a:pt x="5201112" y="1363803"/>
                  </a:lnTo>
                  <a:lnTo>
                    <a:pt x="5250328" y="1370956"/>
                  </a:lnTo>
                  <a:lnTo>
                    <a:pt x="5299223" y="1377984"/>
                  </a:lnTo>
                  <a:lnTo>
                    <a:pt x="5347776" y="1384882"/>
                  </a:lnTo>
                  <a:lnTo>
                    <a:pt x="5395969" y="1391647"/>
                  </a:lnTo>
                  <a:lnTo>
                    <a:pt x="5443781" y="1398277"/>
                  </a:lnTo>
                  <a:lnTo>
                    <a:pt x="5491194" y="1404766"/>
                  </a:lnTo>
                  <a:lnTo>
                    <a:pt x="5538186" y="1411112"/>
                  </a:lnTo>
                  <a:lnTo>
                    <a:pt x="5584739" y="1417312"/>
                  </a:lnTo>
                  <a:lnTo>
                    <a:pt x="5630833" y="1423362"/>
                  </a:lnTo>
                  <a:lnTo>
                    <a:pt x="5676449" y="1429258"/>
                  </a:lnTo>
                  <a:lnTo>
                    <a:pt x="5731868" y="1436252"/>
                  </a:lnTo>
                  <a:lnTo>
                    <a:pt x="5787466" y="1443046"/>
                  </a:lnTo>
                  <a:lnTo>
                    <a:pt x="5843208" y="1449643"/>
                  </a:lnTo>
                  <a:lnTo>
                    <a:pt x="5899059" y="1456047"/>
                  </a:lnTo>
                  <a:lnTo>
                    <a:pt x="5954986" y="1462263"/>
                  </a:lnTo>
                  <a:lnTo>
                    <a:pt x="6010955" y="1468295"/>
                  </a:lnTo>
                  <a:lnTo>
                    <a:pt x="6066930" y="1474147"/>
                  </a:lnTo>
                  <a:lnTo>
                    <a:pt x="6122880" y="1479823"/>
                  </a:lnTo>
                  <a:lnTo>
                    <a:pt x="6178768" y="1485327"/>
                  </a:lnTo>
                  <a:lnTo>
                    <a:pt x="6234561" y="1490664"/>
                  </a:lnTo>
                  <a:lnTo>
                    <a:pt x="6290225" y="1495837"/>
                  </a:lnTo>
                  <a:lnTo>
                    <a:pt x="6345726" y="1500851"/>
                  </a:lnTo>
                  <a:lnTo>
                    <a:pt x="6401029" y="1505709"/>
                  </a:lnTo>
                  <a:lnTo>
                    <a:pt x="6456101" y="1510417"/>
                  </a:lnTo>
                  <a:lnTo>
                    <a:pt x="6510907" y="1514977"/>
                  </a:lnTo>
                  <a:lnTo>
                    <a:pt x="6565413" y="1519395"/>
                  </a:lnTo>
                  <a:lnTo>
                    <a:pt x="6619585" y="1523674"/>
                  </a:lnTo>
                  <a:lnTo>
                    <a:pt x="6673390" y="1527818"/>
                  </a:lnTo>
                  <a:lnTo>
                    <a:pt x="6726792" y="1531832"/>
                  </a:lnTo>
                  <a:lnTo>
                    <a:pt x="6779757" y="1535720"/>
                  </a:lnTo>
                  <a:lnTo>
                    <a:pt x="6832253" y="1539485"/>
                  </a:lnTo>
                  <a:lnTo>
                    <a:pt x="6884243" y="1543133"/>
                  </a:lnTo>
                  <a:lnTo>
                    <a:pt x="6935695" y="1546666"/>
                  </a:lnTo>
                  <a:lnTo>
                    <a:pt x="6986574" y="1550090"/>
                  </a:lnTo>
                  <a:lnTo>
                    <a:pt x="7036847" y="1553409"/>
                  </a:lnTo>
                  <a:lnTo>
                    <a:pt x="7086478" y="1556625"/>
                  </a:lnTo>
                  <a:lnTo>
                    <a:pt x="7135433" y="1559745"/>
                  </a:lnTo>
                  <a:lnTo>
                    <a:pt x="7183680" y="1562771"/>
                  </a:lnTo>
                  <a:lnTo>
                    <a:pt x="7231183" y="1565708"/>
                  </a:lnTo>
                  <a:lnTo>
                    <a:pt x="7277908" y="1568560"/>
                  </a:lnTo>
                  <a:lnTo>
                    <a:pt x="7323821" y="1571332"/>
                  </a:lnTo>
                  <a:lnTo>
                    <a:pt x="7368889" y="1574027"/>
                  </a:lnTo>
                  <a:lnTo>
                    <a:pt x="7413077" y="1576649"/>
                  </a:lnTo>
                  <a:lnTo>
                    <a:pt x="7456350" y="1579203"/>
                  </a:lnTo>
                  <a:lnTo>
                    <a:pt x="7498675" y="1581692"/>
                  </a:lnTo>
                  <a:lnTo>
                    <a:pt x="7540018" y="1584122"/>
                  </a:lnTo>
                  <a:lnTo>
                    <a:pt x="7580344" y="1586495"/>
                  </a:lnTo>
                  <a:lnTo>
                    <a:pt x="7619620" y="1588817"/>
                  </a:lnTo>
                  <a:lnTo>
                    <a:pt x="7657810" y="1591090"/>
                  </a:lnTo>
                  <a:lnTo>
                    <a:pt x="7694882" y="1593321"/>
                  </a:lnTo>
                  <a:lnTo>
                    <a:pt x="7730801" y="1595511"/>
                  </a:lnTo>
                  <a:lnTo>
                    <a:pt x="7812409" y="1600309"/>
                  </a:lnTo>
                  <a:lnTo>
                    <a:pt x="7887152" y="1604268"/>
                  </a:lnTo>
                  <a:lnTo>
                    <a:pt x="7955603" y="1607454"/>
                  </a:lnTo>
                  <a:lnTo>
                    <a:pt x="8018334" y="1609932"/>
                  </a:lnTo>
                  <a:lnTo>
                    <a:pt x="8075917" y="1611766"/>
                  </a:lnTo>
                  <a:lnTo>
                    <a:pt x="8128927" y="1613023"/>
                  </a:lnTo>
                  <a:lnTo>
                    <a:pt x="8177935" y="1613767"/>
                  </a:lnTo>
                  <a:lnTo>
                    <a:pt x="8223515" y="1614065"/>
                  </a:lnTo>
                  <a:lnTo>
                    <a:pt x="8266239" y="1613980"/>
                  </a:lnTo>
                  <a:lnTo>
                    <a:pt x="8306680" y="1613579"/>
                  </a:lnTo>
                  <a:lnTo>
                    <a:pt x="8345410" y="1612926"/>
                  </a:lnTo>
                  <a:lnTo>
                    <a:pt x="8420032" y="1611128"/>
                  </a:lnTo>
                  <a:lnTo>
                    <a:pt x="8457068" y="1610113"/>
                  </a:lnTo>
                  <a:lnTo>
                    <a:pt x="8494685" y="1609107"/>
                  </a:lnTo>
                  <a:lnTo>
                    <a:pt x="8533456" y="1608176"/>
                  </a:lnTo>
                  <a:lnTo>
                    <a:pt x="8573954" y="1607386"/>
                  </a:lnTo>
                  <a:lnTo>
                    <a:pt x="8636561" y="1606021"/>
                  </a:lnTo>
                  <a:lnTo>
                    <a:pt x="8696089" y="1604121"/>
                  </a:lnTo>
                  <a:lnTo>
                    <a:pt x="8752845" y="1601738"/>
                  </a:lnTo>
                  <a:lnTo>
                    <a:pt x="8807136" y="1598927"/>
                  </a:lnTo>
                  <a:lnTo>
                    <a:pt x="8859272" y="1595742"/>
                  </a:lnTo>
                  <a:lnTo>
                    <a:pt x="8909559" y="1592236"/>
                  </a:lnTo>
                  <a:lnTo>
                    <a:pt x="8958307" y="1588462"/>
                  </a:lnTo>
                  <a:lnTo>
                    <a:pt x="9005822" y="1584474"/>
                  </a:lnTo>
                  <a:lnTo>
                    <a:pt x="9052414" y="1580326"/>
                  </a:lnTo>
                  <a:lnTo>
                    <a:pt x="9078271" y="1577934"/>
                  </a:lnTo>
                </a:path>
                <a:path w="9078595" h="1714500">
                  <a:moveTo>
                    <a:pt x="2149405" y="1714264"/>
                  </a:moveTo>
                  <a:lnTo>
                    <a:pt x="2181883" y="1677653"/>
                  </a:lnTo>
                  <a:lnTo>
                    <a:pt x="2214468" y="1641069"/>
                  </a:lnTo>
                  <a:lnTo>
                    <a:pt x="2247264" y="1604537"/>
                  </a:lnTo>
                  <a:lnTo>
                    <a:pt x="2280377" y="1568084"/>
                  </a:lnTo>
                  <a:lnTo>
                    <a:pt x="2313912" y="1531737"/>
                  </a:lnTo>
                  <a:lnTo>
                    <a:pt x="2347976" y="1495521"/>
                  </a:lnTo>
                  <a:lnTo>
                    <a:pt x="2382674" y="1459464"/>
                  </a:lnTo>
                  <a:lnTo>
                    <a:pt x="2418111" y="1423592"/>
                  </a:lnTo>
                  <a:lnTo>
                    <a:pt x="2454394" y="1387931"/>
                  </a:lnTo>
                  <a:lnTo>
                    <a:pt x="2491627" y="1352508"/>
                  </a:lnTo>
                  <a:lnTo>
                    <a:pt x="2529918" y="1317348"/>
                  </a:lnTo>
                  <a:lnTo>
                    <a:pt x="2569370" y="1282480"/>
                  </a:lnTo>
                  <a:lnTo>
                    <a:pt x="2610091" y="1247928"/>
                  </a:lnTo>
                  <a:lnTo>
                    <a:pt x="2652185" y="1213720"/>
                  </a:lnTo>
                  <a:lnTo>
                    <a:pt x="2695759" y="1179881"/>
                  </a:lnTo>
                  <a:lnTo>
                    <a:pt x="2733460" y="1151726"/>
                  </a:lnTo>
                  <a:lnTo>
                    <a:pt x="2772599" y="1123387"/>
                  </a:lnTo>
                  <a:lnTo>
                    <a:pt x="2813034" y="1094938"/>
                  </a:lnTo>
                  <a:lnTo>
                    <a:pt x="2854626" y="1066452"/>
                  </a:lnTo>
                  <a:lnTo>
                    <a:pt x="2897232" y="1038004"/>
                  </a:lnTo>
                  <a:lnTo>
                    <a:pt x="2940713" y="1009665"/>
                  </a:lnTo>
                  <a:lnTo>
                    <a:pt x="2984928" y="981509"/>
                  </a:lnTo>
                  <a:lnTo>
                    <a:pt x="3029736" y="953610"/>
                  </a:lnTo>
                  <a:lnTo>
                    <a:pt x="3074997" y="926041"/>
                  </a:lnTo>
                  <a:lnTo>
                    <a:pt x="3120568" y="898876"/>
                  </a:lnTo>
                  <a:lnTo>
                    <a:pt x="3166311" y="872186"/>
                  </a:lnTo>
                  <a:lnTo>
                    <a:pt x="3212084" y="846047"/>
                  </a:lnTo>
                  <a:lnTo>
                    <a:pt x="3257747" y="820531"/>
                  </a:lnTo>
                  <a:lnTo>
                    <a:pt x="3303158" y="795711"/>
                  </a:lnTo>
                  <a:lnTo>
                    <a:pt x="3348177" y="771661"/>
                  </a:lnTo>
                  <a:lnTo>
                    <a:pt x="3392664" y="748454"/>
                  </a:lnTo>
                  <a:lnTo>
                    <a:pt x="3436477" y="726164"/>
                  </a:lnTo>
                  <a:lnTo>
                    <a:pt x="3479476" y="704863"/>
                  </a:lnTo>
                  <a:lnTo>
                    <a:pt x="3526249" y="682270"/>
                  </a:lnTo>
                  <a:lnTo>
                    <a:pt x="3571115" y="661143"/>
                  </a:lnTo>
                  <a:lnTo>
                    <a:pt x="3614482" y="641327"/>
                  </a:lnTo>
                  <a:lnTo>
                    <a:pt x="3656758" y="622665"/>
                  </a:lnTo>
                  <a:lnTo>
                    <a:pt x="3698351" y="605001"/>
                  </a:lnTo>
                  <a:lnTo>
                    <a:pt x="3739671" y="588177"/>
                  </a:lnTo>
                  <a:lnTo>
                    <a:pt x="3781125" y="572039"/>
                  </a:lnTo>
                  <a:lnTo>
                    <a:pt x="3823122" y="556429"/>
                  </a:lnTo>
                  <a:lnTo>
                    <a:pt x="3866069" y="541190"/>
                  </a:lnTo>
                  <a:lnTo>
                    <a:pt x="3910376" y="526167"/>
                  </a:lnTo>
                  <a:lnTo>
                    <a:pt x="3956451" y="511202"/>
                  </a:lnTo>
                  <a:lnTo>
                    <a:pt x="4004702" y="496140"/>
                  </a:lnTo>
                  <a:lnTo>
                    <a:pt x="4055537" y="480824"/>
                  </a:lnTo>
                  <a:lnTo>
                    <a:pt x="4109365" y="465098"/>
                  </a:lnTo>
                  <a:lnTo>
                    <a:pt x="4166594" y="448804"/>
                  </a:lnTo>
                  <a:lnTo>
                    <a:pt x="4227633" y="431788"/>
                  </a:lnTo>
                  <a:lnTo>
                    <a:pt x="4267648" y="420886"/>
                  </a:lnTo>
                  <a:lnTo>
                    <a:pt x="4309928" y="409688"/>
                  </a:lnTo>
                  <a:lnTo>
                    <a:pt x="4354279" y="398231"/>
                  </a:lnTo>
                  <a:lnTo>
                    <a:pt x="4400506" y="386550"/>
                  </a:lnTo>
                  <a:lnTo>
                    <a:pt x="4448414" y="374682"/>
                  </a:lnTo>
                  <a:lnTo>
                    <a:pt x="4497809" y="362664"/>
                  </a:lnTo>
                  <a:lnTo>
                    <a:pt x="4548496" y="350531"/>
                  </a:lnTo>
                  <a:lnTo>
                    <a:pt x="4600280" y="338320"/>
                  </a:lnTo>
                  <a:lnTo>
                    <a:pt x="4652968" y="326068"/>
                  </a:lnTo>
                  <a:lnTo>
                    <a:pt x="4706363" y="313811"/>
                  </a:lnTo>
                  <a:lnTo>
                    <a:pt x="4760273" y="301585"/>
                  </a:lnTo>
                  <a:lnTo>
                    <a:pt x="4814502" y="289426"/>
                  </a:lnTo>
                  <a:lnTo>
                    <a:pt x="4868856" y="277371"/>
                  </a:lnTo>
                  <a:lnTo>
                    <a:pt x="4923139" y="265457"/>
                  </a:lnTo>
                  <a:lnTo>
                    <a:pt x="4977159" y="253720"/>
                  </a:lnTo>
                  <a:lnTo>
                    <a:pt x="5030719" y="242195"/>
                  </a:lnTo>
                  <a:lnTo>
                    <a:pt x="5083626" y="230920"/>
                  </a:lnTo>
                  <a:lnTo>
                    <a:pt x="5135684" y="219931"/>
                  </a:lnTo>
                  <a:lnTo>
                    <a:pt x="5186700" y="209264"/>
                  </a:lnTo>
                  <a:lnTo>
                    <a:pt x="5236478" y="198956"/>
                  </a:lnTo>
                  <a:lnTo>
                    <a:pt x="5284824" y="189042"/>
                  </a:lnTo>
                  <a:lnTo>
                    <a:pt x="5331544" y="179560"/>
                  </a:lnTo>
                  <a:lnTo>
                    <a:pt x="5376443" y="170546"/>
                  </a:lnTo>
                  <a:lnTo>
                    <a:pt x="5419326" y="162035"/>
                  </a:lnTo>
                  <a:lnTo>
                    <a:pt x="5459999" y="154066"/>
                  </a:lnTo>
                  <a:lnTo>
                    <a:pt x="5498268" y="146673"/>
                  </a:lnTo>
                  <a:lnTo>
                    <a:pt x="5567684" y="133601"/>
                  </a:lnTo>
                  <a:lnTo>
                    <a:pt x="5628848" y="122537"/>
                  </a:lnTo>
                  <a:lnTo>
                    <a:pt x="5683140" y="113235"/>
                  </a:lnTo>
                  <a:lnTo>
                    <a:pt x="5731937" y="105452"/>
                  </a:lnTo>
                  <a:lnTo>
                    <a:pt x="5776620" y="98946"/>
                  </a:lnTo>
                  <a:lnTo>
                    <a:pt x="5818567" y="93472"/>
                  </a:lnTo>
                  <a:lnTo>
                    <a:pt x="5859157" y="88788"/>
                  </a:lnTo>
                  <a:lnTo>
                    <a:pt x="5899769" y="84648"/>
                  </a:lnTo>
                  <a:lnTo>
                    <a:pt x="5941782" y="80811"/>
                  </a:lnTo>
                  <a:lnTo>
                    <a:pt x="5986576" y="77033"/>
                  </a:lnTo>
                  <a:lnTo>
                    <a:pt x="6035529" y="73070"/>
                  </a:lnTo>
                  <a:lnTo>
                    <a:pt x="6090020" y="68678"/>
                  </a:lnTo>
                  <a:lnTo>
                    <a:pt x="6151429" y="63615"/>
                  </a:lnTo>
                  <a:lnTo>
                    <a:pt x="6192938" y="60210"/>
                  </a:lnTo>
                  <a:lnTo>
                    <a:pt x="6236492" y="56789"/>
                  </a:lnTo>
                  <a:lnTo>
                    <a:pt x="6281898" y="53364"/>
                  </a:lnTo>
                  <a:lnTo>
                    <a:pt x="6328964" y="49946"/>
                  </a:lnTo>
                  <a:lnTo>
                    <a:pt x="6377497" y="46547"/>
                  </a:lnTo>
                  <a:lnTo>
                    <a:pt x="6427305" y="43178"/>
                  </a:lnTo>
                  <a:lnTo>
                    <a:pt x="6478195" y="39851"/>
                  </a:lnTo>
                  <a:lnTo>
                    <a:pt x="6529974" y="36578"/>
                  </a:lnTo>
                  <a:lnTo>
                    <a:pt x="6582450" y="33370"/>
                  </a:lnTo>
                  <a:lnTo>
                    <a:pt x="6635429" y="30239"/>
                  </a:lnTo>
                  <a:lnTo>
                    <a:pt x="6688720" y="27196"/>
                  </a:lnTo>
                  <a:lnTo>
                    <a:pt x="6742130" y="24253"/>
                  </a:lnTo>
                  <a:lnTo>
                    <a:pt x="6795467" y="21421"/>
                  </a:lnTo>
                  <a:lnTo>
                    <a:pt x="6848536" y="18713"/>
                  </a:lnTo>
                  <a:lnTo>
                    <a:pt x="6901147" y="16140"/>
                  </a:lnTo>
                  <a:lnTo>
                    <a:pt x="6953106" y="13712"/>
                  </a:lnTo>
                  <a:lnTo>
                    <a:pt x="7004221" y="11443"/>
                  </a:lnTo>
                  <a:lnTo>
                    <a:pt x="7054299" y="9344"/>
                  </a:lnTo>
                  <a:lnTo>
                    <a:pt x="7103147" y="7425"/>
                  </a:lnTo>
                  <a:lnTo>
                    <a:pt x="7150573" y="5700"/>
                  </a:lnTo>
                  <a:lnTo>
                    <a:pt x="7196385" y="4179"/>
                  </a:lnTo>
                  <a:lnTo>
                    <a:pt x="7460894" y="0"/>
                  </a:lnTo>
                  <a:lnTo>
                    <a:pt x="7735976" y="464"/>
                  </a:lnTo>
                  <a:lnTo>
                    <a:pt x="7952051" y="2786"/>
                  </a:lnTo>
                  <a:lnTo>
                    <a:pt x="8039538" y="4179"/>
                  </a:lnTo>
                  <a:lnTo>
                    <a:pt x="8645201" y="4179"/>
                  </a:lnTo>
                  <a:lnTo>
                    <a:pt x="8707539" y="6090"/>
                  </a:lnTo>
                  <a:lnTo>
                    <a:pt x="8767881" y="8729"/>
                  </a:lnTo>
                  <a:lnTo>
                    <a:pt x="8825529" y="11883"/>
                  </a:lnTo>
                  <a:lnTo>
                    <a:pt x="8879786" y="15339"/>
                  </a:lnTo>
                  <a:lnTo>
                    <a:pt x="8929952" y="18884"/>
                  </a:lnTo>
                  <a:lnTo>
                    <a:pt x="8975331" y="22306"/>
                  </a:lnTo>
                  <a:lnTo>
                    <a:pt x="9015224" y="25391"/>
                  </a:lnTo>
                  <a:lnTo>
                    <a:pt x="9048934" y="27928"/>
                  </a:lnTo>
                  <a:lnTo>
                    <a:pt x="9078271" y="3014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7715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77158" y="2750058"/>
              <a:ext cx="2118995" cy="2874010"/>
            </a:xfrm>
            <a:custGeom>
              <a:avLst/>
              <a:gdLst/>
              <a:ahLst/>
              <a:cxnLst/>
              <a:rect l="l" t="t" r="r" b="b"/>
              <a:pathLst>
                <a:path w="2118995" h="2874010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  <a:path w="2118995" h="2874010">
                  <a:moveTo>
                    <a:pt x="727837" y="1669795"/>
                  </a:moveTo>
                  <a:lnTo>
                    <a:pt x="1417955" y="1266824"/>
                  </a:lnTo>
                  <a:lnTo>
                    <a:pt x="2118487" y="1671192"/>
                  </a:lnTo>
                  <a:lnTo>
                    <a:pt x="2114677" y="2470530"/>
                  </a:lnTo>
                  <a:lnTo>
                    <a:pt x="1424432" y="2873476"/>
                  </a:lnTo>
                  <a:lnTo>
                    <a:pt x="723900" y="2469006"/>
                  </a:lnTo>
                  <a:lnTo>
                    <a:pt x="727837" y="166979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4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1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4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1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77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77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054" y="0"/>
                  </a:moveTo>
                  <a:lnTo>
                    <a:pt x="3937" y="402958"/>
                  </a:lnTo>
                  <a:lnTo>
                    <a:pt x="0" y="1202220"/>
                  </a:lnTo>
                  <a:lnTo>
                    <a:pt x="660968" y="1583815"/>
                  </a:lnTo>
                  <a:lnTo>
                    <a:pt x="739654" y="1583815"/>
                  </a:lnTo>
                  <a:lnTo>
                    <a:pt x="1390777" y="1203667"/>
                  </a:lnTo>
                  <a:lnTo>
                    <a:pt x="1394587" y="404406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937" y="402958"/>
                  </a:moveTo>
                  <a:lnTo>
                    <a:pt x="694054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39654" y="1583815"/>
                  </a:lnTo>
                </a:path>
                <a:path w="1395095" h="1584325">
                  <a:moveTo>
                    <a:pt x="660968" y="1583815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4214" y="4007358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101349" y="0"/>
                  </a:moveTo>
                  <a:lnTo>
                    <a:pt x="0" y="62865"/>
                  </a:lnTo>
                  <a:lnTo>
                    <a:pt x="3425" y="1545971"/>
                  </a:lnTo>
                  <a:lnTo>
                    <a:pt x="107750" y="1606651"/>
                  </a:lnTo>
                  <a:lnTo>
                    <a:pt x="797982" y="1203706"/>
                  </a:lnTo>
                  <a:lnTo>
                    <a:pt x="801869" y="404368"/>
                  </a:lnTo>
                  <a:lnTo>
                    <a:pt x="101349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4214" y="4007358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0" y="62865"/>
                  </a:moveTo>
                  <a:lnTo>
                    <a:pt x="101349" y="0"/>
                  </a:lnTo>
                  <a:lnTo>
                    <a:pt x="801869" y="404368"/>
                  </a:lnTo>
                  <a:lnTo>
                    <a:pt x="797982" y="1203706"/>
                  </a:lnTo>
                  <a:lnTo>
                    <a:pt x="107750" y="1606651"/>
                  </a:lnTo>
                  <a:lnTo>
                    <a:pt x="3425" y="1545971"/>
                  </a:lnTo>
                  <a:lnTo>
                    <a:pt x="0" y="6286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05358" y="5293233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86" y="402958"/>
                  </a:moveTo>
                  <a:lnTo>
                    <a:pt x="69410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72263" y="1564765"/>
                  </a:lnTo>
                </a:path>
                <a:path w="1395095" h="1565275">
                  <a:moveTo>
                    <a:pt x="627946" y="1564765"/>
                  </a:moveTo>
                  <a:lnTo>
                    <a:pt x="0" y="1202220"/>
                  </a:lnTo>
                  <a:lnTo>
                    <a:pt x="3886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33933" y="27405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70"/>
                  </a:lnTo>
                  <a:lnTo>
                    <a:pt x="0" y="1202181"/>
                  </a:lnTo>
                  <a:lnTo>
                    <a:pt x="700506" y="1606677"/>
                  </a:lnTo>
                  <a:lnTo>
                    <a:pt x="1390777" y="1203705"/>
                  </a:lnTo>
                  <a:lnTo>
                    <a:pt x="1394586" y="404367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3933" y="27405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0"/>
                  </a:moveTo>
                  <a:lnTo>
                    <a:pt x="694118" y="0"/>
                  </a:lnTo>
                  <a:lnTo>
                    <a:pt x="1394586" y="404367"/>
                  </a:lnTo>
                  <a:lnTo>
                    <a:pt x="1390777" y="1203705"/>
                  </a:lnTo>
                  <a:lnTo>
                    <a:pt x="700506" y="1606677"/>
                  </a:lnTo>
                  <a:lnTo>
                    <a:pt x="0" y="1202181"/>
                  </a:lnTo>
                  <a:lnTo>
                    <a:pt x="3886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57834" y="40168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1"/>
                  </a:moveTo>
                  <a:lnTo>
                    <a:pt x="694054" y="0"/>
                  </a:lnTo>
                  <a:lnTo>
                    <a:pt x="1394586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886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91258" y="5302758"/>
              <a:ext cx="1395095" cy="1555750"/>
            </a:xfrm>
            <a:custGeom>
              <a:avLst/>
              <a:gdLst/>
              <a:ahLst/>
              <a:cxnLst/>
              <a:rect l="l" t="t" r="r" b="b"/>
              <a:pathLst>
                <a:path w="1395095" h="1555750">
                  <a:moveTo>
                    <a:pt x="3937" y="402958"/>
                  </a:moveTo>
                  <a:lnTo>
                    <a:pt x="69405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88598" y="1555240"/>
                  </a:lnTo>
                </a:path>
                <a:path w="1395095" h="1555750">
                  <a:moveTo>
                    <a:pt x="611473" y="1555240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76884" y="14546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0"/>
                  </a:moveTo>
                  <a:lnTo>
                    <a:pt x="694054" y="0"/>
                  </a:lnTo>
                  <a:lnTo>
                    <a:pt x="1394586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886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87159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51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987159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730109" y="5312283"/>
              <a:ext cx="1395095" cy="1546225"/>
            </a:xfrm>
            <a:custGeom>
              <a:avLst/>
              <a:gdLst/>
              <a:ahLst/>
              <a:cxnLst/>
              <a:rect l="l" t="t" r="r" b="b"/>
              <a:pathLst>
                <a:path w="1395095" h="1546225">
                  <a:moveTo>
                    <a:pt x="3937" y="402958"/>
                  </a:moveTo>
                  <a:lnTo>
                    <a:pt x="69405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804914" y="1545715"/>
                  </a:lnTo>
                </a:path>
                <a:path w="1395095" h="1546225">
                  <a:moveTo>
                    <a:pt x="594972" y="1545715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730109" y="27595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730109" y="27595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463534" y="4043867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680466" y="0"/>
                  </a:moveTo>
                  <a:lnTo>
                    <a:pt x="3937" y="395036"/>
                  </a:lnTo>
                  <a:lnTo>
                    <a:pt x="0" y="1194247"/>
                  </a:lnTo>
                  <a:lnTo>
                    <a:pt x="680466" y="1587131"/>
                  </a:lnTo>
                  <a:lnTo>
                    <a:pt x="680466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463534" y="1500692"/>
              <a:ext cx="680720" cy="4130675"/>
            </a:xfrm>
            <a:custGeom>
              <a:avLst/>
              <a:gdLst/>
              <a:ahLst/>
              <a:cxnLst/>
              <a:rect l="l" t="t" r="r" b="b"/>
              <a:pathLst>
                <a:path w="680720" h="4130675">
                  <a:moveTo>
                    <a:pt x="3937" y="2938211"/>
                  </a:moveTo>
                  <a:lnTo>
                    <a:pt x="680466" y="2543174"/>
                  </a:lnTo>
                </a:path>
                <a:path w="680720" h="4130675">
                  <a:moveTo>
                    <a:pt x="680466" y="4130306"/>
                  </a:moveTo>
                  <a:lnTo>
                    <a:pt x="0" y="3737422"/>
                  </a:lnTo>
                  <a:lnTo>
                    <a:pt x="3937" y="2938211"/>
                  </a:lnTo>
                </a:path>
                <a:path w="680720" h="4130675">
                  <a:moveTo>
                    <a:pt x="3937" y="395036"/>
                  </a:moveTo>
                  <a:lnTo>
                    <a:pt x="680466" y="0"/>
                  </a:lnTo>
                </a:path>
                <a:path w="680720" h="4130675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99" y="2819399"/>
              <a:ext cx="6096000" cy="3657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8660" y="2788919"/>
              <a:ext cx="1106424" cy="3825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8660" y="3063240"/>
              <a:ext cx="1054608" cy="38252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651628" y="2848483"/>
            <a:ext cx="7664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 b="1">
                <a:latin typeface="Tahoma"/>
                <a:cs typeface="Tahoma"/>
              </a:rPr>
              <a:t>Thorax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80" b="1">
                <a:latin typeface="Tahoma"/>
                <a:cs typeface="Tahoma"/>
              </a:rPr>
              <a:t>Length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51660" y="2788920"/>
            <a:ext cx="1490980" cy="657225"/>
            <a:chOff x="1851660" y="2788920"/>
            <a:chExt cx="1490980" cy="657225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1660" y="2788920"/>
              <a:ext cx="1490472" cy="3825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1660" y="3063240"/>
              <a:ext cx="1054608" cy="38252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983994" y="2848483"/>
            <a:ext cx="11423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 b="1">
                <a:latin typeface="Tahoma"/>
                <a:cs typeface="Tahoma"/>
              </a:rPr>
              <a:t>Abdomen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80" b="1">
                <a:latin typeface="Tahoma"/>
                <a:cs typeface="Tahoma"/>
              </a:rPr>
              <a:t>Length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261859" y="3017520"/>
            <a:ext cx="1466215" cy="657225"/>
            <a:chOff x="7261859" y="3017520"/>
            <a:chExt cx="1466215" cy="657225"/>
          </a:xfrm>
        </p:grpSpPr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859" y="3017520"/>
              <a:ext cx="1466088" cy="3825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1859" y="3291840"/>
              <a:ext cx="1054607" cy="382524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7395209" y="3077032"/>
            <a:ext cx="111950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Tahoma"/>
                <a:cs typeface="Tahoma"/>
              </a:rPr>
              <a:t>Antennae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80" b="1">
                <a:latin typeface="Tahoma"/>
                <a:cs typeface="Tahoma"/>
              </a:rPr>
              <a:t>Length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033259" y="4846320"/>
            <a:ext cx="1365885" cy="657225"/>
            <a:chOff x="7033259" y="4846320"/>
            <a:chExt cx="1365885" cy="657225"/>
          </a:xfrm>
        </p:grpSpPr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3259" y="4846320"/>
              <a:ext cx="1365503" cy="38252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3259" y="5120640"/>
              <a:ext cx="739140" cy="382524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166609" y="4906517"/>
            <a:ext cx="10775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Mandible  </a:t>
            </a:r>
            <a:r>
              <a:rPr dirty="0" sz="1800" spc="-90" b="1">
                <a:latin typeface="Tahoma"/>
                <a:cs typeface="Tahoma"/>
              </a:rPr>
              <a:t>Size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286000" y="5791200"/>
            <a:ext cx="1478280" cy="822325"/>
          </a:xfrm>
          <a:custGeom>
            <a:avLst/>
            <a:gdLst/>
            <a:ahLst/>
            <a:cxnLst/>
            <a:rect l="l" t="t" r="r" b="b"/>
            <a:pathLst>
              <a:path w="1478279" h="822325">
                <a:moveTo>
                  <a:pt x="1478026" y="0"/>
                </a:moveTo>
                <a:lnTo>
                  <a:pt x="0" y="0"/>
                </a:lnTo>
                <a:lnTo>
                  <a:pt x="0" y="822325"/>
                </a:lnTo>
                <a:lnTo>
                  <a:pt x="1478026" y="822325"/>
                </a:lnTo>
                <a:lnTo>
                  <a:pt x="14780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364994" y="5819647"/>
            <a:ext cx="100139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Spiracle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Dia</a:t>
            </a:r>
            <a:r>
              <a:rPr dirty="0" sz="1800" spc="-15" b="1">
                <a:latin typeface="Arial"/>
                <a:cs typeface="Arial"/>
              </a:rPr>
              <a:t>m</a:t>
            </a:r>
            <a:r>
              <a:rPr dirty="0" sz="1800" spc="-5" b="1">
                <a:latin typeface="Arial"/>
                <a:cs typeface="Arial"/>
              </a:rPr>
              <a:t>et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spc="-5" b="1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32628" y="6276847"/>
            <a:ext cx="1256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Leg</a:t>
            </a:r>
            <a:r>
              <a:rPr dirty="0" sz="1800" spc="-9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Length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56971" y="632459"/>
            <a:ext cx="8199120" cy="500380"/>
            <a:chOff x="156971" y="632459"/>
            <a:chExt cx="8199120" cy="500380"/>
          </a:xfrm>
        </p:grpSpPr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971" y="632459"/>
              <a:ext cx="6996683" cy="49987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5224" y="632459"/>
              <a:ext cx="1610868" cy="499872"/>
            </a:xfrm>
            <a:prstGeom prst="rect">
              <a:avLst/>
            </a:prstGeom>
          </p:spPr>
        </p:pic>
      </p:grp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334467" y="712978"/>
            <a:ext cx="78155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>
                <a:solidFill>
                  <a:srgbClr val="000000"/>
                </a:solidFill>
              </a:rPr>
              <a:t>For</a:t>
            </a:r>
            <a:r>
              <a:rPr dirty="0" sz="2400" spc="-19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an</a:t>
            </a:r>
            <a:r>
              <a:rPr dirty="0" sz="2400">
                <a:solidFill>
                  <a:srgbClr val="000000"/>
                </a:solidFill>
              </a:rPr>
              <a:t>y</a:t>
            </a:r>
            <a:r>
              <a:rPr dirty="0" sz="2400" spc="-180">
                <a:solidFill>
                  <a:srgbClr val="000000"/>
                </a:solidFill>
              </a:rPr>
              <a:t> </a:t>
            </a:r>
            <a:r>
              <a:rPr dirty="0" sz="2400" spc="40">
                <a:solidFill>
                  <a:srgbClr val="000000"/>
                </a:solidFill>
              </a:rPr>
              <a:t>doma</a:t>
            </a:r>
            <a:r>
              <a:rPr dirty="0" sz="2400" spc="40">
                <a:solidFill>
                  <a:srgbClr val="000000"/>
                </a:solidFill>
              </a:rPr>
              <a:t>i</a:t>
            </a:r>
            <a:r>
              <a:rPr dirty="0" sz="2400" spc="-60">
                <a:solidFill>
                  <a:srgbClr val="000000"/>
                </a:solidFill>
              </a:rPr>
              <a:t>n</a:t>
            </a:r>
            <a:r>
              <a:rPr dirty="0" sz="2400" spc="-220">
                <a:solidFill>
                  <a:srgbClr val="000000"/>
                </a:solidFill>
              </a:rPr>
              <a:t> </a:t>
            </a:r>
            <a:r>
              <a:rPr dirty="0" sz="2400" spc="10">
                <a:solidFill>
                  <a:srgbClr val="000000"/>
                </a:solidFill>
              </a:rPr>
              <a:t>of</a:t>
            </a:r>
            <a:r>
              <a:rPr dirty="0" sz="2400" spc="-180">
                <a:solidFill>
                  <a:srgbClr val="000000"/>
                </a:solidFill>
              </a:rPr>
              <a:t> </a:t>
            </a:r>
            <a:r>
              <a:rPr dirty="0" sz="2400" spc="-165">
                <a:solidFill>
                  <a:srgbClr val="000000"/>
                </a:solidFill>
              </a:rPr>
              <a:t>i</a:t>
            </a:r>
            <a:r>
              <a:rPr dirty="0" sz="2400" spc="-105">
                <a:solidFill>
                  <a:srgbClr val="000000"/>
                </a:solidFill>
              </a:rPr>
              <a:t>nteres</a:t>
            </a:r>
            <a:r>
              <a:rPr dirty="0" sz="2400" spc="-75">
                <a:solidFill>
                  <a:srgbClr val="000000"/>
                </a:solidFill>
              </a:rPr>
              <a:t>t</a:t>
            </a:r>
            <a:r>
              <a:rPr dirty="0" sz="2400" spc="-210">
                <a:solidFill>
                  <a:srgbClr val="000000"/>
                </a:solidFill>
              </a:rPr>
              <a:t>,</a:t>
            </a:r>
            <a:r>
              <a:rPr dirty="0" sz="2400" spc="-210">
                <a:solidFill>
                  <a:srgbClr val="000000"/>
                </a:solidFill>
              </a:rPr>
              <a:t> </a:t>
            </a:r>
            <a:r>
              <a:rPr dirty="0" sz="2400" spc="20">
                <a:solidFill>
                  <a:srgbClr val="000000"/>
                </a:solidFill>
              </a:rPr>
              <a:t>w</a:t>
            </a:r>
            <a:r>
              <a:rPr dirty="0" sz="2400" spc="130">
                <a:solidFill>
                  <a:srgbClr val="000000"/>
                </a:solidFill>
              </a:rPr>
              <a:t>e</a:t>
            </a:r>
            <a:r>
              <a:rPr dirty="0" sz="2400" spc="-175">
                <a:solidFill>
                  <a:srgbClr val="000000"/>
                </a:solidFill>
              </a:rPr>
              <a:t> </a:t>
            </a:r>
            <a:r>
              <a:rPr dirty="0" sz="2400" spc="145">
                <a:solidFill>
                  <a:srgbClr val="000000"/>
                </a:solidFill>
              </a:rPr>
              <a:t>can</a:t>
            </a:r>
            <a:r>
              <a:rPr dirty="0" sz="2400" spc="-180">
                <a:solidFill>
                  <a:srgbClr val="000000"/>
                </a:solidFill>
              </a:rPr>
              <a:t> </a:t>
            </a:r>
            <a:r>
              <a:rPr dirty="0" sz="2400" spc="-20">
                <a:solidFill>
                  <a:srgbClr val="000000"/>
                </a:solidFill>
              </a:rPr>
              <a:t>mea</a:t>
            </a:r>
            <a:r>
              <a:rPr dirty="0" sz="2400" spc="-10">
                <a:solidFill>
                  <a:srgbClr val="000000"/>
                </a:solidFill>
              </a:rPr>
              <a:t>s</a:t>
            </a:r>
            <a:r>
              <a:rPr dirty="0" sz="2400" spc="-80">
                <a:solidFill>
                  <a:srgbClr val="000000"/>
                </a:solidFill>
              </a:rPr>
              <a:t>ure</a:t>
            </a:r>
            <a:r>
              <a:rPr dirty="0" sz="2400" spc="-165">
                <a:solidFill>
                  <a:srgbClr val="000000"/>
                </a:solidFill>
              </a:rPr>
              <a:t> </a:t>
            </a:r>
            <a:r>
              <a:rPr dirty="0" sz="2400" spc="75" i="1">
                <a:solidFill>
                  <a:srgbClr val="000000"/>
                </a:solidFill>
                <a:latin typeface="Verdana"/>
                <a:cs typeface="Verdana"/>
              </a:rPr>
              <a:t>fea</a:t>
            </a:r>
            <a:r>
              <a:rPr dirty="0" sz="2400" spc="-125" i="1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2400" spc="-140" i="1">
                <a:solidFill>
                  <a:srgbClr val="000000"/>
                </a:solidFill>
                <a:latin typeface="Verdana"/>
                <a:cs typeface="Verdana"/>
              </a:rPr>
              <a:t>ures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55676" y="1985772"/>
            <a:ext cx="4043679" cy="382905"/>
            <a:chOff x="455676" y="1985772"/>
            <a:chExt cx="4043679" cy="382905"/>
          </a:xfrm>
        </p:grpSpPr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676" y="1985772"/>
              <a:ext cx="973836" cy="38252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568" y="1985772"/>
              <a:ext cx="3383279" cy="382524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586841" y="2044953"/>
            <a:ext cx="3755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Tahoma"/>
                <a:cs typeface="Tahoma"/>
              </a:rPr>
              <a:t>Color</a:t>
            </a:r>
            <a:r>
              <a:rPr dirty="0" sz="1800" spc="-50" b="1">
                <a:latin typeface="Tahoma"/>
                <a:cs typeface="Tahoma"/>
              </a:rPr>
              <a:t> </a:t>
            </a:r>
            <a:r>
              <a:rPr dirty="0" sz="1800" spc="-75" b="1">
                <a:solidFill>
                  <a:srgbClr val="FFA949"/>
                </a:solidFill>
                <a:latin typeface="Tahoma"/>
                <a:cs typeface="Tahoma"/>
              </a:rPr>
              <a:t>{Green,</a:t>
            </a:r>
            <a:r>
              <a:rPr dirty="0" sz="1800" spc="-40" b="1">
                <a:solidFill>
                  <a:srgbClr val="FFA949"/>
                </a:solidFill>
                <a:latin typeface="Tahoma"/>
                <a:cs typeface="Tahoma"/>
              </a:rPr>
              <a:t> </a:t>
            </a:r>
            <a:r>
              <a:rPr dirty="0" sz="1800" spc="-125" b="1">
                <a:solidFill>
                  <a:srgbClr val="FFA949"/>
                </a:solidFill>
                <a:latin typeface="Tahoma"/>
                <a:cs typeface="Tahoma"/>
              </a:rPr>
              <a:t>Brown</a:t>
            </a:r>
            <a:r>
              <a:rPr dirty="0" sz="1800" spc="-60" b="1">
                <a:solidFill>
                  <a:srgbClr val="FFA949"/>
                </a:solidFill>
                <a:latin typeface="Tahoma"/>
                <a:cs typeface="Tahoma"/>
              </a:rPr>
              <a:t>,</a:t>
            </a:r>
            <a:r>
              <a:rPr dirty="0" sz="1800" spc="-40" b="1">
                <a:solidFill>
                  <a:srgbClr val="FFA949"/>
                </a:solidFill>
                <a:latin typeface="Tahoma"/>
                <a:cs typeface="Tahoma"/>
              </a:rPr>
              <a:t> </a:t>
            </a:r>
            <a:r>
              <a:rPr dirty="0" sz="1800" spc="5" b="1">
                <a:solidFill>
                  <a:srgbClr val="FFA949"/>
                </a:solidFill>
                <a:latin typeface="Tahoma"/>
                <a:cs typeface="Tahoma"/>
              </a:rPr>
              <a:t>Gray,</a:t>
            </a:r>
            <a:r>
              <a:rPr dirty="0" sz="1800" spc="-25" b="1">
                <a:solidFill>
                  <a:srgbClr val="FFA949"/>
                </a:solidFill>
                <a:latin typeface="Tahoma"/>
                <a:cs typeface="Tahoma"/>
              </a:rPr>
              <a:t> </a:t>
            </a:r>
            <a:r>
              <a:rPr dirty="0" sz="1800" spc="-135" b="1">
                <a:solidFill>
                  <a:srgbClr val="FFA949"/>
                </a:solidFill>
                <a:latin typeface="Tahoma"/>
                <a:cs typeface="Tahoma"/>
              </a:rPr>
              <a:t>Other}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70" name="object 7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73140" y="2039111"/>
            <a:ext cx="1559052" cy="382524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6205854" y="2097404"/>
            <a:ext cx="1270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 b="1">
                <a:latin typeface="Tahoma"/>
                <a:cs typeface="Tahoma"/>
              </a:rPr>
              <a:t>Ha</a:t>
            </a:r>
            <a:r>
              <a:rPr dirty="0" sz="1800" spc="-50" b="1">
                <a:latin typeface="Tahoma"/>
                <a:cs typeface="Tahoma"/>
              </a:rPr>
              <a:t>s</a:t>
            </a:r>
            <a:r>
              <a:rPr dirty="0" sz="1800" spc="-50" b="1">
                <a:latin typeface="Tahoma"/>
                <a:cs typeface="Tahoma"/>
              </a:rPr>
              <a:t> </a:t>
            </a:r>
            <a:r>
              <a:rPr dirty="0" sz="1800" spc="-85" b="1">
                <a:latin typeface="Tahoma"/>
                <a:cs typeface="Tahoma"/>
              </a:rPr>
              <a:t>Wings?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088" y="2348484"/>
              <a:ext cx="382524" cy="21244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04930" y="2504859"/>
            <a:ext cx="306070" cy="1837055"/>
          </a:xfrm>
          <a:prstGeom prst="rect">
            <a:avLst/>
          </a:prstGeom>
        </p:spPr>
        <p:txBody>
          <a:bodyPr wrap="square" lIns="0" tIns="1397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20" b="1">
                <a:latin typeface="Tahoma"/>
                <a:cs typeface="Tahoma"/>
              </a:rPr>
              <a:t>Antenna</a:t>
            </a:r>
            <a:r>
              <a:rPr dirty="0" sz="1800" spc="385" b="1">
                <a:latin typeface="Tahoma"/>
                <a:cs typeface="Tahoma"/>
              </a:rPr>
              <a:t> </a:t>
            </a:r>
            <a:r>
              <a:rPr dirty="0" sz="1800" spc="-80" b="1">
                <a:latin typeface="Tahoma"/>
                <a:cs typeface="Tahoma"/>
              </a:rPr>
              <a:t>Length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79687" y="1436687"/>
            <a:ext cx="3832225" cy="3832225"/>
            <a:chOff x="2579687" y="1436687"/>
            <a:chExt cx="3832225" cy="3832225"/>
          </a:xfrm>
        </p:grpSpPr>
        <p:sp>
          <p:nvSpPr>
            <p:cNvPr id="8" name="object 8"/>
            <p:cNvSpPr/>
            <p:nvPr/>
          </p:nvSpPr>
          <p:spPr>
            <a:xfrm>
              <a:off x="2590800" y="1447800"/>
              <a:ext cx="3810000" cy="3810000"/>
            </a:xfrm>
            <a:custGeom>
              <a:avLst/>
              <a:gdLst/>
              <a:ahLst/>
              <a:cxnLst/>
              <a:rect l="l" t="t" r="r" b="b"/>
              <a:pathLst>
                <a:path w="3810000" h="3810000">
                  <a:moveTo>
                    <a:pt x="0" y="3810000"/>
                  </a:moveTo>
                  <a:lnTo>
                    <a:pt x="381000" y="3810000"/>
                  </a:lnTo>
                  <a:lnTo>
                    <a:pt x="381000" y="3429000"/>
                  </a:lnTo>
                  <a:lnTo>
                    <a:pt x="0" y="3429000"/>
                  </a:lnTo>
                  <a:lnTo>
                    <a:pt x="0" y="3810000"/>
                  </a:lnTo>
                  <a:close/>
                </a:path>
                <a:path w="3810000" h="3810000">
                  <a:moveTo>
                    <a:pt x="381000" y="3810000"/>
                  </a:moveTo>
                  <a:lnTo>
                    <a:pt x="762000" y="3810000"/>
                  </a:lnTo>
                  <a:lnTo>
                    <a:pt x="762000" y="3429000"/>
                  </a:lnTo>
                  <a:lnTo>
                    <a:pt x="381000" y="3429000"/>
                  </a:lnTo>
                  <a:lnTo>
                    <a:pt x="381000" y="3810000"/>
                  </a:lnTo>
                  <a:close/>
                </a:path>
                <a:path w="3810000" h="3810000">
                  <a:moveTo>
                    <a:pt x="762000" y="3810000"/>
                  </a:moveTo>
                  <a:lnTo>
                    <a:pt x="1143000" y="3810000"/>
                  </a:lnTo>
                  <a:lnTo>
                    <a:pt x="1143000" y="3429000"/>
                  </a:lnTo>
                  <a:lnTo>
                    <a:pt x="762000" y="3429000"/>
                  </a:lnTo>
                  <a:lnTo>
                    <a:pt x="762000" y="3810000"/>
                  </a:lnTo>
                  <a:close/>
                </a:path>
                <a:path w="3810000" h="3810000">
                  <a:moveTo>
                    <a:pt x="1143000" y="3810000"/>
                  </a:moveTo>
                  <a:lnTo>
                    <a:pt x="1524000" y="3810000"/>
                  </a:lnTo>
                  <a:lnTo>
                    <a:pt x="1524000" y="3429000"/>
                  </a:lnTo>
                  <a:lnTo>
                    <a:pt x="1143000" y="3429000"/>
                  </a:lnTo>
                  <a:lnTo>
                    <a:pt x="1143000" y="3810000"/>
                  </a:lnTo>
                  <a:close/>
                </a:path>
                <a:path w="3810000" h="3810000">
                  <a:moveTo>
                    <a:pt x="1524000" y="3810000"/>
                  </a:moveTo>
                  <a:lnTo>
                    <a:pt x="1905000" y="3810000"/>
                  </a:lnTo>
                  <a:lnTo>
                    <a:pt x="1905000" y="3429000"/>
                  </a:lnTo>
                  <a:lnTo>
                    <a:pt x="1524000" y="3429000"/>
                  </a:lnTo>
                  <a:lnTo>
                    <a:pt x="1524000" y="3810000"/>
                  </a:lnTo>
                  <a:close/>
                </a:path>
                <a:path w="3810000" h="3810000">
                  <a:moveTo>
                    <a:pt x="1905000" y="3810000"/>
                  </a:moveTo>
                  <a:lnTo>
                    <a:pt x="2286000" y="3810000"/>
                  </a:lnTo>
                  <a:lnTo>
                    <a:pt x="2286000" y="3429000"/>
                  </a:lnTo>
                  <a:lnTo>
                    <a:pt x="1905000" y="3429000"/>
                  </a:lnTo>
                  <a:lnTo>
                    <a:pt x="1905000" y="3810000"/>
                  </a:lnTo>
                  <a:close/>
                </a:path>
                <a:path w="3810000" h="3810000">
                  <a:moveTo>
                    <a:pt x="2286000" y="3810000"/>
                  </a:moveTo>
                  <a:lnTo>
                    <a:pt x="2667000" y="3810000"/>
                  </a:lnTo>
                  <a:lnTo>
                    <a:pt x="2667000" y="3429000"/>
                  </a:lnTo>
                  <a:lnTo>
                    <a:pt x="2286000" y="3429000"/>
                  </a:lnTo>
                  <a:lnTo>
                    <a:pt x="2286000" y="3810000"/>
                  </a:lnTo>
                  <a:close/>
                </a:path>
                <a:path w="3810000" h="3810000">
                  <a:moveTo>
                    <a:pt x="2667000" y="3810000"/>
                  </a:moveTo>
                  <a:lnTo>
                    <a:pt x="3048000" y="3810000"/>
                  </a:lnTo>
                  <a:lnTo>
                    <a:pt x="3048000" y="3429000"/>
                  </a:lnTo>
                  <a:lnTo>
                    <a:pt x="2667000" y="3429000"/>
                  </a:lnTo>
                  <a:lnTo>
                    <a:pt x="2667000" y="3810000"/>
                  </a:lnTo>
                  <a:close/>
                </a:path>
                <a:path w="3810000" h="3810000">
                  <a:moveTo>
                    <a:pt x="3048000" y="3810000"/>
                  </a:moveTo>
                  <a:lnTo>
                    <a:pt x="3429000" y="3810000"/>
                  </a:lnTo>
                  <a:lnTo>
                    <a:pt x="3429000" y="3429000"/>
                  </a:lnTo>
                  <a:lnTo>
                    <a:pt x="3048000" y="3429000"/>
                  </a:lnTo>
                  <a:lnTo>
                    <a:pt x="3048000" y="3810000"/>
                  </a:lnTo>
                  <a:close/>
                </a:path>
                <a:path w="3810000" h="3810000">
                  <a:moveTo>
                    <a:pt x="3429000" y="3810000"/>
                  </a:moveTo>
                  <a:lnTo>
                    <a:pt x="3810000" y="3810000"/>
                  </a:lnTo>
                  <a:lnTo>
                    <a:pt x="3810000" y="3429000"/>
                  </a:lnTo>
                  <a:lnTo>
                    <a:pt x="3429000" y="3429000"/>
                  </a:lnTo>
                  <a:lnTo>
                    <a:pt x="3429000" y="3810000"/>
                  </a:lnTo>
                  <a:close/>
                </a:path>
                <a:path w="3810000" h="3810000">
                  <a:moveTo>
                    <a:pt x="0" y="3429000"/>
                  </a:moveTo>
                  <a:lnTo>
                    <a:pt x="381000" y="3429000"/>
                  </a:lnTo>
                  <a:lnTo>
                    <a:pt x="381000" y="3048000"/>
                  </a:lnTo>
                  <a:lnTo>
                    <a:pt x="0" y="3048000"/>
                  </a:lnTo>
                  <a:lnTo>
                    <a:pt x="0" y="3429000"/>
                  </a:lnTo>
                  <a:close/>
                </a:path>
                <a:path w="3810000" h="3810000">
                  <a:moveTo>
                    <a:pt x="381000" y="3429000"/>
                  </a:moveTo>
                  <a:lnTo>
                    <a:pt x="762000" y="3429000"/>
                  </a:lnTo>
                  <a:lnTo>
                    <a:pt x="762000" y="3048000"/>
                  </a:lnTo>
                  <a:lnTo>
                    <a:pt x="381000" y="3048000"/>
                  </a:lnTo>
                  <a:lnTo>
                    <a:pt x="381000" y="3429000"/>
                  </a:lnTo>
                  <a:close/>
                </a:path>
                <a:path w="3810000" h="3810000">
                  <a:moveTo>
                    <a:pt x="762000" y="3429000"/>
                  </a:moveTo>
                  <a:lnTo>
                    <a:pt x="1143000" y="3429000"/>
                  </a:lnTo>
                  <a:lnTo>
                    <a:pt x="1143000" y="3048000"/>
                  </a:lnTo>
                  <a:lnTo>
                    <a:pt x="762000" y="3048000"/>
                  </a:lnTo>
                  <a:lnTo>
                    <a:pt x="762000" y="3429000"/>
                  </a:lnTo>
                  <a:close/>
                </a:path>
                <a:path w="3810000" h="3810000">
                  <a:moveTo>
                    <a:pt x="1143000" y="3429000"/>
                  </a:moveTo>
                  <a:lnTo>
                    <a:pt x="1524000" y="3429000"/>
                  </a:lnTo>
                  <a:lnTo>
                    <a:pt x="1524000" y="3048000"/>
                  </a:lnTo>
                  <a:lnTo>
                    <a:pt x="1143000" y="3048000"/>
                  </a:lnTo>
                  <a:lnTo>
                    <a:pt x="1143000" y="3429000"/>
                  </a:lnTo>
                  <a:close/>
                </a:path>
                <a:path w="3810000" h="3810000">
                  <a:moveTo>
                    <a:pt x="1524000" y="3429000"/>
                  </a:moveTo>
                  <a:lnTo>
                    <a:pt x="1905000" y="3429000"/>
                  </a:lnTo>
                  <a:lnTo>
                    <a:pt x="1905000" y="3048000"/>
                  </a:lnTo>
                  <a:lnTo>
                    <a:pt x="1524000" y="3048000"/>
                  </a:lnTo>
                  <a:lnTo>
                    <a:pt x="1524000" y="3429000"/>
                  </a:lnTo>
                  <a:close/>
                </a:path>
                <a:path w="3810000" h="3810000">
                  <a:moveTo>
                    <a:pt x="1905000" y="3429000"/>
                  </a:moveTo>
                  <a:lnTo>
                    <a:pt x="2286000" y="3429000"/>
                  </a:lnTo>
                  <a:lnTo>
                    <a:pt x="2286000" y="3048000"/>
                  </a:lnTo>
                  <a:lnTo>
                    <a:pt x="1905000" y="3048000"/>
                  </a:lnTo>
                  <a:lnTo>
                    <a:pt x="1905000" y="3429000"/>
                  </a:lnTo>
                  <a:close/>
                </a:path>
                <a:path w="3810000" h="3810000">
                  <a:moveTo>
                    <a:pt x="2286000" y="3429000"/>
                  </a:moveTo>
                  <a:lnTo>
                    <a:pt x="2667000" y="3429000"/>
                  </a:lnTo>
                  <a:lnTo>
                    <a:pt x="2667000" y="3048000"/>
                  </a:lnTo>
                  <a:lnTo>
                    <a:pt x="2286000" y="3048000"/>
                  </a:lnTo>
                  <a:lnTo>
                    <a:pt x="2286000" y="3429000"/>
                  </a:lnTo>
                  <a:close/>
                </a:path>
                <a:path w="3810000" h="3810000">
                  <a:moveTo>
                    <a:pt x="2667000" y="3429000"/>
                  </a:moveTo>
                  <a:lnTo>
                    <a:pt x="3048000" y="3429000"/>
                  </a:lnTo>
                  <a:lnTo>
                    <a:pt x="3048000" y="3048000"/>
                  </a:lnTo>
                  <a:lnTo>
                    <a:pt x="2667000" y="3048000"/>
                  </a:lnTo>
                  <a:lnTo>
                    <a:pt x="2667000" y="3429000"/>
                  </a:lnTo>
                  <a:close/>
                </a:path>
                <a:path w="3810000" h="3810000">
                  <a:moveTo>
                    <a:pt x="3048000" y="3429000"/>
                  </a:moveTo>
                  <a:lnTo>
                    <a:pt x="3429000" y="3429000"/>
                  </a:lnTo>
                  <a:lnTo>
                    <a:pt x="3429000" y="3048000"/>
                  </a:lnTo>
                  <a:lnTo>
                    <a:pt x="3048000" y="3048000"/>
                  </a:lnTo>
                  <a:lnTo>
                    <a:pt x="3048000" y="3429000"/>
                  </a:lnTo>
                  <a:close/>
                </a:path>
                <a:path w="3810000" h="3810000">
                  <a:moveTo>
                    <a:pt x="3429000" y="3429000"/>
                  </a:moveTo>
                  <a:lnTo>
                    <a:pt x="3810000" y="3429000"/>
                  </a:lnTo>
                  <a:lnTo>
                    <a:pt x="3810000" y="3048000"/>
                  </a:lnTo>
                  <a:lnTo>
                    <a:pt x="3429000" y="3048000"/>
                  </a:lnTo>
                  <a:lnTo>
                    <a:pt x="3429000" y="3429000"/>
                  </a:lnTo>
                  <a:close/>
                </a:path>
                <a:path w="3810000" h="3810000">
                  <a:moveTo>
                    <a:pt x="0" y="3048000"/>
                  </a:moveTo>
                  <a:lnTo>
                    <a:pt x="381000" y="3048000"/>
                  </a:lnTo>
                  <a:lnTo>
                    <a:pt x="381000" y="2667000"/>
                  </a:lnTo>
                  <a:lnTo>
                    <a:pt x="0" y="2667000"/>
                  </a:lnTo>
                  <a:lnTo>
                    <a:pt x="0" y="3048000"/>
                  </a:lnTo>
                  <a:close/>
                </a:path>
                <a:path w="3810000" h="3810000">
                  <a:moveTo>
                    <a:pt x="381000" y="3048000"/>
                  </a:moveTo>
                  <a:lnTo>
                    <a:pt x="762000" y="3048000"/>
                  </a:lnTo>
                  <a:lnTo>
                    <a:pt x="762000" y="2667000"/>
                  </a:lnTo>
                  <a:lnTo>
                    <a:pt x="381000" y="2667000"/>
                  </a:lnTo>
                  <a:lnTo>
                    <a:pt x="381000" y="3048000"/>
                  </a:lnTo>
                  <a:close/>
                </a:path>
                <a:path w="3810000" h="3810000">
                  <a:moveTo>
                    <a:pt x="762000" y="3048000"/>
                  </a:moveTo>
                  <a:lnTo>
                    <a:pt x="1143000" y="3048000"/>
                  </a:lnTo>
                  <a:lnTo>
                    <a:pt x="1143000" y="2667000"/>
                  </a:lnTo>
                  <a:lnTo>
                    <a:pt x="762000" y="2667000"/>
                  </a:lnTo>
                  <a:lnTo>
                    <a:pt x="762000" y="3048000"/>
                  </a:lnTo>
                  <a:close/>
                </a:path>
                <a:path w="3810000" h="3810000">
                  <a:moveTo>
                    <a:pt x="1143000" y="3048000"/>
                  </a:moveTo>
                  <a:lnTo>
                    <a:pt x="1524000" y="3048000"/>
                  </a:lnTo>
                  <a:lnTo>
                    <a:pt x="1524000" y="2667000"/>
                  </a:lnTo>
                  <a:lnTo>
                    <a:pt x="1143000" y="2667000"/>
                  </a:lnTo>
                  <a:lnTo>
                    <a:pt x="1143000" y="3048000"/>
                  </a:lnTo>
                  <a:close/>
                </a:path>
                <a:path w="3810000" h="3810000">
                  <a:moveTo>
                    <a:pt x="1524000" y="3048000"/>
                  </a:moveTo>
                  <a:lnTo>
                    <a:pt x="1905000" y="3048000"/>
                  </a:lnTo>
                  <a:lnTo>
                    <a:pt x="1905000" y="2667000"/>
                  </a:lnTo>
                  <a:lnTo>
                    <a:pt x="1524000" y="2667000"/>
                  </a:lnTo>
                  <a:lnTo>
                    <a:pt x="1524000" y="3048000"/>
                  </a:lnTo>
                  <a:close/>
                </a:path>
                <a:path w="3810000" h="3810000">
                  <a:moveTo>
                    <a:pt x="1905000" y="3048000"/>
                  </a:moveTo>
                  <a:lnTo>
                    <a:pt x="2286000" y="3048000"/>
                  </a:lnTo>
                  <a:lnTo>
                    <a:pt x="2286000" y="2667000"/>
                  </a:lnTo>
                  <a:lnTo>
                    <a:pt x="1905000" y="2667000"/>
                  </a:lnTo>
                  <a:lnTo>
                    <a:pt x="1905000" y="3048000"/>
                  </a:lnTo>
                  <a:close/>
                </a:path>
                <a:path w="3810000" h="3810000">
                  <a:moveTo>
                    <a:pt x="2286000" y="3048000"/>
                  </a:moveTo>
                  <a:lnTo>
                    <a:pt x="2667000" y="3048000"/>
                  </a:lnTo>
                  <a:lnTo>
                    <a:pt x="2667000" y="2667000"/>
                  </a:lnTo>
                  <a:lnTo>
                    <a:pt x="2286000" y="2667000"/>
                  </a:lnTo>
                  <a:lnTo>
                    <a:pt x="2286000" y="3048000"/>
                  </a:lnTo>
                  <a:close/>
                </a:path>
                <a:path w="3810000" h="3810000">
                  <a:moveTo>
                    <a:pt x="2667000" y="3048000"/>
                  </a:moveTo>
                  <a:lnTo>
                    <a:pt x="3048000" y="3048000"/>
                  </a:lnTo>
                  <a:lnTo>
                    <a:pt x="3048000" y="2667000"/>
                  </a:lnTo>
                  <a:lnTo>
                    <a:pt x="2667000" y="2667000"/>
                  </a:lnTo>
                  <a:lnTo>
                    <a:pt x="2667000" y="3048000"/>
                  </a:lnTo>
                  <a:close/>
                </a:path>
                <a:path w="3810000" h="3810000">
                  <a:moveTo>
                    <a:pt x="3048000" y="3048000"/>
                  </a:moveTo>
                  <a:lnTo>
                    <a:pt x="3429000" y="3048000"/>
                  </a:lnTo>
                  <a:lnTo>
                    <a:pt x="3429000" y="2667000"/>
                  </a:lnTo>
                  <a:lnTo>
                    <a:pt x="3048000" y="2667000"/>
                  </a:lnTo>
                  <a:lnTo>
                    <a:pt x="3048000" y="3048000"/>
                  </a:lnTo>
                  <a:close/>
                </a:path>
                <a:path w="3810000" h="3810000">
                  <a:moveTo>
                    <a:pt x="3429000" y="3048000"/>
                  </a:moveTo>
                  <a:lnTo>
                    <a:pt x="3810000" y="3048000"/>
                  </a:lnTo>
                  <a:lnTo>
                    <a:pt x="3810000" y="2667000"/>
                  </a:lnTo>
                  <a:lnTo>
                    <a:pt x="3429000" y="2667000"/>
                  </a:lnTo>
                  <a:lnTo>
                    <a:pt x="3429000" y="3048000"/>
                  </a:lnTo>
                  <a:close/>
                </a:path>
                <a:path w="3810000" h="3810000">
                  <a:moveTo>
                    <a:pt x="0" y="2667000"/>
                  </a:moveTo>
                  <a:lnTo>
                    <a:pt x="381000" y="2667000"/>
                  </a:lnTo>
                  <a:lnTo>
                    <a:pt x="381000" y="2286000"/>
                  </a:lnTo>
                  <a:lnTo>
                    <a:pt x="0" y="2286000"/>
                  </a:lnTo>
                  <a:lnTo>
                    <a:pt x="0" y="2667000"/>
                  </a:lnTo>
                  <a:close/>
                </a:path>
                <a:path w="3810000" h="3810000">
                  <a:moveTo>
                    <a:pt x="381000" y="2667000"/>
                  </a:moveTo>
                  <a:lnTo>
                    <a:pt x="762000" y="2667000"/>
                  </a:lnTo>
                  <a:lnTo>
                    <a:pt x="762000" y="2286000"/>
                  </a:lnTo>
                  <a:lnTo>
                    <a:pt x="381000" y="2286000"/>
                  </a:lnTo>
                  <a:lnTo>
                    <a:pt x="381000" y="2667000"/>
                  </a:lnTo>
                  <a:close/>
                </a:path>
                <a:path w="3810000" h="3810000">
                  <a:moveTo>
                    <a:pt x="762000" y="2667000"/>
                  </a:moveTo>
                  <a:lnTo>
                    <a:pt x="1143000" y="2667000"/>
                  </a:lnTo>
                  <a:lnTo>
                    <a:pt x="1143000" y="2286000"/>
                  </a:lnTo>
                  <a:lnTo>
                    <a:pt x="762000" y="2286000"/>
                  </a:lnTo>
                  <a:lnTo>
                    <a:pt x="762000" y="2667000"/>
                  </a:lnTo>
                  <a:close/>
                </a:path>
                <a:path w="3810000" h="3810000">
                  <a:moveTo>
                    <a:pt x="1143000" y="2667000"/>
                  </a:moveTo>
                  <a:lnTo>
                    <a:pt x="1524000" y="2667000"/>
                  </a:lnTo>
                  <a:lnTo>
                    <a:pt x="1524000" y="2286000"/>
                  </a:lnTo>
                  <a:lnTo>
                    <a:pt x="1143000" y="2286000"/>
                  </a:lnTo>
                  <a:lnTo>
                    <a:pt x="1143000" y="2667000"/>
                  </a:lnTo>
                  <a:close/>
                </a:path>
                <a:path w="3810000" h="3810000">
                  <a:moveTo>
                    <a:pt x="1524000" y="2667000"/>
                  </a:moveTo>
                  <a:lnTo>
                    <a:pt x="1905000" y="2667000"/>
                  </a:lnTo>
                  <a:lnTo>
                    <a:pt x="1905000" y="2286000"/>
                  </a:lnTo>
                  <a:lnTo>
                    <a:pt x="1524000" y="2286000"/>
                  </a:lnTo>
                  <a:lnTo>
                    <a:pt x="1524000" y="2667000"/>
                  </a:lnTo>
                  <a:close/>
                </a:path>
                <a:path w="3810000" h="3810000">
                  <a:moveTo>
                    <a:pt x="1905000" y="2667000"/>
                  </a:moveTo>
                  <a:lnTo>
                    <a:pt x="2286000" y="2667000"/>
                  </a:lnTo>
                  <a:lnTo>
                    <a:pt x="2286000" y="2286000"/>
                  </a:lnTo>
                  <a:lnTo>
                    <a:pt x="1905000" y="2286000"/>
                  </a:lnTo>
                  <a:lnTo>
                    <a:pt x="1905000" y="2667000"/>
                  </a:lnTo>
                  <a:close/>
                </a:path>
                <a:path w="3810000" h="3810000">
                  <a:moveTo>
                    <a:pt x="2286000" y="2667000"/>
                  </a:moveTo>
                  <a:lnTo>
                    <a:pt x="2667000" y="2667000"/>
                  </a:lnTo>
                  <a:lnTo>
                    <a:pt x="2667000" y="2286000"/>
                  </a:lnTo>
                  <a:lnTo>
                    <a:pt x="2286000" y="2286000"/>
                  </a:lnTo>
                  <a:lnTo>
                    <a:pt x="2286000" y="2667000"/>
                  </a:lnTo>
                  <a:close/>
                </a:path>
                <a:path w="3810000" h="3810000">
                  <a:moveTo>
                    <a:pt x="2667000" y="2667000"/>
                  </a:moveTo>
                  <a:lnTo>
                    <a:pt x="3048000" y="2667000"/>
                  </a:lnTo>
                  <a:lnTo>
                    <a:pt x="3048000" y="2286000"/>
                  </a:lnTo>
                  <a:lnTo>
                    <a:pt x="2667000" y="2286000"/>
                  </a:lnTo>
                  <a:lnTo>
                    <a:pt x="2667000" y="2667000"/>
                  </a:lnTo>
                  <a:close/>
                </a:path>
                <a:path w="3810000" h="3810000">
                  <a:moveTo>
                    <a:pt x="3048000" y="2667000"/>
                  </a:moveTo>
                  <a:lnTo>
                    <a:pt x="3429000" y="2667000"/>
                  </a:lnTo>
                  <a:lnTo>
                    <a:pt x="3429000" y="2286000"/>
                  </a:lnTo>
                  <a:lnTo>
                    <a:pt x="3048000" y="2286000"/>
                  </a:lnTo>
                  <a:lnTo>
                    <a:pt x="3048000" y="2667000"/>
                  </a:lnTo>
                  <a:close/>
                </a:path>
                <a:path w="3810000" h="3810000">
                  <a:moveTo>
                    <a:pt x="3429000" y="2667000"/>
                  </a:moveTo>
                  <a:lnTo>
                    <a:pt x="3810000" y="2667000"/>
                  </a:lnTo>
                  <a:lnTo>
                    <a:pt x="3810000" y="2286000"/>
                  </a:lnTo>
                  <a:lnTo>
                    <a:pt x="3429000" y="2286000"/>
                  </a:lnTo>
                  <a:lnTo>
                    <a:pt x="3429000" y="2667000"/>
                  </a:lnTo>
                  <a:close/>
                </a:path>
                <a:path w="3810000" h="3810000">
                  <a:moveTo>
                    <a:pt x="0" y="2286000"/>
                  </a:moveTo>
                  <a:lnTo>
                    <a:pt x="381000" y="2286000"/>
                  </a:lnTo>
                  <a:lnTo>
                    <a:pt x="381000" y="1905000"/>
                  </a:lnTo>
                  <a:lnTo>
                    <a:pt x="0" y="1905000"/>
                  </a:lnTo>
                  <a:lnTo>
                    <a:pt x="0" y="2286000"/>
                  </a:lnTo>
                  <a:close/>
                </a:path>
                <a:path w="3810000" h="3810000">
                  <a:moveTo>
                    <a:pt x="381000" y="2286000"/>
                  </a:moveTo>
                  <a:lnTo>
                    <a:pt x="762000" y="2286000"/>
                  </a:lnTo>
                  <a:lnTo>
                    <a:pt x="762000" y="1905000"/>
                  </a:lnTo>
                  <a:lnTo>
                    <a:pt x="381000" y="1905000"/>
                  </a:lnTo>
                  <a:lnTo>
                    <a:pt x="381000" y="2286000"/>
                  </a:lnTo>
                  <a:close/>
                </a:path>
                <a:path w="3810000" h="3810000">
                  <a:moveTo>
                    <a:pt x="762000" y="2286000"/>
                  </a:moveTo>
                  <a:lnTo>
                    <a:pt x="1143000" y="2286000"/>
                  </a:lnTo>
                  <a:lnTo>
                    <a:pt x="1143000" y="1905000"/>
                  </a:lnTo>
                  <a:lnTo>
                    <a:pt x="762000" y="1905000"/>
                  </a:lnTo>
                  <a:lnTo>
                    <a:pt x="762000" y="2286000"/>
                  </a:lnTo>
                  <a:close/>
                </a:path>
                <a:path w="3810000" h="3810000">
                  <a:moveTo>
                    <a:pt x="1143000" y="2286000"/>
                  </a:moveTo>
                  <a:lnTo>
                    <a:pt x="1524000" y="2286000"/>
                  </a:lnTo>
                  <a:lnTo>
                    <a:pt x="1524000" y="1905000"/>
                  </a:lnTo>
                  <a:lnTo>
                    <a:pt x="1143000" y="1905000"/>
                  </a:lnTo>
                  <a:lnTo>
                    <a:pt x="1143000" y="2286000"/>
                  </a:lnTo>
                  <a:close/>
                </a:path>
                <a:path w="3810000" h="3810000">
                  <a:moveTo>
                    <a:pt x="1524000" y="2286000"/>
                  </a:moveTo>
                  <a:lnTo>
                    <a:pt x="1905000" y="2286000"/>
                  </a:lnTo>
                  <a:lnTo>
                    <a:pt x="1905000" y="1905000"/>
                  </a:lnTo>
                  <a:lnTo>
                    <a:pt x="1524000" y="1905000"/>
                  </a:lnTo>
                  <a:lnTo>
                    <a:pt x="1524000" y="2286000"/>
                  </a:lnTo>
                  <a:close/>
                </a:path>
                <a:path w="3810000" h="3810000">
                  <a:moveTo>
                    <a:pt x="1905000" y="2286000"/>
                  </a:moveTo>
                  <a:lnTo>
                    <a:pt x="2286000" y="2286000"/>
                  </a:lnTo>
                  <a:lnTo>
                    <a:pt x="2286000" y="1905000"/>
                  </a:lnTo>
                  <a:lnTo>
                    <a:pt x="1905000" y="1905000"/>
                  </a:lnTo>
                  <a:lnTo>
                    <a:pt x="1905000" y="2286000"/>
                  </a:lnTo>
                  <a:close/>
                </a:path>
                <a:path w="3810000" h="3810000">
                  <a:moveTo>
                    <a:pt x="2286000" y="2286000"/>
                  </a:moveTo>
                  <a:lnTo>
                    <a:pt x="2667000" y="2286000"/>
                  </a:lnTo>
                  <a:lnTo>
                    <a:pt x="2667000" y="1905000"/>
                  </a:lnTo>
                  <a:lnTo>
                    <a:pt x="2286000" y="1905000"/>
                  </a:lnTo>
                  <a:lnTo>
                    <a:pt x="2286000" y="2286000"/>
                  </a:lnTo>
                  <a:close/>
                </a:path>
                <a:path w="3810000" h="3810000">
                  <a:moveTo>
                    <a:pt x="2667000" y="2286000"/>
                  </a:moveTo>
                  <a:lnTo>
                    <a:pt x="3048000" y="2286000"/>
                  </a:lnTo>
                  <a:lnTo>
                    <a:pt x="3048000" y="1905000"/>
                  </a:lnTo>
                  <a:lnTo>
                    <a:pt x="2667000" y="1905000"/>
                  </a:lnTo>
                  <a:lnTo>
                    <a:pt x="2667000" y="2286000"/>
                  </a:lnTo>
                  <a:close/>
                </a:path>
                <a:path w="3810000" h="3810000">
                  <a:moveTo>
                    <a:pt x="3048000" y="2286000"/>
                  </a:moveTo>
                  <a:lnTo>
                    <a:pt x="3429000" y="2286000"/>
                  </a:lnTo>
                  <a:lnTo>
                    <a:pt x="3429000" y="1905000"/>
                  </a:lnTo>
                  <a:lnTo>
                    <a:pt x="3048000" y="1905000"/>
                  </a:lnTo>
                  <a:lnTo>
                    <a:pt x="3048000" y="2286000"/>
                  </a:lnTo>
                  <a:close/>
                </a:path>
                <a:path w="3810000" h="3810000">
                  <a:moveTo>
                    <a:pt x="3429000" y="2286000"/>
                  </a:moveTo>
                  <a:lnTo>
                    <a:pt x="3810000" y="2286000"/>
                  </a:lnTo>
                  <a:lnTo>
                    <a:pt x="3810000" y="1905000"/>
                  </a:lnTo>
                  <a:lnTo>
                    <a:pt x="3429000" y="1905000"/>
                  </a:lnTo>
                  <a:lnTo>
                    <a:pt x="3429000" y="2286000"/>
                  </a:lnTo>
                  <a:close/>
                </a:path>
                <a:path w="3810000" h="3810000">
                  <a:moveTo>
                    <a:pt x="0" y="1905000"/>
                  </a:moveTo>
                  <a:lnTo>
                    <a:pt x="381000" y="1905000"/>
                  </a:lnTo>
                  <a:lnTo>
                    <a:pt x="381000" y="1524000"/>
                  </a:lnTo>
                  <a:lnTo>
                    <a:pt x="0" y="1524000"/>
                  </a:lnTo>
                  <a:lnTo>
                    <a:pt x="0" y="1905000"/>
                  </a:lnTo>
                  <a:close/>
                </a:path>
                <a:path w="3810000" h="3810000">
                  <a:moveTo>
                    <a:pt x="381000" y="1905000"/>
                  </a:moveTo>
                  <a:lnTo>
                    <a:pt x="762000" y="1905000"/>
                  </a:lnTo>
                  <a:lnTo>
                    <a:pt x="762000" y="1524000"/>
                  </a:lnTo>
                  <a:lnTo>
                    <a:pt x="381000" y="1524000"/>
                  </a:lnTo>
                  <a:lnTo>
                    <a:pt x="381000" y="1905000"/>
                  </a:lnTo>
                  <a:close/>
                </a:path>
                <a:path w="3810000" h="3810000">
                  <a:moveTo>
                    <a:pt x="762000" y="1905000"/>
                  </a:moveTo>
                  <a:lnTo>
                    <a:pt x="1143000" y="1905000"/>
                  </a:lnTo>
                  <a:lnTo>
                    <a:pt x="1143000" y="1524000"/>
                  </a:lnTo>
                  <a:lnTo>
                    <a:pt x="762000" y="1524000"/>
                  </a:lnTo>
                  <a:lnTo>
                    <a:pt x="762000" y="1905000"/>
                  </a:lnTo>
                  <a:close/>
                </a:path>
                <a:path w="3810000" h="3810000">
                  <a:moveTo>
                    <a:pt x="1143000" y="1905000"/>
                  </a:moveTo>
                  <a:lnTo>
                    <a:pt x="1524000" y="1905000"/>
                  </a:lnTo>
                  <a:lnTo>
                    <a:pt x="1524000" y="1524000"/>
                  </a:lnTo>
                  <a:lnTo>
                    <a:pt x="1143000" y="1524000"/>
                  </a:lnTo>
                  <a:lnTo>
                    <a:pt x="1143000" y="1905000"/>
                  </a:lnTo>
                  <a:close/>
                </a:path>
                <a:path w="3810000" h="3810000">
                  <a:moveTo>
                    <a:pt x="1524000" y="1905000"/>
                  </a:moveTo>
                  <a:lnTo>
                    <a:pt x="1905000" y="1905000"/>
                  </a:lnTo>
                  <a:lnTo>
                    <a:pt x="1905000" y="1524000"/>
                  </a:lnTo>
                  <a:lnTo>
                    <a:pt x="1524000" y="1524000"/>
                  </a:lnTo>
                  <a:lnTo>
                    <a:pt x="1524000" y="1905000"/>
                  </a:lnTo>
                  <a:close/>
                </a:path>
                <a:path w="3810000" h="3810000">
                  <a:moveTo>
                    <a:pt x="1905000" y="1905000"/>
                  </a:moveTo>
                  <a:lnTo>
                    <a:pt x="2286000" y="1905000"/>
                  </a:lnTo>
                  <a:lnTo>
                    <a:pt x="2286000" y="1524000"/>
                  </a:lnTo>
                  <a:lnTo>
                    <a:pt x="1905000" y="1524000"/>
                  </a:lnTo>
                  <a:lnTo>
                    <a:pt x="1905000" y="1905000"/>
                  </a:lnTo>
                  <a:close/>
                </a:path>
                <a:path w="3810000" h="3810000">
                  <a:moveTo>
                    <a:pt x="2286000" y="1905000"/>
                  </a:moveTo>
                  <a:lnTo>
                    <a:pt x="2667000" y="1905000"/>
                  </a:lnTo>
                  <a:lnTo>
                    <a:pt x="2667000" y="1524000"/>
                  </a:lnTo>
                  <a:lnTo>
                    <a:pt x="2286000" y="1524000"/>
                  </a:lnTo>
                  <a:lnTo>
                    <a:pt x="2286000" y="1905000"/>
                  </a:lnTo>
                  <a:close/>
                </a:path>
                <a:path w="3810000" h="3810000">
                  <a:moveTo>
                    <a:pt x="2667000" y="1905000"/>
                  </a:moveTo>
                  <a:lnTo>
                    <a:pt x="3048000" y="1905000"/>
                  </a:lnTo>
                  <a:lnTo>
                    <a:pt x="3048000" y="1524000"/>
                  </a:lnTo>
                  <a:lnTo>
                    <a:pt x="2667000" y="1524000"/>
                  </a:lnTo>
                  <a:lnTo>
                    <a:pt x="2667000" y="1905000"/>
                  </a:lnTo>
                  <a:close/>
                </a:path>
                <a:path w="3810000" h="3810000">
                  <a:moveTo>
                    <a:pt x="3048000" y="1905000"/>
                  </a:moveTo>
                  <a:lnTo>
                    <a:pt x="3429000" y="1905000"/>
                  </a:lnTo>
                  <a:lnTo>
                    <a:pt x="3429000" y="1524000"/>
                  </a:lnTo>
                  <a:lnTo>
                    <a:pt x="3048000" y="1524000"/>
                  </a:lnTo>
                  <a:lnTo>
                    <a:pt x="3048000" y="1905000"/>
                  </a:lnTo>
                  <a:close/>
                </a:path>
                <a:path w="3810000" h="3810000">
                  <a:moveTo>
                    <a:pt x="3429000" y="1905000"/>
                  </a:moveTo>
                  <a:lnTo>
                    <a:pt x="3810000" y="1905000"/>
                  </a:lnTo>
                  <a:lnTo>
                    <a:pt x="3810000" y="1524000"/>
                  </a:lnTo>
                  <a:lnTo>
                    <a:pt x="3429000" y="1524000"/>
                  </a:lnTo>
                  <a:lnTo>
                    <a:pt x="3429000" y="1905000"/>
                  </a:lnTo>
                  <a:close/>
                </a:path>
                <a:path w="3810000" h="3810000">
                  <a:moveTo>
                    <a:pt x="0" y="1524000"/>
                  </a:moveTo>
                  <a:lnTo>
                    <a:pt x="381000" y="1524000"/>
                  </a:lnTo>
                  <a:lnTo>
                    <a:pt x="381000" y="1143000"/>
                  </a:lnTo>
                  <a:lnTo>
                    <a:pt x="0" y="1143000"/>
                  </a:lnTo>
                  <a:lnTo>
                    <a:pt x="0" y="1524000"/>
                  </a:lnTo>
                  <a:close/>
                </a:path>
                <a:path w="3810000" h="3810000">
                  <a:moveTo>
                    <a:pt x="381000" y="1524000"/>
                  </a:moveTo>
                  <a:lnTo>
                    <a:pt x="762000" y="1524000"/>
                  </a:lnTo>
                  <a:lnTo>
                    <a:pt x="762000" y="1143000"/>
                  </a:lnTo>
                  <a:lnTo>
                    <a:pt x="381000" y="1143000"/>
                  </a:lnTo>
                  <a:lnTo>
                    <a:pt x="381000" y="1524000"/>
                  </a:lnTo>
                  <a:close/>
                </a:path>
                <a:path w="3810000" h="3810000">
                  <a:moveTo>
                    <a:pt x="762000" y="1524000"/>
                  </a:moveTo>
                  <a:lnTo>
                    <a:pt x="1143000" y="1524000"/>
                  </a:lnTo>
                  <a:lnTo>
                    <a:pt x="1143000" y="1143000"/>
                  </a:lnTo>
                  <a:lnTo>
                    <a:pt x="762000" y="1143000"/>
                  </a:lnTo>
                  <a:lnTo>
                    <a:pt x="762000" y="1524000"/>
                  </a:lnTo>
                  <a:close/>
                </a:path>
                <a:path w="3810000" h="3810000">
                  <a:moveTo>
                    <a:pt x="1143000" y="1524000"/>
                  </a:moveTo>
                  <a:lnTo>
                    <a:pt x="1524000" y="1524000"/>
                  </a:lnTo>
                  <a:lnTo>
                    <a:pt x="1524000" y="1143000"/>
                  </a:lnTo>
                  <a:lnTo>
                    <a:pt x="1143000" y="1143000"/>
                  </a:lnTo>
                  <a:lnTo>
                    <a:pt x="1143000" y="1524000"/>
                  </a:lnTo>
                  <a:close/>
                </a:path>
                <a:path w="3810000" h="3810000">
                  <a:moveTo>
                    <a:pt x="1524000" y="1524000"/>
                  </a:moveTo>
                  <a:lnTo>
                    <a:pt x="1905000" y="1524000"/>
                  </a:lnTo>
                  <a:lnTo>
                    <a:pt x="1905000" y="1143000"/>
                  </a:lnTo>
                  <a:lnTo>
                    <a:pt x="1524000" y="1143000"/>
                  </a:lnTo>
                  <a:lnTo>
                    <a:pt x="1524000" y="1524000"/>
                  </a:lnTo>
                  <a:close/>
                </a:path>
                <a:path w="3810000" h="3810000">
                  <a:moveTo>
                    <a:pt x="1905000" y="1524000"/>
                  </a:moveTo>
                  <a:lnTo>
                    <a:pt x="2286000" y="1524000"/>
                  </a:lnTo>
                  <a:lnTo>
                    <a:pt x="2286000" y="1143000"/>
                  </a:lnTo>
                  <a:lnTo>
                    <a:pt x="1905000" y="1143000"/>
                  </a:lnTo>
                  <a:lnTo>
                    <a:pt x="1905000" y="1524000"/>
                  </a:lnTo>
                  <a:close/>
                </a:path>
                <a:path w="3810000" h="3810000">
                  <a:moveTo>
                    <a:pt x="2286000" y="1524000"/>
                  </a:moveTo>
                  <a:lnTo>
                    <a:pt x="2667000" y="1524000"/>
                  </a:lnTo>
                  <a:lnTo>
                    <a:pt x="2667000" y="1143000"/>
                  </a:lnTo>
                  <a:lnTo>
                    <a:pt x="2286000" y="1143000"/>
                  </a:lnTo>
                  <a:lnTo>
                    <a:pt x="2286000" y="1524000"/>
                  </a:lnTo>
                  <a:close/>
                </a:path>
                <a:path w="3810000" h="3810000">
                  <a:moveTo>
                    <a:pt x="2667000" y="1524000"/>
                  </a:moveTo>
                  <a:lnTo>
                    <a:pt x="3048000" y="1524000"/>
                  </a:lnTo>
                  <a:lnTo>
                    <a:pt x="3048000" y="1143000"/>
                  </a:lnTo>
                  <a:lnTo>
                    <a:pt x="2667000" y="1143000"/>
                  </a:lnTo>
                  <a:lnTo>
                    <a:pt x="2667000" y="1524000"/>
                  </a:lnTo>
                  <a:close/>
                </a:path>
                <a:path w="3810000" h="3810000">
                  <a:moveTo>
                    <a:pt x="3048000" y="1524000"/>
                  </a:moveTo>
                  <a:lnTo>
                    <a:pt x="3429000" y="1524000"/>
                  </a:lnTo>
                  <a:lnTo>
                    <a:pt x="3429000" y="1143000"/>
                  </a:lnTo>
                  <a:lnTo>
                    <a:pt x="3048000" y="1143000"/>
                  </a:lnTo>
                  <a:lnTo>
                    <a:pt x="3048000" y="1524000"/>
                  </a:lnTo>
                  <a:close/>
                </a:path>
                <a:path w="3810000" h="3810000">
                  <a:moveTo>
                    <a:pt x="3429000" y="1524000"/>
                  </a:moveTo>
                  <a:lnTo>
                    <a:pt x="3810000" y="1524000"/>
                  </a:lnTo>
                  <a:lnTo>
                    <a:pt x="3810000" y="1143000"/>
                  </a:lnTo>
                  <a:lnTo>
                    <a:pt x="3429000" y="1143000"/>
                  </a:lnTo>
                  <a:lnTo>
                    <a:pt x="3429000" y="1524000"/>
                  </a:lnTo>
                  <a:close/>
                </a:path>
                <a:path w="3810000" h="3810000">
                  <a:moveTo>
                    <a:pt x="0" y="1143000"/>
                  </a:moveTo>
                  <a:lnTo>
                    <a:pt x="381000" y="1143000"/>
                  </a:lnTo>
                  <a:lnTo>
                    <a:pt x="381000" y="762000"/>
                  </a:lnTo>
                  <a:lnTo>
                    <a:pt x="0" y="762000"/>
                  </a:lnTo>
                  <a:lnTo>
                    <a:pt x="0" y="1143000"/>
                  </a:lnTo>
                  <a:close/>
                </a:path>
                <a:path w="3810000" h="3810000">
                  <a:moveTo>
                    <a:pt x="381000" y="1143000"/>
                  </a:moveTo>
                  <a:lnTo>
                    <a:pt x="762000" y="1143000"/>
                  </a:lnTo>
                  <a:lnTo>
                    <a:pt x="762000" y="762000"/>
                  </a:lnTo>
                  <a:lnTo>
                    <a:pt x="381000" y="762000"/>
                  </a:lnTo>
                  <a:lnTo>
                    <a:pt x="381000" y="1143000"/>
                  </a:lnTo>
                  <a:close/>
                </a:path>
                <a:path w="3810000" h="3810000">
                  <a:moveTo>
                    <a:pt x="762000" y="1143000"/>
                  </a:moveTo>
                  <a:lnTo>
                    <a:pt x="1143000" y="1143000"/>
                  </a:lnTo>
                  <a:lnTo>
                    <a:pt x="1143000" y="762000"/>
                  </a:lnTo>
                  <a:lnTo>
                    <a:pt x="762000" y="762000"/>
                  </a:lnTo>
                  <a:lnTo>
                    <a:pt x="762000" y="1143000"/>
                  </a:lnTo>
                  <a:close/>
                </a:path>
                <a:path w="3810000" h="3810000">
                  <a:moveTo>
                    <a:pt x="1143000" y="1143000"/>
                  </a:moveTo>
                  <a:lnTo>
                    <a:pt x="1524000" y="1143000"/>
                  </a:lnTo>
                  <a:lnTo>
                    <a:pt x="1524000" y="762000"/>
                  </a:lnTo>
                  <a:lnTo>
                    <a:pt x="1143000" y="762000"/>
                  </a:lnTo>
                  <a:lnTo>
                    <a:pt x="1143000" y="1143000"/>
                  </a:lnTo>
                  <a:close/>
                </a:path>
                <a:path w="3810000" h="3810000">
                  <a:moveTo>
                    <a:pt x="1524000" y="1143000"/>
                  </a:moveTo>
                  <a:lnTo>
                    <a:pt x="1905000" y="1143000"/>
                  </a:lnTo>
                  <a:lnTo>
                    <a:pt x="1905000" y="762000"/>
                  </a:lnTo>
                  <a:lnTo>
                    <a:pt x="1524000" y="762000"/>
                  </a:lnTo>
                  <a:lnTo>
                    <a:pt x="1524000" y="1143000"/>
                  </a:lnTo>
                  <a:close/>
                </a:path>
                <a:path w="3810000" h="3810000">
                  <a:moveTo>
                    <a:pt x="1905000" y="1143000"/>
                  </a:moveTo>
                  <a:lnTo>
                    <a:pt x="2286000" y="1143000"/>
                  </a:lnTo>
                  <a:lnTo>
                    <a:pt x="2286000" y="762000"/>
                  </a:lnTo>
                  <a:lnTo>
                    <a:pt x="1905000" y="762000"/>
                  </a:lnTo>
                  <a:lnTo>
                    <a:pt x="1905000" y="1143000"/>
                  </a:lnTo>
                  <a:close/>
                </a:path>
                <a:path w="3810000" h="3810000">
                  <a:moveTo>
                    <a:pt x="2286000" y="1143000"/>
                  </a:moveTo>
                  <a:lnTo>
                    <a:pt x="2667000" y="1143000"/>
                  </a:lnTo>
                  <a:lnTo>
                    <a:pt x="2667000" y="762000"/>
                  </a:lnTo>
                  <a:lnTo>
                    <a:pt x="2286000" y="762000"/>
                  </a:lnTo>
                  <a:lnTo>
                    <a:pt x="2286000" y="1143000"/>
                  </a:lnTo>
                  <a:close/>
                </a:path>
                <a:path w="3810000" h="3810000">
                  <a:moveTo>
                    <a:pt x="2667000" y="1143000"/>
                  </a:moveTo>
                  <a:lnTo>
                    <a:pt x="3048000" y="1143000"/>
                  </a:lnTo>
                  <a:lnTo>
                    <a:pt x="3048000" y="762000"/>
                  </a:lnTo>
                  <a:lnTo>
                    <a:pt x="2667000" y="762000"/>
                  </a:lnTo>
                  <a:lnTo>
                    <a:pt x="2667000" y="1143000"/>
                  </a:lnTo>
                  <a:close/>
                </a:path>
                <a:path w="3810000" h="3810000">
                  <a:moveTo>
                    <a:pt x="3048000" y="1143000"/>
                  </a:moveTo>
                  <a:lnTo>
                    <a:pt x="3429000" y="1143000"/>
                  </a:lnTo>
                  <a:lnTo>
                    <a:pt x="3429000" y="762000"/>
                  </a:lnTo>
                  <a:lnTo>
                    <a:pt x="3048000" y="762000"/>
                  </a:lnTo>
                  <a:lnTo>
                    <a:pt x="3048000" y="1143000"/>
                  </a:lnTo>
                  <a:close/>
                </a:path>
                <a:path w="3810000" h="3810000">
                  <a:moveTo>
                    <a:pt x="3429000" y="1143000"/>
                  </a:moveTo>
                  <a:lnTo>
                    <a:pt x="3810000" y="1143000"/>
                  </a:lnTo>
                  <a:lnTo>
                    <a:pt x="3810000" y="762000"/>
                  </a:lnTo>
                  <a:lnTo>
                    <a:pt x="3429000" y="762000"/>
                  </a:lnTo>
                  <a:lnTo>
                    <a:pt x="3429000" y="1143000"/>
                  </a:lnTo>
                  <a:close/>
                </a:path>
                <a:path w="3810000" h="3810000">
                  <a:moveTo>
                    <a:pt x="0" y="762000"/>
                  </a:moveTo>
                  <a:lnTo>
                    <a:pt x="381000" y="76200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762000"/>
                  </a:lnTo>
                  <a:close/>
                </a:path>
                <a:path w="3810000" h="3810000">
                  <a:moveTo>
                    <a:pt x="381000" y="762000"/>
                  </a:moveTo>
                  <a:lnTo>
                    <a:pt x="762000" y="762000"/>
                  </a:lnTo>
                  <a:lnTo>
                    <a:pt x="762000" y="381000"/>
                  </a:lnTo>
                  <a:lnTo>
                    <a:pt x="381000" y="381000"/>
                  </a:lnTo>
                  <a:lnTo>
                    <a:pt x="381000" y="762000"/>
                  </a:lnTo>
                  <a:close/>
                </a:path>
                <a:path w="3810000" h="3810000">
                  <a:moveTo>
                    <a:pt x="762000" y="762000"/>
                  </a:moveTo>
                  <a:lnTo>
                    <a:pt x="1143000" y="762000"/>
                  </a:lnTo>
                  <a:lnTo>
                    <a:pt x="1143000" y="381000"/>
                  </a:lnTo>
                  <a:lnTo>
                    <a:pt x="762000" y="381000"/>
                  </a:lnTo>
                  <a:lnTo>
                    <a:pt x="762000" y="762000"/>
                  </a:lnTo>
                  <a:close/>
                </a:path>
                <a:path w="3810000" h="3810000">
                  <a:moveTo>
                    <a:pt x="1143000" y="762000"/>
                  </a:moveTo>
                  <a:lnTo>
                    <a:pt x="1524000" y="762000"/>
                  </a:lnTo>
                  <a:lnTo>
                    <a:pt x="1524000" y="381000"/>
                  </a:lnTo>
                  <a:lnTo>
                    <a:pt x="1143000" y="381000"/>
                  </a:lnTo>
                  <a:lnTo>
                    <a:pt x="1143000" y="762000"/>
                  </a:lnTo>
                  <a:close/>
                </a:path>
                <a:path w="3810000" h="3810000">
                  <a:moveTo>
                    <a:pt x="1524000" y="762000"/>
                  </a:moveTo>
                  <a:lnTo>
                    <a:pt x="1905000" y="762000"/>
                  </a:lnTo>
                  <a:lnTo>
                    <a:pt x="1905000" y="381000"/>
                  </a:lnTo>
                  <a:lnTo>
                    <a:pt x="1524000" y="381000"/>
                  </a:lnTo>
                  <a:lnTo>
                    <a:pt x="1524000" y="762000"/>
                  </a:lnTo>
                  <a:close/>
                </a:path>
                <a:path w="3810000" h="3810000">
                  <a:moveTo>
                    <a:pt x="1905000" y="762000"/>
                  </a:moveTo>
                  <a:lnTo>
                    <a:pt x="2286000" y="762000"/>
                  </a:lnTo>
                  <a:lnTo>
                    <a:pt x="2286000" y="381000"/>
                  </a:lnTo>
                  <a:lnTo>
                    <a:pt x="1905000" y="381000"/>
                  </a:lnTo>
                  <a:lnTo>
                    <a:pt x="1905000" y="762000"/>
                  </a:lnTo>
                  <a:close/>
                </a:path>
                <a:path w="3810000" h="3810000">
                  <a:moveTo>
                    <a:pt x="2286000" y="762000"/>
                  </a:moveTo>
                  <a:lnTo>
                    <a:pt x="2667000" y="762000"/>
                  </a:lnTo>
                  <a:lnTo>
                    <a:pt x="2667000" y="381000"/>
                  </a:lnTo>
                  <a:lnTo>
                    <a:pt x="2286000" y="381000"/>
                  </a:lnTo>
                  <a:lnTo>
                    <a:pt x="2286000" y="762000"/>
                  </a:lnTo>
                  <a:close/>
                </a:path>
                <a:path w="3810000" h="3810000">
                  <a:moveTo>
                    <a:pt x="2667000" y="762000"/>
                  </a:moveTo>
                  <a:lnTo>
                    <a:pt x="3048000" y="762000"/>
                  </a:lnTo>
                  <a:lnTo>
                    <a:pt x="3048000" y="381000"/>
                  </a:lnTo>
                  <a:lnTo>
                    <a:pt x="2667000" y="381000"/>
                  </a:lnTo>
                  <a:lnTo>
                    <a:pt x="2667000" y="762000"/>
                  </a:lnTo>
                  <a:close/>
                </a:path>
                <a:path w="3810000" h="3810000">
                  <a:moveTo>
                    <a:pt x="3048000" y="762000"/>
                  </a:moveTo>
                  <a:lnTo>
                    <a:pt x="3429000" y="762000"/>
                  </a:lnTo>
                  <a:lnTo>
                    <a:pt x="3429000" y="381000"/>
                  </a:lnTo>
                  <a:lnTo>
                    <a:pt x="3048000" y="381000"/>
                  </a:lnTo>
                  <a:lnTo>
                    <a:pt x="3048000" y="762000"/>
                  </a:lnTo>
                  <a:close/>
                </a:path>
                <a:path w="3810000" h="3810000">
                  <a:moveTo>
                    <a:pt x="3429000" y="762000"/>
                  </a:moveTo>
                  <a:lnTo>
                    <a:pt x="3810000" y="762000"/>
                  </a:lnTo>
                  <a:lnTo>
                    <a:pt x="3810000" y="381000"/>
                  </a:lnTo>
                  <a:lnTo>
                    <a:pt x="3429000" y="381000"/>
                  </a:lnTo>
                  <a:lnTo>
                    <a:pt x="3429000" y="762000"/>
                  </a:lnTo>
                  <a:close/>
                </a:path>
                <a:path w="3810000" h="3810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  <a:path w="3810000" h="3810000">
                  <a:moveTo>
                    <a:pt x="381000" y="381000"/>
                  </a:moveTo>
                  <a:lnTo>
                    <a:pt x="762000" y="381000"/>
                  </a:lnTo>
                  <a:lnTo>
                    <a:pt x="762000" y="0"/>
                  </a:lnTo>
                  <a:lnTo>
                    <a:pt x="381000" y="0"/>
                  </a:lnTo>
                  <a:lnTo>
                    <a:pt x="381000" y="381000"/>
                  </a:lnTo>
                  <a:close/>
                </a:path>
                <a:path w="3810000" h="3810000">
                  <a:moveTo>
                    <a:pt x="762000" y="381000"/>
                  </a:moveTo>
                  <a:lnTo>
                    <a:pt x="1143000" y="381000"/>
                  </a:lnTo>
                  <a:lnTo>
                    <a:pt x="1143000" y="0"/>
                  </a:lnTo>
                  <a:lnTo>
                    <a:pt x="762000" y="0"/>
                  </a:lnTo>
                  <a:lnTo>
                    <a:pt x="762000" y="381000"/>
                  </a:lnTo>
                  <a:close/>
                </a:path>
                <a:path w="3810000" h="3810000">
                  <a:moveTo>
                    <a:pt x="1143000" y="381000"/>
                  </a:moveTo>
                  <a:lnTo>
                    <a:pt x="1524000" y="381000"/>
                  </a:lnTo>
                  <a:lnTo>
                    <a:pt x="1524000" y="0"/>
                  </a:lnTo>
                  <a:lnTo>
                    <a:pt x="1143000" y="0"/>
                  </a:lnTo>
                  <a:lnTo>
                    <a:pt x="1143000" y="381000"/>
                  </a:lnTo>
                  <a:close/>
                </a:path>
                <a:path w="3810000" h="3810000">
                  <a:moveTo>
                    <a:pt x="1524000" y="381000"/>
                  </a:moveTo>
                  <a:lnTo>
                    <a:pt x="1905000" y="381000"/>
                  </a:lnTo>
                  <a:lnTo>
                    <a:pt x="1905000" y="0"/>
                  </a:lnTo>
                  <a:lnTo>
                    <a:pt x="1524000" y="0"/>
                  </a:lnTo>
                  <a:lnTo>
                    <a:pt x="1524000" y="381000"/>
                  </a:lnTo>
                  <a:close/>
                </a:path>
                <a:path w="3810000" h="3810000">
                  <a:moveTo>
                    <a:pt x="1905000" y="381000"/>
                  </a:moveTo>
                  <a:lnTo>
                    <a:pt x="2286000" y="381000"/>
                  </a:lnTo>
                  <a:lnTo>
                    <a:pt x="2286000" y="0"/>
                  </a:lnTo>
                  <a:lnTo>
                    <a:pt x="1905000" y="0"/>
                  </a:lnTo>
                  <a:lnTo>
                    <a:pt x="1905000" y="381000"/>
                  </a:lnTo>
                  <a:close/>
                </a:path>
                <a:path w="3810000" h="3810000">
                  <a:moveTo>
                    <a:pt x="2286000" y="381000"/>
                  </a:moveTo>
                  <a:lnTo>
                    <a:pt x="2667000" y="381000"/>
                  </a:lnTo>
                  <a:lnTo>
                    <a:pt x="2667000" y="0"/>
                  </a:lnTo>
                  <a:lnTo>
                    <a:pt x="2286000" y="0"/>
                  </a:lnTo>
                  <a:lnTo>
                    <a:pt x="2286000" y="381000"/>
                  </a:lnTo>
                  <a:close/>
                </a:path>
                <a:path w="3810000" h="3810000">
                  <a:moveTo>
                    <a:pt x="2667000" y="381000"/>
                  </a:moveTo>
                  <a:lnTo>
                    <a:pt x="3048000" y="381000"/>
                  </a:lnTo>
                  <a:lnTo>
                    <a:pt x="3048000" y="0"/>
                  </a:lnTo>
                  <a:lnTo>
                    <a:pt x="2667000" y="0"/>
                  </a:lnTo>
                  <a:lnTo>
                    <a:pt x="2667000" y="381000"/>
                  </a:lnTo>
                  <a:close/>
                </a:path>
                <a:path w="3810000" h="3810000">
                  <a:moveTo>
                    <a:pt x="3048000" y="381000"/>
                  </a:moveTo>
                  <a:lnTo>
                    <a:pt x="3429000" y="381000"/>
                  </a:lnTo>
                  <a:lnTo>
                    <a:pt x="3429000" y="0"/>
                  </a:lnTo>
                  <a:lnTo>
                    <a:pt x="3048000" y="0"/>
                  </a:lnTo>
                  <a:lnTo>
                    <a:pt x="3048000" y="381000"/>
                  </a:lnTo>
                  <a:close/>
                </a:path>
                <a:path w="3810000" h="3810000">
                  <a:moveTo>
                    <a:pt x="3429000" y="381000"/>
                  </a:moveTo>
                  <a:lnTo>
                    <a:pt x="3810000" y="381000"/>
                  </a:lnTo>
                  <a:lnTo>
                    <a:pt x="3810000" y="0"/>
                  </a:lnTo>
                  <a:lnTo>
                    <a:pt x="3429000" y="0"/>
                  </a:lnTo>
                  <a:lnTo>
                    <a:pt x="3429000" y="381000"/>
                  </a:lnTo>
                  <a:close/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90800" y="1447800"/>
              <a:ext cx="3810000" cy="3810000"/>
            </a:xfrm>
            <a:custGeom>
              <a:avLst/>
              <a:gdLst/>
              <a:ahLst/>
              <a:cxnLst/>
              <a:rect l="l" t="t" r="r" b="b"/>
              <a:pathLst>
                <a:path w="3810000" h="3810000">
                  <a:moveTo>
                    <a:pt x="0" y="3810000"/>
                  </a:moveTo>
                  <a:lnTo>
                    <a:pt x="3810000" y="3810000"/>
                  </a:lnTo>
                </a:path>
                <a:path w="3810000" h="3810000">
                  <a:moveTo>
                    <a:pt x="0" y="3810000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971800" y="3962399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152400" y="76200"/>
                  </a:moveTo>
                  <a:lnTo>
                    <a:pt x="146392" y="46570"/>
                  </a:lnTo>
                  <a:lnTo>
                    <a:pt x="130060" y="22339"/>
                  </a:lnTo>
                  <a:lnTo>
                    <a:pt x="105829" y="6007"/>
                  </a:lnTo>
                  <a:lnTo>
                    <a:pt x="76200" y="0"/>
                  </a:lnTo>
                  <a:lnTo>
                    <a:pt x="46558" y="6007"/>
                  </a:lnTo>
                  <a:lnTo>
                    <a:pt x="22326" y="22339"/>
                  </a:lnTo>
                  <a:lnTo>
                    <a:pt x="5994" y="46570"/>
                  </a:lnTo>
                  <a:lnTo>
                    <a:pt x="0" y="76200"/>
                  </a:lnTo>
                  <a:lnTo>
                    <a:pt x="5994" y="105841"/>
                  </a:lnTo>
                  <a:lnTo>
                    <a:pt x="22326" y="130073"/>
                  </a:lnTo>
                  <a:lnTo>
                    <a:pt x="46558" y="146405"/>
                  </a:lnTo>
                  <a:lnTo>
                    <a:pt x="76200" y="152400"/>
                  </a:lnTo>
                  <a:lnTo>
                    <a:pt x="105829" y="146405"/>
                  </a:lnTo>
                  <a:lnTo>
                    <a:pt x="130060" y="130073"/>
                  </a:lnTo>
                  <a:lnTo>
                    <a:pt x="146392" y="105841"/>
                  </a:lnTo>
                  <a:lnTo>
                    <a:pt x="152400" y="76200"/>
                  </a:lnTo>
                  <a:close/>
                </a:path>
                <a:path w="762000" h="685800">
                  <a:moveTo>
                    <a:pt x="762000" y="609600"/>
                  </a:moveTo>
                  <a:lnTo>
                    <a:pt x="755992" y="579970"/>
                  </a:lnTo>
                  <a:lnTo>
                    <a:pt x="739660" y="555739"/>
                  </a:lnTo>
                  <a:lnTo>
                    <a:pt x="715429" y="539407"/>
                  </a:lnTo>
                  <a:lnTo>
                    <a:pt x="685800" y="533400"/>
                  </a:lnTo>
                  <a:lnTo>
                    <a:pt x="656158" y="539407"/>
                  </a:lnTo>
                  <a:lnTo>
                    <a:pt x="631926" y="555739"/>
                  </a:lnTo>
                  <a:lnTo>
                    <a:pt x="615594" y="579970"/>
                  </a:lnTo>
                  <a:lnTo>
                    <a:pt x="609600" y="609600"/>
                  </a:lnTo>
                  <a:lnTo>
                    <a:pt x="615594" y="639241"/>
                  </a:lnTo>
                  <a:lnTo>
                    <a:pt x="631926" y="663473"/>
                  </a:lnTo>
                  <a:lnTo>
                    <a:pt x="656158" y="679805"/>
                  </a:lnTo>
                  <a:lnTo>
                    <a:pt x="685800" y="685800"/>
                  </a:lnTo>
                  <a:lnTo>
                    <a:pt x="715429" y="679805"/>
                  </a:lnTo>
                  <a:lnTo>
                    <a:pt x="739660" y="663473"/>
                  </a:lnTo>
                  <a:lnTo>
                    <a:pt x="755992" y="639241"/>
                  </a:lnTo>
                  <a:lnTo>
                    <a:pt x="762000" y="60960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981200"/>
              <a:ext cx="152400" cy="152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00" y="1981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0" y="2667000"/>
              <a:ext cx="152400" cy="152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530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2600" y="1676400"/>
              <a:ext cx="152400" cy="1524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62600" y="1676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5000" y="2667000"/>
              <a:ext cx="152400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7150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8800" y="3429000"/>
              <a:ext cx="152400" cy="1524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38800" y="3429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5200" y="3124200"/>
              <a:ext cx="152400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43200" y="3428999"/>
              <a:ext cx="228600" cy="1524000"/>
            </a:xfrm>
            <a:custGeom>
              <a:avLst/>
              <a:gdLst/>
              <a:ahLst/>
              <a:cxnLst/>
              <a:rect l="l" t="t" r="r" b="b"/>
              <a:pathLst>
                <a:path w="228600" h="1524000">
                  <a:moveTo>
                    <a:pt x="152400" y="1447800"/>
                  </a:moveTo>
                  <a:lnTo>
                    <a:pt x="146392" y="1418170"/>
                  </a:lnTo>
                  <a:lnTo>
                    <a:pt x="130060" y="1393939"/>
                  </a:lnTo>
                  <a:lnTo>
                    <a:pt x="105829" y="1377607"/>
                  </a:lnTo>
                  <a:lnTo>
                    <a:pt x="76200" y="1371600"/>
                  </a:lnTo>
                  <a:lnTo>
                    <a:pt x="46558" y="1377607"/>
                  </a:lnTo>
                  <a:lnTo>
                    <a:pt x="22326" y="1393939"/>
                  </a:lnTo>
                  <a:lnTo>
                    <a:pt x="5994" y="1418170"/>
                  </a:lnTo>
                  <a:lnTo>
                    <a:pt x="0" y="1447800"/>
                  </a:lnTo>
                  <a:lnTo>
                    <a:pt x="5994" y="1477441"/>
                  </a:lnTo>
                  <a:lnTo>
                    <a:pt x="22326" y="1501673"/>
                  </a:lnTo>
                  <a:lnTo>
                    <a:pt x="46558" y="1518005"/>
                  </a:lnTo>
                  <a:lnTo>
                    <a:pt x="76200" y="1524000"/>
                  </a:lnTo>
                  <a:lnTo>
                    <a:pt x="105829" y="1518005"/>
                  </a:lnTo>
                  <a:lnTo>
                    <a:pt x="130060" y="1501673"/>
                  </a:lnTo>
                  <a:lnTo>
                    <a:pt x="146392" y="1477441"/>
                  </a:lnTo>
                  <a:lnTo>
                    <a:pt x="152400" y="1447800"/>
                  </a:lnTo>
                  <a:close/>
                </a:path>
                <a:path w="228600" h="1524000">
                  <a:moveTo>
                    <a:pt x="228600" y="76200"/>
                  </a:moveTo>
                  <a:lnTo>
                    <a:pt x="222592" y="46570"/>
                  </a:lnTo>
                  <a:lnTo>
                    <a:pt x="206260" y="22339"/>
                  </a:lnTo>
                  <a:lnTo>
                    <a:pt x="182029" y="6007"/>
                  </a:lnTo>
                  <a:lnTo>
                    <a:pt x="152400" y="0"/>
                  </a:lnTo>
                  <a:lnTo>
                    <a:pt x="122758" y="6007"/>
                  </a:lnTo>
                  <a:lnTo>
                    <a:pt x="98526" y="22339"/>
                  </a:lnTo>
                  <a:lnTo>
                    <a:pt x="82194" y="46570"/>
                  </a:lnTo>
                  <a:lnTo>
                    <a:pt x="76200" y="76200"/>
                  </a:lnTo>
                  <a:lnTo>
                    <a:pt x="82194" y="105841"/>
                  </a:lnTo>
                  <a:lnTo>
                    <a:pt x="98526" y="130073"/>
                  </a:lnTo>
                  <a:lnTo>
                    <a:pt x="122758" y="146405"/>
                  </a:lnTo>
                  <a:lnTo>
                    <a:pt x="152400" y="152400"/>
                  </a:lnTo>
                  <a:lnTo>
                    <a:pt x="182029" y="146405"/>
                  </a:lnTo>
                  <a:lnTo>
                    <a:pt x="206260" y="130073"/>
                  </a:lnTo>
                  <a:lnTo>
                    <a:pt x="222592" y="105841"/>
                  </a:lnTo>
                  <a:lnTo>
                    <a:pt x="228600" y="7620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822575" y="5360619"/>
            <a:ext cx="13100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774065" algn="l"/>
                <a:tab pos="1155065" algn="l"/>
              </a:tabLst>
            </a:pP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46575" y="5360619"/>
            <a:ext cx="21380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700" algn="l"/>
                <a:tab pos="774700" algn="l"/>
                <a:tab pos="1155700" algn="l"/>
                <a:tab pos="1536700" algn="l"/>
                <a:tab pos="1841500" algn="l"/>
              </a:tabLst>
            </a:pPr>
            <a:r>
              <a:rPr dirty="0" sz="2000">
                <a:latin typeface="Arial MT"/>
                <a:cs typeface="Arial MT"/>
              </a:rPr>
              <a:t>5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6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7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8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9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10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36394" y="1245477"/>
            <a:ext cx="309245" cy="383667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000">
                <a:latin typeface="Arial MT"/>
                <a:cs typeface="Arial MT"/>
              </a:rPr>
              <a:t>10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9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8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7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6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5"/>
              </a:spcBef>
            </a:pPr>
            <a:r>
              <a:rPr dirty="0" sz="2000">
                <a:latin typeface="Arial MT"/>
                <a:cs typeface="Arial MT"/>
              </a:rPr>
              <a:t>5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563067" y="392937"/>
            <a:ext cx="24333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0000FF"/>
                </a:solidFill>
                <a:latin typeface="Arial"/>
                <a:cs typeface="Arial"/>
              </a:rPr>
              <a:t>Gra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z="2800" spc="-5" b="1">
                <a:solidFill>
                  <a:srgbClr val="0000FF"/>
                </a:solidFill>
                <a:latin typeface="Arial"/>
                <a:cs typeface="Arial"/>
              </a:rPr>
              <a:t>shop</a:t>
            </a:r>
            <a:r>
              <a:rPr dirty="0" sz="2800" spc="-20" b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2800" spc="-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72731" y="1132154"/>
            <a:ext cx="15220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Katydids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71500" y="785812"/>
            <a:ext cx="7922895" cy="5177790"/>
            <a:chOff x="571500" y="785812"/>
            <a:chExt cx="7922895" cy="517779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0260" y="1627124"/>
              <a:ext cx="1833626" cy="812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500" y="785812"/>
              <a:ext cx="1562100" cy="785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9460" y="5580888"/>
              <a:ext cx="2231136" cy="38252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432175" y="5641035"/>
            <a:ext cx="19437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 b="1">
                <a:latin typeface="Tahoma"/>
                <a:cs typeface="Tahoma"/>
              </a:rPr>
              <a:t>Abdomen</a:t>
            </a:r>
            <a:r>
              <a:rPr dirty="0" sz="1800" spc="-120" b="1">
                <a:latin typeface="Tahoma"/>
                <a:cs typeface="Tahoma"/>
              </a:rPr>
              <a:t> </a:t>
            </a:r>
            <a:r>
              <a:rPr dirty="0" sz="1800" spc="-80" b="1">
                <a:latin typeface="Tahoma"/>
                <a:cs typeface="Tahoma"/>
              </a:rPr>
              <a:t>Length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94051" y="1444688"/>
            <a:ext cx="3695700" cy="3759200"/>
            <a:chOff x="2694051" y="1444688"/>
            <a:chExt cx="3695700" cy="3759200"/>
          </a:xfrm>
        </p:grpSpPr>
        <p:sp>
          <p:nvSpPr>
            <p:cNvPr id="34" name="object 34"/>
            <p:cNvSpPr/>
            <p:nvPr/>
          </p:nvSpPr>
          <p:spPr>
            <a:xfrm>
              <a:off x="2960751" y="3963923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152400" y="76200"/>
                  </a:moveTo>
                  <a:lnTo>
                    <a:pt x="146392" y="46570"/>
                  </a:lnTo>
                  <a:lnTo>
                    <a:pt x="130060" y="22339"/>
                  </a:lnTo>
                  <a:lnTo>
                    <a:pt x="105829" y="6007"/>
                  </a:lnTo>
                  <a:lnTo>
                    <a:pt x="76200" y="0"/>
                  </a:lnTo>
                  <a:lnTo>
                    <a:pt x="46494" y="6007"/>
                  </a:lnTo>
                  <a:lnTo>
                    <a:pt x="22288" y="22339"/>
                  </a:lnTo>
                  <a:lnTo>
                    <a:pt x="5969" y="46570"/>
                  </a:lnTo>
                  <a:lnTo>
                    <a:pt x="0" y="76200"/>
                  </a:lnTo>
                  <a:lnTo>
                    <a:pt x="0" y="76327"/>
                  </a:lnTo>
                  <a:lnTo>
                    <a:pt x="5969" y="105968"/>
                  </a:lnTo>
                  <a:lnTo>
                    <a:pt x="22288" y="130200"/>
                  </a:lnTo>
                  <a:lnTo>
                    <a:pt x="46494" y="146532"/>
                  </a:lnTo>
                  <a:lnTo>
                    <a:pt x="76200" y="152527"/>
                  </a:lnTo>
                  <a:lnTo>
                    <a:pt x="105829" y="146532"/>
                  </a:lnTo>
                  <a:lnTo>
                    <a:pt x="130060" y="130200"/>
                  </a:lnTo>
                  <a:lnTo>
                    <a:pt x="146392" y="105968"/>
                  </a:lnTo>
                  <a:lnTo>
                    <a:pt x="152400" y="76327"/>
                  </a:lnTo>
                  <a:lnTo>
                    <a:pt x="152400" y="76200"/>
                  </a:lnTo>
                  <a:close/>
                </a:path>
                <a:path w="762000" h="685800">
                  <a:moveTo>
                    <a:pt x="762000" y="609600"/>
                  </a:moveTo>
                  <a:lnTo>
                    <a:pt x="755992" y="579970"/>
                  </a:lnTo>
                  <a:lnTo>
                    <a:pt x="739660" y="555739"/>
                  </a:lnTo>
                  <a:lnTo>
                    <a:pt x="715429" y="539407"/>
                  </a:lnTo>
                  <a:lnTo>
                    <a:pt x="685800" y="533400"/>
                  </a:lnTo>
                  <a:lnTo>
                    <a:pt x="656094" y="539407"/>
                  </a:lnTo>
                  <a:lnTo>
                    <a:pt x="631888" y="555739"/>
                  </a:lnTo>
                  <a:lnTo>
                    <a:pt x="615569" y="579970"/>
                  </a:lnTo>
                  <a:lnTo>
                    <a:pt x="609600" y="609600"/>
                  </a:lnTo>
                  <a:lnTo>
                    <a:pt x="615569" y="639305"/>
                  </a:lnTo>
                  <a:lnTo>
                    <a:pt x="631888" y="663511"/>
                  </a:lnTo>
                  <a:lnTo>
                    <a:pt x="656094" y="679831"/>
                  </a:lnTo>
                  <a:lnTo>
                    <a:pt x="685800" y="685800"/>
                  </a:lnTo>
                  <a:lnTo>
                    <a:pt x="715429" y="679831"/>
                  </a:lnTo>
                  <a:lnTo>
                    <a:pt x="739660" y="663511"/>
                  </a:lnTo>
                  <a:lnTo>
                    <a:pt x="755992" y="639305"/>
                  </a:lnTo>
                  <a:lnTo>
                    <a:pt x="762000" y="60960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8576" y="1932050"/>
              <a:ext cx="152400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878576" y="19320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5225" y="2592323"/>
              <a:ext cx="152400" cy="1524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975225" y="259232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51551" y="1678050"/>
              <a:ext cx="152400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551551" y="16780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3951" y="2668523"/>
              <a:ext cx="152400" cy="1524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703951" y="266852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32525" y="3498849"/>
              <a:ext cx="152400" cy="1524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232525" y="349884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24200" y="3335400"/>
              <a:ext cx="152400" cy="1524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32151" y="3430650"/>
              <a:ext cx="838200" cy="1524000"/>
            </a:xfrm>
            <a:custGeom>
              <a:avLst/>
              <a:gdLst/>
              <a:ahLst/>
              <a:cxnLst/>
              <a:rect l="l" t="t" r="r" b="b"/>
              <a:pathLst>
                <a:path w="838200" h="1524000">
                  <a:moveTo>
                    <a:pt x="152400" y="1447673"/>
                  </a:moveTo>
                  <a:lnTo>
                    <a:pt x="146392" y="1418043"/>
                  </a:lnTo>
                  <a:lnTo>
                    <a:pt x="130060" y="1393812"/>
                  </a:lnTo>
                  <a:lnTo>
                    <a:pt x="105829" y="1377480"/>
                  </a:lnTo>
                  <a:lnTo>
                    <a:pt x="76200" y="1371473"/>
                  </a:lnTo>
                  <a:lnTo>
                    <a:pt x="46494" y="1377480"/>
                  </a:lnTo>
                  <a:lnTo>
                    <a:pt x="22288" y="1393812"/>
                  </a:lnTo>
                  <a:lnTo>
                    <a:pt x="5969" y="1418043"/>
                  </a:lnTo>
                  <a:lnTo>
                    <a:pt x="0" y="1447673"/>
                  </a:lnTo>
                  <a:lnTo>
                    <a:pt x="5969" y="1477378"/>
                  </a:lnTo>
                  <a:lnTo>
                    <a:pt x="22288" y="1501584"/>
                  </a:lnTo>
                  <a:lnTo>
                    <a:pt x="46494" y="1517904"/>
                  </a:lnTo>
                  <a:lnTo>
                    <a:pt x="76200" y="1523873"/>
                  </a:lnTo>
                  <a:lnTo>
                    <a:pt x="105829" y="1517904"/>
                  </a:lnTo>
                  <a:lnTo>
                    <a:pt x="130060" y="1501584"/>
                  </a:lnTo>
                  <a:lnTo>
                    <a:pt x="146392" y="1477378"/>
                  </a:lnTo>
                  <a:lnTo>
                    <a:pt x="152400" y="1447673"/>
                  </a:lnTo>
                  <a:close/>
                </a:path>
                <a:path w="838200" h="1524000">
                  <a:moveTo>
                    <a:pt x="228600" y="76200"/>
                  </a:moveTo>
                  <a:lnTo>
                    <a:pt x="222592" y="46507"/>
                  </a:lnTo>
                  <a:lnTo>
                    <a:pt x="206260" y="22288"/>
                  </a:lnTo>
                  <a:lnTo>
                    <a:pt x="182029" y="5981"/>
                  </a:lnTo>
                  <a:lnTo>
                    <a:pt x="152400" y="0"/>
                  </a:lnTo>
                  <a:lnTo>
                    <a:pt x="122694" y="5981"/>
                  </a:lnTo>
                  <a:lnTo>
                    <a:pt x="98488" y="22288"/>
                  </a:lnTo>
                  <a:lnTo>
                    <a:pt x="82169" y="46507"/>
                  </a:lnTo>
                  <a:lnTo>
                    <a:pt x="76200" y="76200"/>
                  </a:lnTo>
                  <a:lnTo>
                    <a:pt x="82169" y="105841"/>
                  </a:lnTo>
                  <a:lnTo>
                    <a:pt x="98488" y="130073"/>
                  </a:lnTo>
                  <a:lnTo>
                    <a:pt x="122694" y="146405"/>
                  </a:lnTo>
                  <a:lnTo>
                    <a:pt x="152400" y="152400"/>
                  </a:lnTo>
                  <a:lnTo>
                    <a:pt x="182029" y="146405"/>
                  </a:lnTo>
                  <a:lnTo>
                    <a:pt x="206260" y="130073"/>
                  </a:lnTo>
                  <a:lnTo>
                    <a:pt x="222592" y="105841"/>
                  </a:lnTo>
                  <a:lnTo>
                    <a:pt x="228600" y="76200"/>
                  </a:lnTo>
                  <a:close/>
                </a:path>
                <a:path w="838200" h="1524000">
                  <a:moveTo>
                    <a:pt x="838200" y="533273"/>
                  </a:moveTo>
                  <a:lnTo>
                    <a:pt x="832192" y="503656"/>
                  </a:lnTo>
                  <a:lnTo>
                    <a:pt x="815860" y="479475"/>
                  </a:lnTo>
                  <a:lnTo>
                    <a:pt x="791629" y="463181"/>
                  </a:lnTo>
                  <a:lnTo>
                    <a:pt x="762000" y="457200"/>
                  </a:lnTo>
                  <a:lnTo>
                    <a:pt x="732294" y="463181"/>
                  </a:lnTo>
                  <a:lnTo>
                    <a:pt x="708088" y="479475"/>
                  </a:lnTo>
                  <a:lnTo>
                    <a:pt x="691769" y="503656"/>
                  </a:lnTo>
                  <a:lnTo>
                    <a:pt x="685800" y="533273"/>
                  </a:lnTo>
                  <a:lnTo>
                    <a:pt x="685800" y="533400"/>
                  </a:lnTo>
                  <a:lnTo>
                    <a:pt x="691769" y="563041"/>
                  </a:lnTo>
                  <a:lnTo>
                    <a:pt x="708088" y="587273"/>
                  </a:lnTo>
                  <a:lnTo>
                    <a:pt x="732294" y="603605"/>
                  </a:lnTo>
                  <a:lnTo>
                    <a:pt x="762000" y="609600"/>
                  </a:lnTo>
                  <a:lnTo>
                    <a:pt x="791629" y="603605"/>
                  </a:lnTo>
                  <a:lnTo>
                    <a:pt x="815860" y="587273"/>
                  </a:lnTo>
                  <a:lnTo>
                    <a:pt x="832192" y="563041"/>
                  </a:lnTo>
                  <a:lnTo>
                    <a:pt x="838200" y="533400"/>
                  </a:lnTo>
                  <a:lnTo>
                    <a:pt x="838200" y="53327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36951" y="4344924"/>
              <a:ext cx="152400" cy="1524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89351" y="4649724"/>
              <a:ext cx="152400" cy="1524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646551" y="38878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05" y="5974"/>
                  </a:lnTo>
                  <a:lnTo>
                    <a:pt x="22288" y="22272"/>
                  </a:lnTo>
                  <a:lnTo>
                    <a:pt x="5976" y="46452"/>
                  </a:lnTo>
                  <a:lnTo>
                    <a:pt x="0" y="76073"/>
                  </a:lnTo>
                  <a:lnTo>
                    <a:pt x="5976" y="105840"/>
                  </a:lnTo>
                  <a:lnTo>
                    <a:pt x="22288" y="130063"/>
                  </a:lnTo>
                  <a:lnTo>
                    <a:pt x="46505" y="146405"/>
                  </a:lnTo>
                  <a:lnTo>
                    <a:pt x="76200" y="152400"/>
                  </a:lnTo>
                  <a:lnTo>
                    <a:pt x="105840" y="146405"/>
                  </a:lnTo>
                  <a:lnTo>
                    <a:pt x="130063" y="130063"/>
                  </a:lnTo>
                  <a:lnTo>
                    <a:pt x="146405" y="105840"/>
                  </a:lnTo>
                  <a:lnTo>
                    <a:pt x="152400" y="76200"/>
                  </a:lnTo>
                  <a:lnTo>
                    <a:pt x="146405" y="46452"/>
                  </a:lnTo>
                  <a:lnTo>
                    <a:pt x="130063" y="22272"/>
                  </a:lnTo>
                  <a:lnTo>
                    <a:pt x="105840" y="597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84551" y="3049523"/>
              <a:ext cx="152400" cy="1525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29051" y="2955925"/>
              <a:ext cx="152400" cy="1524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036951" y="3735450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152400" y="152400"/>
                  </a:moveTo>
                  <a:lnTo>
                    <a:pt x="146392" y="122707"/>
                  </a:lnTo>
                  <a:lnTo>
                    <a:pt x="130060" y="98501"/>
                  </a:lnTo>
                  <a:lnTo>
                    <a:pt x="105829" y="82181"/>
                  </a:lnTo>
                  <a:lnTo>
                    <a:pt x="76200" y="76200"/>
                  </a:lnTo>
                  <a:lnTo>
                    <a:pt x="46494" y="82181"/>
                  </a:lnTo>
                  <a:lnTo>
                    <a:pt x="22288" y="98501"/>
                  </a:lnTo>
                  <a:lnTo>
                    <a:pt x="5969" y="122707"/>
                  </a:lnTo>
                  <a:lnTo>
                    <a:pt x="0" y="152400"/>
                  </a:lnTo>
                  <a:lnTo>
                    <a:pt x="5969" y="182041"/>
                  </a:lnTo>
                  <a:lnTo>
                    <a:pt x="22288" y="206273"/>
                  </a:lnTo>
                  <a:lnTo>
                    <a:pt x="46494" y="222605"/>
                  </a:lnTo>
                  <a:lnTo>
                    <a:pt x="76200" y="228600"/>
                  </a:lnTo>
                  <a:lnTo>
                    <a:pt x="105829" y="222605"/>
                  </a:lnTo>
                  <a:lnTo>
                    <a:pt x="130060" y="206273"/>
                  </a:lnTo>
                  <a:lnTo>
                    <a:pt x="146392" y="182041"/>
                  </a:lnTo>
                  <a:lnTo>
                    <a:pt x="152400" y="152400"/>
                  </a:lnTo>
                  <a:close/>
                </a:path>
                <a:path w="457200" h="228600">
                  <a:moveTo>
                    <a:pt x="457200" y="76200"/>
                  </a:moveTo>
                  <a:lnTo>
                    <a:pt x="451192" y="46507"/>
                  </a:lnTo>
                  <a:lnTo>
                    <a:pt x="434860" y="22301"/>
                  </a:lnTo>
                  <a:lnTo>
                    <a:pt x="410629" y="5981"/>
                  </a:lnTo>
                  <a:lnTo>
                    <a:pt x="381000" y="0"/>
                  </a:lnTo>
                  <a:lnTo>
                    <a:pt x="351294" y="5981"/>
                  </a:lnTo>
                  <a:lnTo>
                    <a:pt x="327088" y="22301"/>
                  </a:lnTo>
                  <a:lnTo>
                    <a:pt x="310769" y="46507"/>
                  </a:lnTo>
                  <a:lnTo>
                    <a:pt x="304800" y="76200"/>
                  </a:lnTo>
                  <a:lnTo>
                    <a:pt x="310769" y="105841"/>
                  </a:lnTo>
                  <a:lnTo>
                    <a:pt x="327088" y="130073"/>
                  </a:lnTo>
                  <a:lnTo>
                    <a:pt x="351294" y="146405"/>
                  </a:lnTo>
                  <a:lnTo>
                    <a:pt x="381000" y="152400"/>
                  </a:lnTo>
                  <a:lnTo>
                    <a:pt x="410629" y="146405"/>
                  </a:lnTo>
                  <a:lnTo>
                    <a:pt x="434860" y="130073"/>
                  </a:lnTo>
                  <a:lnTo>
                    <a:pt x="451192" y="105841"/>
                  </a:lnTo>
                  <a:lnTo>
                    <a:pt x="457200" y="7620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32151" y="4268724"/>
              <a:ext cx="152400" cy="1524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65551" y="4192524"/>
              <a:ext cx="152400" cy="1524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32151" y="2516250"/>
              <a:ext cx="152400" cy="1524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3151" y="3583050"/>
              <a:ext cx="152400" cy="1524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70351" y="4116324"/>
              <a:ext cx="152400" cy="1524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75351" y="2440050"/>
              <a:ext cx="152400" cy="1524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475351" y="24400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22951" y="2744723"/>
              <a:ext cx="152400" cy="1524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322951" y="274472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94351" y="2363850"/>
              <a:ext cx="152400" cy="1524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094351" y="23638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94351" y="2820923"/>
              <a:ext cx="152400" cy="1524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094351" y="282092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27751" y="2211450"/>
              <a:ext cx="152400" cy="1524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627751" y="22114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80151" y="2440050"/>
              <a:ext cx="152400" cy="1524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780151" y="24400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351" y="1525650"/>
              <a:ext cx="152400" cy="15240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94351" y="15256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4951" y="1449450"/>
              <a:ext cx="152400" cy="15240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084951" y="14494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27625" y="1941575"/>
              <a:ext cx="152400" cy="15240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127625" y="1941575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80151" y="2973323"/>
              <a:ext cx="152400" cy="15240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780151" y="297332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03951" y="1982850"/>
              <a:ext cx="152400" cy="15240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703951" y="19828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46751" y="2135250"/>
              <a:ext cx="152400" cy="15240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246751" y="21352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89551" y="2287650"/>
              <a:ext cx="152400" cy="15240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789551" y="22876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84951" y="2211450"/>
              <a:ext cx="152400" cy="15240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084951" y="22114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99151" y="3049523"/>
              <a:ext cx="152400" cy="15240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399151" y="304952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08751" y="3125724"/>
              <a:ext cx="152400" cy="15240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008751" y="312572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797300" y="3973449"/>
              <a:ext cx="152400" cy="153035"/>
            </a:xfrm>
            <a:custGeom>
              <a:avLst/>
              <a:gdLst/>
              <a:ahLst/>
              <a:cxnLst/>
              <a:rect l="l" t="t" r="r" b="b"/>
              <a:pathLst>
                <a:path w="152400" h="153035">
                  <a:moveTo>
                    <a:pt x="76200" y="0"/>
                  </a:move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5994" y="105967"/>
                  </a:lnTo>
                  <a:lnTo>
                    <a:pt x="22336" y="130190"/>
                  </a:lnTo>
                  <a:lnTo>
                    <a:pt x="46559" y="146532"/>
                  </a:lnTo>
                  <a:lnTo>
                    <a:pt x="76200" y="152526"/>
                  </a:lnTo>
                  <a:lnTo>
                    <a:pt x="105840" y="146532"/>
                  </a:lnTo>
                  <a:lnTo>
                    <a:pt x="130063" y="130190"/>
                  </a:lnTo>
                  <a:lnTo>
                    <a:pt x="146405" y="105967"/>
                  </a:lnTo>
                  <a:lnTo>
                    <a:pt x="152400" y="76326"/>
                  </a:lnTo>
                  <a:lnTo>
                    <a:pt x="146405" y="46559"/>
                  </a:lnTo>
                  <a:lnTo>
                    <a:pt x="130063" y="22336"/>
                  </a:lnTo>
                  <a:lnTo>
                    <a:pt x="105840" y="599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9800" y="3346449"/>
              <a:ext cx="152400" cy="15240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98926" y="3675125"/>
              <a:ext cx="152400" cy="1524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35476" y="3676649"/>
              <a:ext cx="152400" cy="15240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1651" y="4232274"/>
              <a:ext cx="152400" cy="1524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0500" y="3814825"/>
              <a:ext cx="152400" cy="1524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9100" y="4619624"/>
              <a:ext cx="152400" cy="15240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413125" y="3573525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59" y="5976"/>
                  </a:lnTo>
                  <a:lnTo>
                    <a:pt x="22336" y="22288"/>
                  </a:lnTo>
                  <a:lnTo>
                    <a:pt x="5994" y="46505"/>
                  </a:lnTo>
                  <a:lnTo>
                    <a:pt x="0" y="76200"/>
                  </a:lnTo>
                  <a:lnTo>
                    <a:pt x="5994" y="105840"/>
                  </a:lnTo>
                  <a:lnTo>
                    <a:pt x="22336" y="130063"/>
                  </a:lnTo>
                  <a:lnTo>
                    <a:pt x="46559" y="146405"/>
                  </a:lnTo>
                  <a:lnTo>
                    <a:pt x="76200" y="152400"/>
                  </a:lnTo>
                  <a:lnTo>
                    <a:pt x="105840" y="146405"/>
                  </a:lnTo>
                  <a:lnTo>
                    <a:pt x="130063" y="130063"/>
                  </a:lnTo>
                  <a:lnTo>
                    <a:pt x="146405" y="105840"/>
                  </a:lnTo>
                  <a:lnTo>
                    <a:pt x="152400" y="76200"/>
                  </a:lnTo>
                  <a:lnTo>
                    <a:pt x="146405" y="46505"/>
                  </a:lnTo>
                  <a:lnTo>
                    <a:pt x="130063" y="22288"/>
                  </a:lnTo>
                  <a:lnTo>
                    <a:pt x="105840" y="5976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55975" y="4430649"/>
              <a:ext cx="152400" cy="1524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94051" y="5051424"/>
              <a:ext cx="152400" cy="1524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97575" y="2862198"/>
              <a:ext cx="152400" cy="15240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997575" y="286219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03850" y="1889124"/>
              <a:ext cx="152400" cy="15240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403850" y="188912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00651" y="2528950"/>
              <a:ext cx="152400" cy="15240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700651" y="25289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07126" y="3294125"/>
              <a:ext cx="152400" cy="15240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707126" y="3294125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27801" y="2489200"/>
              <a:ext cx="152400" cy="15240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027801" y="248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8463534" y="1500692"/>
              <a:ext cx="680720" cy="4130675"/>
            </a:xfrm>
            <a:custGeom>
              <a:avLst/>
              <a:gdLst/>
              <a:ahLst/>
              <a:cxnLst/>
              <a:rect l="l" t="t" r="r" b="b"/>
              <a:pathLst>
                <a:path w="680720" h="4130675">
                  <a:moveTo>
                    <a:pt x="3937" y="2938211"/>
                  </a:moveTo>
                  <a:lnTo>
                    <a:pt x="680466" y="2543174"/>
                  </a:lnTo>
                </a:path>
                <a:path w="680720" h="4130675">
                  <a:moveTo>
                    <a:pt x="680466" y="4130306"/>
                  </a:moveTo>
                  <a:lnTo>
                    <a:pt x="0" y="3737422"/>
                  </a:lnTo>
                  <a:lnTo>
                    <a:pt x="3937" y="2938211"/>
                  </a:lnTo>
                </a:path>
                <a:path w="680720" h="4130675">
                  <a:moveTo>
                    <a:pt x="3937" y="395036"/>
                  </a:moveTo>
                  <a:lnTo>
                    <a:pt x="680466" y="0"/>
                  </a:lnTo>
                </a:path>
                <a:path w="680720" h="4130675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524" y="213360"/>
              <a:ext cx="1981200" cy="13620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756" y="2485643"/>
              <a:ext cx="382524" cy="21244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1430" y="2642171"/>
            <a:ext cx="306070" cy="1837689"/>
          </a:xfrm>
          <a:prstGeom prst="rect">
            <a:avLst/>
          </a:prstGeom>
        </p:spPr>
        <p:txBody>
          <a:bodyPr wrap="square" lIns="0" tIns="1397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20" b="1">
                <a:latin typeface="Tahoma"/>
                <a:cs typeface="Tahoma"/>
              </a:rPr>
              <a:t>Antenna</a:t>
            </a:r>
            <a:r>
              <a:rPr dirty="0" sz="1800" spc="390" b="1">
                <a:latin typeface="Tahoma"/>
                <a:cs typeface="Tahoma"/>
              </a:rPr>
              <a:t> </a:t>
            </a:r>
            <a:r>
              <a:rPr dirty="0" sz="1800" spc="-80" b="1">
                <a:latin typeface="Tahoma"/>
                <a:cs typeface="Tahoma"/>
              </a:rPr>
              <a:t>Length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46212" y="1573847"/>
            <a:ext cx="3832225" cy="3832225"/>
            <a:chOff x="1446212" y="1573847"/>
            <a:chExt cx="3832225" cy="3832225"/>
          </a:xfrm>
        </p:grpSpPr>
        <p:sp>
          <p:nvSpPr>
            <p:cNvPr id="10" name="object 10"/>
            <p:cNvSpPr/>
            <p:nvPr/>
          </p:nvSpPr>
          <p:spPr>
            <a:xfrm>
              <a:off x="1457325" y="1584960"/>
              <a:ext cx="3810000" cy="3810000"/>
            </a:xfrm>
            <a:custGeom>
              <a:avLst/>
              <a:gdLst/>
              <a:ahLst/>
              <a:cxnLst/>
              <a:rect l="l" t="t" r="r" b="b"/>
              <a:pathLst>
                <a:path w="3810000" h="3810000">
                  <a:moveTo>
                    <a:pt x="0" y="3810000"/>
                  </a:moveTo>
                  <a:lnTo>
                    <a:pt x="381000" y="3810000"/>
                  </a:lnTo>
                  <a:lnTo>
                    <a:pt x="381000" y="3429000"/>
                  </a:lnTo>
                  <a:lnTo>
                    <a:pt x="0" y="3429000"/>
                  </a:lnTo>
                  <a:lnTo>
                    <a:pt x="0" y="3810000"/>
                  </a:lnTo>
                  <a:close/>
                </a:path>
                <a:path w="3810000" h="3810000">
                  <a:moveTo>
                    <a:pt x="381000" y="3810000"/>
                  </a:moveTo>
                  <a:lnTo>
                    <a:pt x="762000" y="3810000"/>
                  </a:lnTo>
                  <a:lnTo>
                    <a:pt x="762000" y="3429000"/>
                  </a:lnTo>
                  <a:lnTo>
                    <a:pt x="381000" y="3429000"/>
                  </a:lnTo>
                  <a:lnTo>
                    <a:pt x="381000" y="3810000"/>
                  </a:lnTo>
                  <a:close/>
                </a:path>
                <a:path w="3810000" h="3810000">
                  <a:moveTo>
                    <a:pt x="762000" y="3810000"/>
                  </a:moveTo>
                  <a:lnTo>
                    <a:pt x="1143000" y="3810000"/>
                  </a:lnTo>
                  <a:lnTo>
                    <a:pt x="1143000" y="3429000"/>
                  </a:lnTo>
                  <a:lnTo>
                    <a:pt x="762000" y="3429000"/>
                  </a:lnTo>
                  <a:lnTo>
                    <a:pt x="762000" y="3810000"/>
                  </a:lnTo>
                  <a:close/>
                </a:path>
                <a:path w="3810000" h="3810000">
                  <a:moveTo>
                    <a:pt x="1143000" y="3810000"/>
                  </a:moveTo>
                  <a:lnTo>
                    <a:pt x="1524000" y="3810000"/>
                  </a:lnTo>
                  <a:lnTo>
                    <a:pt x="1524000" y="3429000"/>
                  </a:lnTo>
                  <a:lnTo>
                    <a:pt x="1143000" y="3429000"/>
                  </a:lnTo>
                  <a:lnTo>
                    <a:pt x="1143000" y="3810000"/>
                  </a:lnTo>
                  <a:close/>
                </a:path>
                <a:path w="3810000" h="3810000">
                  <a:moveTo>
                    <a:pt x="1524000" y="3810000"/>
                  </a:moveTo>
                  <a:lnTo>
                    <a:pt x="1905000" y="3810000"/>
                  </a:lnTo>
                  <a:lnTo>
                    <a:pt x="1905000" y="3429000"/>
                  </a:lnTo>
                  <a:lnTo>
                    <a:pt x="1524000" y="3429000"/>
                  </a:lnTo>
                  <a:lnTo>
                    <a:pt x="1524000" y="3810000"/>
                  </a:lnTo>
                  <a:close/>
                </a:path>
                <a:path w="3810000" h="3810000">
                  <a:moveTo>
                    <a:pt x="1905000" y="3810000"/>
                  </a:moveTo>
                  <a:lnTo>
                    <a:pt x="2286000" y="3810000"/>
                  </a:lnTo>
                  <a:lnTo>
                    <a:pt x="2286000" y="3429000"/>
                  </a:lnTo>
                  <a:lnTo>
                    <a:pt x="1905000" y="3429000"/>
                  </a:lnTo>
                  <a:lnTo>
                    <a:pt x="1905000" y="3810000"/>
                  </a:lnTo>
                  <a:close/>
                </a:path>
                <a:path w="3810000" h="3810000">
                  <a:moveTo>
                    <a:pt x="2286000" y="3810000"/>
                  </a:moveTo>
                  <a:lnTo>
                    <a:pt x="2667000" y="3810000"/>
                  </a:lnTo>
                  <a:lnTo>
                    <a:pt x="2667000" y="3429000"/>
                  </a:lnTo>
                  <a:lnTo>
                    <a:pt x="2286000" y="3429000"/>
                  </a:lnTo>
                  <a:lnTo>
                    <a:pt x="2286000" y="3810000"/>
                  </a:lnTo>
                  <a:close/>
                </a:path>
                <a:path w="3810000" h="3810000">
                  <a:moveTo>
                    <a:pt x="2667000" y="3810000"/>
                  </a:moveTo>
                  <a:lnTo>
                    <a:pt x="3048000" y="3810000"/>
                  </a:lnTo>
                  <a:lnTo>
                    <a:pt x="3048000" y="3429000"/>
                  </a:lnTo>
                  <a:lnTo>
                    <a:pt x="2667000" y="3429000"/>
                  </a:lnTo>
                  <a:lnTo>
                    <a:pt x="2667000" y="3810000"/>
                  </a:lnTo>
                  <a:close/>
                </a:path>
                <a:path w="3810000" h="3810000">
                  <a:moveTo>
                    <a:pt x="3048000" y="3810000"/>
                  </a:moveTo>
                  <a:lnTo>
                    <a:pt x="3429000" y="3810000"/>
                  </a:lnTo>
                  <a:lnTo>
                    <a:pt x="3429000" y="3429000"/>
                  </a:lnTo>
                  <a:lnTo>
                    <a:pt x="3048000" y="3429000"/>
                  </a:lnTo>
                  <a:lnTo>
                    <a:pt x="3048000" y="3810000"/>
                  </a:lnTo>
                  <a:close/>
                </a:path>
                <a:path w="3810000" h="3810000">
                  <a:moveTo>
                    <a:pt x="3429000" y="3810000"/>
                  </a:moveTo>
                  <a:lnTo>
                    <a:pt x="3810000" y="3810000"/>
                  </a:lnTo>
                  <a:lnTo>
                    <a:pt x="3810000" y="3429000"/>
                  </a:lnTo>
                  <a:lnTo>
                    <a:pt x="3429000" y="3429000"/>
                  </a:lnTo>
                  <a:lnTo>
                    <a:pt x="3429000" y="3810000"/>
                  </a:lnTo>
                  <a:close/>
                </a:path>
                <a:path w="3810000" h="3810000">
                  <a:moveTo>
                    <a:pt x="0" y="3429000"/>
                  </a:moveTo>
                  <a:lnTo>
                    <a:pt x="381000" y="3429000"/>
                  </a:lnTo>
                  <a:lnTo>
                    <a:pt x="381000" y="3048000"/>
                  </a:lnTo>
                  <a:lnTo>
                    <a:pt x="0" y="3048000"/>
                  </a:lnTo>
                  <a:lnTo>
                    <a:pt x="0" y="3429000"/>
                  </a:lnTo>
                  <a:close/>
                </a:path>
                <a:path w="3810000" h="3810000">
                  <a:moveTo>
                    <a:pt x="381000" y="3429000"/>
                  </a:moveTo>
                  <a:lnTo>
                    <a:pt x="762000" y="3429000"/>
                  </a:lnTo>
                  <a:lnTo>
                    <a:pt x="762000" y="3048000"/>
                  </a:lnTo>
                  <a:lnTo>
                    <a:pt x="381000" y="3048000"/>
                  </a:lnTo>
                  <a:lnTo>
                    <a:pt x="381000" y="3429000"/>
                  </a:lnTo>
                  <a:close/>
                </a:path>
                <a:path w="3810000" h="3810000">
                  <a:moveTo>
                    <a:pt x="762000" y="3429000"/>
                  </a:moveTo>
                  <a:lnTo>
                    <a:pt x="1143000" y="3429000"/>
                  </a:lnTo>
                  <a:lnTo>
                    <a:pt x="1143000" y="3048000"/>
                  </a:lnTo>
                  <a:lnTo>
                    <a:pt x="762000" y="3048000"/>
                  </a:lnTo>
                  <a:lnTo>
                    <a:pt x="762000" y="3429000"/>
                  </a:lnTo>
                  <a:close/>
                </a:path>
                <a:path w="3810000" h="3810000">
                  <a:moveTo>
                    <a:pt x="1143000" y="3429000"/>
                  </a:moveTo>
                  <a:lnTo>
                    <a:pt x="1524000" y="3429000"/>
                  </a:lnTo>
                  <a:lnTo>
                    <a:pt x="1524000" y="3048000"/>
                  </a:lnTo>
                  <a:lnTo>
                    <a:pt x="1143000" y="3048000"/>
                  </a:lnTo>
                  <a:lnTo>
                    <a:pt x="1143000" y="3429000"/>
                  </a:lnTo>
                  <a:close/>
                </a:path>
                <a:path w="3810000" h="3810000">
                  <a:moveTo>
                    <a:pt x="1524000" y="3429000"/>
                  </a:moveTo>
                  <a:lnTo>
                    <a:pt x="1905000" y="3429000"/>
                  </a:lnTo>
                  <a:lnTo>
                    <a:pt x="1905000" y="3048000"/>
                  </a:lnTo>
                  <a:lnTo>
                    <a:pt x="1524000" y="3048000"/>
                  </a:lnTo>
                  <a:lnTo>
                    <a:pt x="1524000" y="3429000"/>
                  </a:lnTo>
                  <a:close/>
                </a:path>
                <a:path w="3810000" h="3810000">
                  <a:moveTo>
                    <a:pt x="1905000" y="3429000"/>
                  </a:moveTo>
                  <a:lnTo>
                    <a:pt x="2286000" y="3429000"/>
                  </a:lnTo>
                  <a:lnTo>
                    <a:pt x="2286000" y="3048000"/>
                  </a:lnTo>
                  <a:lnTo>
                    <a:pt x="1905000" y="3048000"/>
                  </a:lnTo>
                  <a:lnTo>
                    <a:pt x="1905000" y="3429000"/>
                  </a:lnTo>
                  <a:close/>
                </a:path>
                <a:path w="3810000" h="3810000">
                  <a:moveTo>
                    <a:pt x="2286000" y="3429000"/>
                  </a:moveTo>
                  <a:lnTo>
                    <a:pt x="2667000" y="3429000"/>
                  </a:lnTo>
                  <a:lnTo>
                    <a:pt x="2667000" y="3048000"/>
                  </a:lnTo>
                  <a:lnTo>
                    <a:pt x="2286000" y="3048000"/>
                  </a:lnTo>
                  <a:lnTo>
                    <a:pt x="2286000" y="3429000"/>
                  </a:lnTo>
                  <a:close/>
                </a:path>
                <a:path w="3810000" h="3810000">
                  <a:moveTo>
                    <a:pt x="2667000" y="3429000"/>
                  </a:moveTo>
                  <a:lnTo>
                    <a:pt x="3048000" y="3429000"/>
                  </a:lnTo>
                  <a:lnTo>
                    <a:pt x="3048000" y="3048000"/>
                  </a:lnTo>
                  <a:lnTo>
                    <a:pt x="2667000" y="3048000"/>
                  </a:lnTo>
                  <a:lnTo>
                    <a:pt x="2667000" y="3429000"/>
                  </a:lnTo>
                  <a:close/>
                </a:path>
                <a:path w="3810000" h="3810000">
                  <a:moveTo>
                    <a:pt x="3048000" y="3429000"/>
                  </a:moveTo>
                  <a:lnTo>
                    <a:pt x="3429000" y="3429000"/>
                  </a:lnTo>
                  <a:lnTo>
                    <a:pt x="3429000" y="3048000"/>
                  </a:lnTo>
                  <a:lnTo>
                    <a:pt x="3048000" y="3048000"/>
                  </a:lnTo>
                  <a:lnTo>
                    <a:pt x="3048000" y="3429000"/>
                  </a:lnTo>
                  <a:close/>
                </a:path>
                <a:path w="3810000" h="3810000">
                  <a:moveTo>
                    <a:pt x="3429000" y="3429000"/>
                  </a:moveTo>
                  <a:lnTo>
                    <a:pt x="3810000" y="3429000"/>
                  </a:lnTo>
                  <a:lnTo>
                    <a:pt x="3810000" y="3048000"/>
                  </a:lnTo>
                  <a:lnTo>
                    <a:pt x="3429000" y="3048000"/>
                  </a:lnTo>
                  <a:lnTo>
                    <a:pt x="3429000" y="3429000"/>
                  </a:lnTo>
                  <a:close/>
                </a:path>
                <a:path w="3810000" h="3810000">
                  <a:moveTo>
                    <a:pt x="0" y="3048000"/>
                  </a:moveTo>
                  <a:lnTo>
                    <a:pt x="381000" y="3048000"/>
                  </a:lnTo>
                  <a:lnTo>
                    <a:pt x="381000" y="2667000"/>
                  </a:lnTo>
                  <a:lnTo>
                    <a:pt x="0" y="2667000"/>
                  </a:lnTo>
                  <a:lnTo>
                    <a:pt x="0" y="3048000"/>
                  </a:lnTo>
                  <a:close/>
                </a:path>
                <a:path w="3810000" h="3810000">
                  <a:moveTo>
                    <a:pt x="381000" y="3048000"/>
                  </a:moveTo>
                  <a:lnTo>
                    <a:pt x="762000" y="3048000"/>
                  </a:lnTo>
                  <a:lnTo>
                    <a:pt x="762000" y="2667000"/>
                  </a:lnTo>
                  <a:lnTo>
                    <a:pt x="381000" y="2667000"/>
                  </a:lnTo>
                  <a:lnTo>
                    <a:pt x="381000" y="3048000"/>
                  </a:lnTo>
                  <a:close/>
                </a:path>
                <a:path w="3810000" h="3810000">
                  <a:moveTo>
                    <a:pt x="762000" y="3048000"/>
                  </a:moveTo>
                  <a:lnTo>
                    <a:pt x="1143000" y="3048000"/>
                  </a:lnTo>
                  <a:lnTo>
                    <a:pt x="1143000" y="2667000"/>
                  </a:lnTo>
                  <a:lnTo>
                    <a:pt x="762000" y="2667000"/>
                  </a:lnTo>
                  <a:lnTo>
                    <a:pt x="762000" y="3048000"/>
                  </a:lnTo>
                  <a:close/>
                </a:path>
                <a:path w="3810000" h="3810000">
                  <a:moveTo>
                    <a:pt x="1143000" y="3048000"/>
                  </a:moveTo>
                  <a:lnTo>
                    <a:pt x="1524000" y="3048000"/>
                  </a:lnTo>
                  <a:lnTo>
                    <a:pt x="1524000" y="2667000"/>
                  </a:lnTo>
                  <a:lnTo>
                    <a:pt x="1143000" y="2667000"/>
                  </a:lnTo>
                  <a:lnTo>
                    <a:pt x="1143000" y="3048000"/>
                  </a:lnTo>
                  <a:close/>
                </a:path>
                <a:path w="3810000" h="3810000">
                  <a:moveTo>
                    <a:pt x="1524000" y="3048000"/>
                  </a:moveTo>
                  <a:lnTo>
                    <a:pt x="1905000" y="3048000"/>
                  </a:lnTo>
                  <a:lnTo>
                    <a:pt x="1905000" y="2667000"/>
                  </a:lnTo>
                  <a:lnTo>
                    <a:pt x="1524000" y="2667000"/>
                  </a:lnTo>
                  <a:lnTo>
                    <a:pt x="1524000" y="3048000"/>
                  </a:lnTo>
                  <a:close/>
                </a:path>
                <a:path w="3810000" h="3810000">
                  <a:moveTo>
                    <a:pt x="1905000" y="3048000"/>
                  </a:moveTo>
                  <a:lnTo>
                    <a:pt x="2286000" y="3048000"/>
                  </a:lnTo>
                  <a:lnTo>
                    <a:pt x="2286000" y="2667000"/>
                  </a:lnTo>
                  <a:lnTo>
                    <a:pt x="1905000" y="2667000"/>
                  </a:lnTo>
                  <a:lnTo>
                    <a:pt x="1905000" y="3048000"/>
                  </a:lnTo>
                  <a:close/>
                </a:path>
                <a:path w="3810000" h="3810000">
                  <a:moveTo>
                    <a:pt x="2286000" y="3048000"/>
                  </a:moveTo>
                  <a:lnTo>
                    <a:pt x="2667000" y="3048000"/>
                  </a:lnTo>
                  <a:lnTo>
                    <a:pt x="2667000" y="2667000"/>
                  </a:lnTo>
                  <a:lnTo>
                    <a:pt x="2286000" y="2667000"/>
                  </a:lnTo>
                  <a:lnTo>
                    <a:pt x="2286000" y="3048000"/>
                  </a:lnTo>
                  <a:close/>
                </a:path>
                <a:path w="3810000" h="3810000">
                  <a:moveTo>
                    <a:pt x="2667000" y="3048000"/>
                  </a:moveTo>
                  <a:lnTo>
                    <a:pt x="3048000" y="3048000"/>
                  </a:lnTo>
                  <a:lnTo>
                    <a:pt x="3048000" y="2667000"/>
                  </a:lnTo>
                  <a:lnTo>
                    <a:pt x="2667000" y="2667000"/>
                  </a:lnTo>
                  <a:lnTo>
                    <a:pt x="2667000" y="3048000"/>
                  </a:lnTo>
                  <a:close/>
                </a:path>
                <a:path w="3810000" h="3810000">
                  <a:moveTo>
                    <a:pt x="3048000" y="3048000"/>
                  </a:moveTo>
                  <a:lnTo>
                    <a:pt x="3429000" y="3048000"/>
                  </a:lnTo>
                  <a:lnTo>
                    <a:pt x="3429000" y="2667000"/>
                  </a:lnTo>
                  <a:lnTo>
                    <a:pt x="3048000" y="2667000"/>
                  </a:lnTo>
                  <a:lnTo>
                    <a:pt x="3048000" y="3048000"/>
                  </a:lnTo>
                  <a:close/>
                </a:path>
                <a:path w="3810000" h="3810000">
                  <a:moveTo>
                    <a:pt x="3429000" y="3048000"/>
                  </a:moveTo>
                  <a:lnTo>
                    <a:pt x="3810000" y="3048000"/>
                  </a:lnTo>
                  <a:lnTo>
                    <a:pt x="3810000" y="2667000"/>
                  </a:lnTo>
                  <a:lnTo>
                    <a:pt x="3429000" y="2667000"/>
                  </a:lnTo>
                  <a:lnTo>
                    <a:pt x="3429000" y="3048000"/>
                  </a:lnTo>
                  <a:close/>
                </a:path>
                <a:path w="3810000" h="3810000">
                  <a:moveTo>
                    <a:pt x="0" y="2667000"/>
                  </a:moveTo>
                  <a:lnTo>
                    <a:pt x="381000" y="2667000"/>
                  </a:lnTo>
                  <a:lnTo>
                    <a:pt x="381000" y="2286000"/>
                  </a:lnTo>
                  <a:lnTo>
                    <a:pt x="0" y="2286000"/>
                  </a:lnTo>
                  <a:lnTo>
                    <a:pt x="0" y="2667000"/>
                  </a:lnTo>
                  <a:close/>
                </a:path>
                <a:path w="3810000" h="3810000">
                  <a:moveTo>
                    <a:pt x="381000" y="2667000"/>
                  </a:moveTo>
                  <a:lnTo>
                    <a:pt x="762000" y="2667000"/>
                  </a:lnTo>
                  <a:lnTo>
                    <a:pt x="762000" y="2286000"/>
                  </a:lnTo>
                  <a:lnTo>
                    <a:pt x="381000" y="2286000"/>
                  </a:lnTo>
                  <a:lnTo>
                    <a:pt x="381000" y="2667000"/>
                  </a:lnTo>
                  <a:close/>
                </a:path>
                <a:path w="3810000" h="3810000">
                  <a:moveTo>
                    <a:pt x="762000" y="2667000"/>
                  </a:moveTo>
                  <a:lnTo>
                    <a:pt x="1143000" y="2667000"/>
                  </a:lnTo>
                  <a:lnTo>
                    <a:pt x="1143000" y="2286000"/>
                  </a:lnTo>
                  <a:lnTo>
                    <a:pt x="762000" y="2286000"/>
                  </a:lnTo>
                  <a:lnTo>
                    <a:pt x="762000" y="2667000"/>
                  </a:lnTo>
                  <a:close/>
                </a:path>
                <a:path w="3810000" h="3810000">
                  <a:moveTo>
                    <a:pt x="1143000" y="2667000"/>
                  </a:moveTo>
                  <a:lnTo>
                    <a:pt x="1524000" y="2667000"/>
                  </a:lnTo>
                  <a:lnTo>
                    <a:pt x="1524000" y="2286000"/>
                  </a:lnTo>
                  <a:lnTo>
                    <a:pt x="1143000" y="2286000"/>
                  </a:lnTo>
                  <a:lnTo>
                    <a:pt x="1143000" y="2667000"/>
                  </a:lnTo>
                  <a:close/>
                </a:path>
                <a:path w="3810000" h="3810000">
                  <a:moveTo>
                    <a:pt x="1524000" y="2667000"/>
                  </a:moveTo>
                  <a:lnTo>
                    <a:pt x="1905000" y="2667000"/>
                  </a:lnTo>
                  <a:lnTo>
                    <a:pt x="1905000" y="2286000"/>
                  </a:lnTo>
                  <a:lnTo>
                    <a:pt x="1524000" y="2286000"/>
                  </a:lnTo>
                  <a:lnTo>
                    <a:pt x="1524000" y="2667000"/>
                  </a:lnTo>
                  <a:close/>
                </a:path>
                <a:path w="3810000" h="3810000">
                  <a:moveTo>
                    <a:pt x="1905000" y="2667000"/>
                  </a:moveTo>
                  <a:lnTo>
                    <a:pt x="2286000" y="2667000"/>
                  </a:lnTo>
                  <a:lnTo>
                    <a:pt x="2286000" y="2286000"/>
                  </a:lnTo>
                  <a:lnTo>
                    <a:pt x="1905000" y="2286000"/>
                  </a:lnTo>
                  <a:lnTo>
                    <a:pt x="1905000" y="2667000"/>
                  </a:lnTo>
                  <a:close/>
                </a:path>
                <a:path w="3810000" h="3810000">
                  <a:moveTo>
                    <a:pt x="2286000" y="2667000"/>
                  </a:moveTo>
                  <a:lnTo>
                    <a:pt x="2667000" y="2667000"/>
                  </a:lnTo>
                  <a:lnTo>
                    <a:pt x="2667000" y="2286000"/>
                  </a:lnTo>
                  <a:lnTo>
                    <a:pt x="2286000" y="2286000"/>
                  </a:lnTo>
                  <a:lnTo>
                    <a:pt x="2286000" y="2667000"/>
                  </a:lnTo>
                  <a:close/>
                </a:path>
                <a:path w="3810000" h="3810000">
                  <a:moveTo>
                    <a:pt x="2667000" y="2667000"/>
                  </a:moveTo>
                  <a:lnTo>
                    <a:pt x="3048000" y="2667000"/>
                  </a:lnTo>
                  <a:lnTo>
                    <a:pt x="3048000" y="2286000"/>
                  </a:lnTo>
                  <a:lnTo>
                    <a:pt x="2667000" y="2286000"/>
                  </a:lnTo>
                  <a:lnTo>
                    <a:pt x="2667000" y="2667000"/>
                  </a:lnTo>
                  <a:close/>
                </a:path>
                <a:path w="3810000" h="3810000">
                  <a:moveTo>
                    <a:pt x="3048000" y="2667000"/>
                  </a:moveTo>
                  <a:lnTo>
                    <a:pt x="3429000" y="2667000"/>
                  </a:lnTo>
                  <a:lnTo>
                    <a:pt x="3429000" y="2286000"/>
                  </a:lnTo>
                  <a:lnTo>
                    <a:pt x="3048000" y="2286000"/>
                  </a:lnTo>
                  <a:lnTo>
                    <a:pt x="3048000" y="2667000"/>
                  </a:lnTo>
                  <a:close/>
                </a:path>
                <a:path w="3810000" h="3810000">
                  <a:moveTo>
                    <a:pt x="3429000" y="2667000"/>
                  </a:moveTo>
                  <a:lnTo>
                    <a:pt x="3810000" y="2667000"/>
                  </a:lnTo>
                  <a:lnTo>
                    <a:pt x="3810000" y="2286000"/>
                  </a:lnTo>
                  <a:lnTo>
                    <a:pt x="3429000" y="2286000"/>
                  </a:lnTo>
                  <a:lnTo>
                    <a:pt x="3429000" y="2667000"/>
                  </a:lnTo>
                  <a:close/>
                </a:path>
                <a:path w="3810000" h="3810000">
                  <a:moveTo>
                    <a:pt x="0" y="2286000"/>
                  </a:moveTo>
                  <a:lnTo>
                    <a:pt x="381000" y="2286000"/>
                  </a:lnTo>
                  <a:lnTo>
                    <a:pt x="381000" y="1905000"/>
                  </a:lnTo>
                  <a:lnTo>
                    <a:pt x="0" y="1905000"/>
                  </a:lnTo>
                  <a:lnTo>
                    <a:pt x="0" y="2286000"/>
                  </a:lnTo>
                  <a:close/>
                </a:path>
                <a:path w="3810000" h="3810000">
                  <a:moveTo>
                    <a:pt x="381000" y="2286000"/>
                  </a:moveTo>
                  <a:lnTo>
                    <a:pt x="762000" y="2286000"/>
                  </a:lnTo>
                  <a:lnTo>
                    <a:pt x="762000" y="1905000"/>
                  </a:lnTo>
                  <a:lnTo>
                    <a:pt x="381000" y="1905000"/>
                  </a:lnTo>
                  <a:lnTo>
                    <a:pt x="381000" y="2286000"/>
                  </a:lnTo>
                  <a:close/>
                </a:path>
                <a:path w="3810000" h="3810000">
                  <a:moveTo>
                    <a:pt x="762000" y="2286000"/>
                  </a:moveTo>
                  <a:lnTo>
                    <a:pt x="1143000" y="2286000"/>
                  </a:lnTo>
                  <a:lnTo>
                    <a:pt x="1143000" y="1905000"/>
                  </a:lnTo>
                  <a:lnTo>
                    <a:pt x="762000" y="1905000"/>
                  </a:lnTo>
                  <a:lnTo>
                    <a:pt x="762000" y="2286000"/>
                  </a:lnTo>
                  <a:close/>
                </a:path>
                <a:path w="3810000" h="3810000">
                  <a:moveTo>
                    <a:pt x="1143000" y="2286000"/>
                  </a:moveTo>
                  <a:lnTo>
                    <a:pt x="1524000" y="2286000"/>
                  </a:lnTo>
                  <a:lnTo>
                    <a:pt x="1524000" y="1905000"/>
                  </a:lnTo>
                  <a:lnTo>
                    <a:pt x="1143000" y="1905000"/>
                  </a:lnTo>
                  <a:lnTo>
                    <a:pt x="1143000" y="2286000"/>
                  </a:lnTo>
                  <a:close/>
                </a:path>
                <a:path w="3810000" h="3810000">
                  <a:moveTo>
                    <a:pt x="1524000" y="2286000"/>
                  </a:moveTo>
                  <a:lnTo>
                    <a:pt x="1905000" y="2286000"/>
                  </a:lnTo>
                  <a:lnTo>
                    <a:pt x="1905000" y="1905000"/>
                  </a:lnTo>
                  <a:lnTo>
                    <a:pt x="1524000" y="1905000"/>
                  </a:lnTo>
                  <a:lnTo>
                    <a:pt x="1524000" y="2286000"/>
                  </a:lnTo>
                  <a:close/>
                </a:path>
                <a:path w="3810000" h="3810000">
                  <a:moveTo>
                    <a:pt x="1905000" y="2286000"/>
                  </a:moveTo>
                  <a:lnTo>
                    <a:pt x="2286000" y="2286000"/>
                  </a:lnTo>
                  <a:lnTo>
                    <a:pt x="2286000" y="1905000"/>
                  </a:lnTo>
                  <a:lnTo>
                    <a:pt x="1905000" y="1905000"/>
                  </a:lnTo>
                  <a:lnTo>
                    <a:pt x="1905000" y="2286000"/>
                  </a:lnTo>
                  <a:close/>
                </a:path>
                <a:path w="3810000" h="3810000">
                  <a:moveTo>
                    <a:pt x="2286000" y="2286000"/>
                  </a:moveTo>
                  <a:lnTo>
                    <a:pt x="2667000" y="2286000"/>
                  </a:lnTo>
                  <a:lnTo>
                    <a:pt x="2667000" y="1905000"/>
                  </a:lnTo>
                  <a:lnTo>
                    <a:pt x="2286000" y="1905000"/>
                  </a:lnTo>
                  <a:lnTo>
                    <a:pt x="2286000" y="2286000"/>
                  </a:lnTo>
                  <a:close/>
                </a:path>
                <a:path w="3810000" h="3810000">
                  <a:moveTo>
                    <a:pt x="2667000" y="2286000"/>
                  </a:moveTo>
                  <a:lnTo>
                    <a:pt x="3048000" y="2286000"/>
                  </a:lnTo>
                  <a:lnTo>
                    <a:pt x="3048000" y="1905000"/>
                  </a:lnTo>
                  <a:lnTo>
                    <a:pt x="2667000" y="1905000"/>
                  </a:lnTo>
                  <a:lnTo>
                    <a:pt x="2667000" y="2286000"/>
                  </a:lnTo>
                  <a:close/>
                </a:path>
                <a:path w="3810000" h="3810000">
                  <a:moveTo>
                    <a:pt x="3048000" y="2286000"/>
                  </a:moveTo>
                  <a:lnTo>
                    <a:pt x="3429000" y="2286000"/>
                  </a:lnTo>
                  <a:lnTo>
                    <a:pt x="3429000" y="1905000"/>
                  </a:lnTo>
                  <a:lnTo>
                    <a:pt x="3048000" y="1905000"/>
                  </a:lnTo>
                  <a:lnTo>
                    <a:pt x="3048000" y="2286000"/>
                  </a:lnTo>
                  <a:close/>
                </a:path>
                <a:path w="3810000" h="3810000">
                  <a:moveTo>
                    <a:pt x="3429000" y="2286000"/>
                  </a:moveTo>
                  <a:lnTo>
                    <a:pt x="3810000" y="2286000"/>
                  </a:lnTo>
                  <a:lnTo>
                    <a:pt x="3810000" y="1905000"/>
                  </a:lnTo>
                  <a:lnTo>
                    <a:pt x="3429000" y="1905000"/>
                  </a:lnTo>
                  <a:lnTo>
                    <a:pt x="3429000" y="2286000"/>
                  </a:lnTo>
                  <a:close/>
                </a:path>
                <a:path w="3810000" h="3810000">
                  <a:moveTo>
                    <a:pt x="0" y="1905000"/>
                  </a:moveTo>
                  <a:lnTo>
                    <a:pt x="381000" y="1905000"/>
                  </a:lnTo>
                  <a:lnTo>
                    <a:pt x="381000" y="1524000"/>
                  </a:lnTo>
                  <a:lnTo>
                    <a:pt x="0" y="1524000"/>
                  </a:lnTo>
                  <a:lnTo>
                    <a:pt x="0" y="1905000"/>
                  </a:lnTo>
                  <a:close/>
                </a:path>
                <a:path w="3810000" h="3810000">
                  <a:moveTo>
                    <a:pt x="381000" y="1905000"/>
                  </a:moveTo>
                  <a:lnTo>
                    <a:pt x="762000" y="1905000"/>
                  </a:lnTo>
                  <a:lnTo>
                    <a:pt x="762000" y="1524000"/>
                  </a:lnTo>
                  <a:lnTo>
                    <a:pt x="381000" y="1524000"/>
                  </a:lnTo>
                  <a:lnTo>
                    <a:pt x="381000" y="1905000"/>
                  </a:lnTo>
                  <a:close/>
                </a:path>
                <a:path w="3810000" h="3810000">
                  <a:moveTo>
                    <a:pt x="762000" y="1905000"/>
                  </a:moveTo>
                  <a:lnTo>
                    <a:pt x="1143000" y="1905000"/>
                  </a:lnTo>
                  <a:lnTo>
                    <a:pt x="1143000" y="1524000"/>
                  </a:lnTo>
                  <a:lnTo>
                    <a:pt x="762000" y="1524000"/>
                  </a:lnTo>
                  <a:lnTo>
                    <a:pt x="762000" y="1905000"/>
                  </a:lnTo>
                  <a:close/>
                </a:path>
                <a:path w="3810000" h="3810000">
                  <a:moveTo>
                    <a:pt x="1143000" y="1905000"/>
                  </a:moveTo>
                  <a:lnTo>
                    <a:pt x="1524000" y="1905000"/>
                  </a:lnTo>
                  <a:lnTo>
                    <a:pt x="1524000" y="1524000"/>
                  </a:lnTo>
                  <a:lnTo>
                    <a:pt x="1143000" y="1524000"/>
                  </a:lnTo>
                  <a:lnTo>
                    <a:pt x="1143000" y="1905000"/>
                  </a:lnTo>
                  <a:close/>
                </a:path>
                <a:path w="3810000" h="3810000">
                  <a:moveTo>
                    <a:pt x="1524000" y="1905000"/>
                  </a:moveTo>
                  <a:lnTo>
                    <a:pt x="1905000" y="1905000"/>
                  </a:lnTo>
                  <a:lnTo>
                    <a:pt x="1905000" y="1524000"/>
                  </a:lnTo>
                  <a:lnTo>
                    <a:pt x="1524000" y="1524000"/>
                  </a:lnTo>
                  <a:lnTo>
                    <a:pt x="1524000" y="1905000"/>
                  </a:lnTo>
                  <a:close/>
                </a:path>
                <a:path w="3810000" h="3810000">
                  <a:moveTo>
                    <a:pt x="1905000" y="1905000"/>
                  </a:moveTo>
                  <a:lnTo>
                    <a:pt x="2286000" y="1905000"/>
                  </a:lnTo>
                  <a:lnTo>
                    <a:pt x="2286000" y="1524000"/>
                  </a:lnTo>
                  <a:lnTo>
                    <a:pt x="1905000" y="1524000"/>
                  </a:lnTo>
                  <a:lnTo>
                    <a:pt x="1905000" y="1905000"/>
                  </a:lnTo>
                  <a:close/>
                </a:path>
                <a:path w="3810000" h="3810000">
                  <a:moveTo>
                    <a:pt x="2286000" y="1905000"/>
                  </a:moveTo>
                  <a:lnTo>
                    <a:pt x="2667000" y="1905000"/>
                  </a:lnTo>
                  <a:lnTo>
                    <a:pt x="2667000" y="1524000"/>
                  </a:lnTo>
                  <a:lnTo>
                    <a:pt x="2286000" y="1524000"/>
                  </a:lnTo>
                  <a:lnTo>
                    <a:pt x="2286000" y="1905000"/>
                  </a:lnTo>
                  <a:close/>
                </a:path>
                <a:path w="3810000" h="3810000">
                  <a:moveTo>
                    <a:pt x="2667000" y="1905000"/>
                  </a:moveTo>
                  <a:lnTo>
                    <a:pt x="3048000" y="1905000"/>
                  </a:lnTo>
                  <a:lnTo>
                    <a:pt x="3048000" y="1524000"/>
                  </a:lnTo>
                  <a:lnTo>
                    <a:pt x="2667000" y="1524000"/>
                  </a:lnTo>
                  <a:lnTo>
                    <a:pt x="2667000" y="1905000"/>
                  </a:lnTo>
                  <a:close/>
                </a:path>
                <a:path w="3810000" h="3810000">
                  <a:moveTo>
                    <a:pt x="3048000" y="1905000"/>
                  </a:moveTo>
                  <a:lnTo>
                    <a:pt x="3429000" y="1905000"/>
                  </a:lnTo>
                  <a:lnTo>
                    <a:pt x="3429000" y="1524000"/>
                  </a:lnTo>
                  <a:lnTo>
                    <a:pt x="3048000" y="1524000"/>
                  </a:lnTo>
                  <a:lnTo>
                    <a:pt x="3048000" y="1905000"/>
                  </a:lnTo>
                  <a:close/>
                </a:path>
                <a:path w="3810000" h="3810000">
                  <a:moveTo>
                    <a:pt x="3429000" y="1905000"/>
                  </a:moveTo>
                  <a:lnTo>
                    <a:pt x="3810000" y="1905000"/>
                  </a:lnTo>
                  <a:lnTo>
                    <a:pt x="3810000" y="1524000"/>
                  </a:lnTo>
                  <a:lnTo>
                    <a:pt x="3429000" y="1524000"/>
                  </a:lnTo>
                  <a:lnTo>
                    <a:pt x="3429000" y="1905000"/>
                  </a:lnTo>
                  <a:close/>
                </a:path>
                <a:path w="3810000" h="3810000">
                  <a:moveTo>
                    <a:pt x="0" y="1524000"/>
                  </a:moveTo>
                  <a:lnTo>
                    <a:pt x="381000" y="1524000"/>
                  </a:lnTo>
                  <a:lnTo>
                    <a:pt x="381000" y="1143000"/>
                  </a:lnTo>
                  <a:lnTo>
                    <a:pt x="0" y="1143000"/>
                  </a:lnTo>
                  <a:lnTo>
                    <a:pt x="0" y="1524000"/>
                  </a:lnTo>
                  <a:close/>
                </a:path>
                <a:path w="3810000" h="3810000">
                  <a:moveTo>
                    <a:pt x="381000" y="1524000"/>
                  </a:moveTo>
                  <a:lnTo>
                    <a:pt x="762000" y="1524000"/>
                  </a:lnTo>
                  <a:lnTo>
                    <a:pt x="762000" y="1143000"/>
                  </a:lnTo>
                  <a:lnTo>
                    <a:pt x="381000" y="1143000"/>
                  </a:lnTo>
                  <a:lnTo>
                    <a:pt x="381000" y="1524000"/>
                  </a:lnTo>
                  <a:close/>
                </a:path>
                <a:path w="3810000" h="3810000">
                  <a:moveTo>
                    <a:pt x="762000" y="1524000"/>
                  </a:moveTo>
                  <a:lnTo>
                    <a:pt x="1143000" y="1524000"/>
                  </a:lnTo>
                  <a:lnTo>
                    <a:pt x="1143000" y="1143000"/>
                  </a:lnTo>
                  <a:lnTo>
                    <a:pt x="762000" y="1143000"/>
                  </a:lnTo>
                  <a:lnTo>
                    <a:pt x="762000" y="1524000"/>
                  </a:lnTo>
                  <a:close/>
                </a:path>
                <a:path w="3810000" h="3810000">
                  <a:moveTo>
                    <a:pt x="1143000" y="1524000"/>
                  </a:moveTo>
                  <a:lnTo>
                    <a:pt x="1524000" y="1524000"/>
                  </a:lnTo>
                  <a:lnTo>
                    <a:pt x="1524000" y="1143000"/>
                  </a:lnTo>
                  <a:lnTo>
                    <a:pt x="1143000" y="1143000"/>
                  </a:lnTo>
                  <a:lnTo>
                    <a:pt x="1143000" y="1524000"/>
                  </a:lnTo>
                  <a:close/>
                </a:path>
                <a:path w="3810000" h="3810000">
                  <a:moveTo>
                    <a:pt x="1524000" y="1524000"/>
                  </a:moveTo>
                  <a:lnTo>
                    <a:pt x="1905000" y="1524000"/>
                  </a:lnTo>
                  <a:lnTo>
                    <a:pt x="1905000" y="1143000"/>
                  </a:lnTo>
                  <a:lnTo>
                    <a:pt x="1524000" y="1143000"/>
                  </a:lnTo>
                  <a:lnTo>
                    <a:pt x="1524000" y="1524000"/>
                  </a:lnTo>
                  <a:close/>
                </a:path>
                <a:path w="3810000" h="3810000">
                  <a:moveTo>
                    <a:pt x="1905000" y="1524000"/>
                  </a:moveTo>
                  <a:lnTo>
                    <a:pt x="2286000" y="1524000"/>
                  </a:lnTo>
                  <a:lnTo>
                    <a:pt x="2286000" y="1143000"/>
                  </a:lnTo>
                  <a:lnTo>
                    <a:pt x="1905000" y="1143000"/>
                  </a:lnTo>
                  <a:lnTo>
                    <a:pt x="1905000" y="1524000"/>
                  </a:lnTo>
                  <a:close/>
                </a:path>
                <a:path w="3810000" h="3810000">
                  <a:moveTo>
                    <a:pt x="2286000" y="1524000"/>
                  </a:moveTo>
                  <a:lnTo>
                    <a:pt x="2667000" y="1524000"/>
                  </a:lnTo>
                  <a:lnTo>
                    <a:pt x="2667000" y="1143000"/>
                  </a:lnTo>
                  <a:lnTo>
                    <a:pt x="2286000" y="1143000"/>
                  </a:lnTo>
                  <a:lnTo>
                    <a:pt x="2286000" y="1524000"/>
                  </a:lnTo>
                  <a:close/>
                </a:path>
                <a:path w="3810000" h="3810000">
                  <a:moveTo>
                    <a:pt x="2667000" y="1524000"/>
                  </a:moveTo>
                  <a:lnTo>
                    <a:pt x="3048000" y="1524000"/>
                  </a:lnTo>
                  <a:lnTo>
                    <a:pt x="3048000" y="1143000"/>
                  </a:lnTo>
                  <a:lnTo>
                    <a:pt x="2667000" y="1143000"/>
                  </a:lnTo>
                  <a:lnTo>
                    <a:pt x="2667000" y="1524000"/>
                  </a:lnTo>
                  <a:close/>
                </a:path>
                <a:path w="3810000" h="3810000">
                  <a:moveTo>
                    <a:pt x="3048000" y="1524000"/>
                  </a:moveTo>
                  <a:lnTo>
                    <a:pt x="3429000" y="1524000"/>
                  </a:lnTo>
                  <a:lnTo>
                    <a:pt x="3429000" y="1143000"/>
                  </a:lnTo>
                  <a:lnTo>
                    <a:pt x="3048000" y="1143000"/>
                  </a:lnTo>
                  <a:lnTo>
                    <a:pt x="3048000" y="1524000"/>
                  </a:lnTo>
                  <a:close/>
                </a:path>
                <a:path w="3810000" h="3810000">
                  <a:moveTo>
                    <a:pt x="3429000" y="1524000"/>
                  </a:moveTo>
                  <a:lnTo>
                    <a:pt x="3810000" y="1524000"/>
                  </a:lnTo>
                  <a:lnTo>
                    <a:pt x="3810000" y="1143000"/>
                  </a:lnTo>
                  <a:lnTo>
                    <a:pt x="3429000" y="1143000"/>
                  </a:lnTo>
                  <a:lnTo>
                    <a:pt x="3429000" y="1524000"/>
                  </a:lnTo>
                  <a:close/>
                </a:path>
                <a:path w="3810000" h="3810000">
                  <a:moveTo>
                    <a:pt x="0" y="1143000"/>
                  </a:moveTo>
                  <a:lnTo>
                    <a:pt x="381000" y="1143000"/>
                  </a:lnTo>
                  <a:lnTo>
                    <a:pt x="381000" y="762000"/>
                  </a:lnTo>
                  <a:lnTo>
                    <a:pt x="0" y="762000"/>
                  </a:lnTo>
                  <a:lnTo>
                    <a:pt x="0" y="1143000"/>
                  </a:lnTo>
                  <a:close/>
                </a:path>
                <a:path w="3810000" h="3810000">
                  <a:moveTo>
                    <a:pt x="381000" y="1143000"/>
                  </a:moveTo>
                  <a:lnTo>
                    <a:pt x="762000" y="1143000"/>
                  </a:lnTo>
                  <a:lnTo>
                    <a:pt x="762000" y="762000"/>
                  </a:lnTo>
                  <a:lnTo>
                    <a:pt x="381000" y="762000"/>
                  </a:lnTo>
                  <a:lnTo>
                    <a:pt x="381000" y="1143000"/>
                  </a:lnTo>
                  <a:close/>
                </a:path>
                <a:path w="3810000" h="3810000">
                  <a:moveTo>
                    <a:pt x="762000" y="1143000"/>
                  </a:moveTo>
                  <a:lnTo>
                    <a:pt x="1143000" y="1143000"/>
                  </a:lnTo>
                  <a:lnTo>
                    <a:pt x="1143000" y="762000"/>
                  </a:lnTo>
                  <a:lnTo>
                    <a:pt x="762000" y="762000"/>
                  </a:lnTo>
                  <a:lnTo>
                    <a:pt x="762000" y="1143000"/>
                  </a:lnTo>
                  <a:close/>
                </a:path>
                <a:path w="3810000" h="3810000">
                  <a:moveTo>
                    <a:pt x="1143000" y="1143000"/>
                  </a:moveTo>
                  <a:lnTo>
                    <a:pt x="1524000" y="1143000"/>
                  </a:lnTo>
                  <a:lnTo>
                    <a:pt x="1524000" y="762000"/>
                  </a:lnTo>
                  <a:lnTo>
                    <a:pt x="1143000" y="762000"/>
                  </a:lnTo>
                  <a:lnTo>
                    <a:pt x="1143000" y="1143000"/>
                  </a:lnTo>
                  <a:close/>
                </a:path>
                <a:path w="3810000" h="3810000">
                  <a:moveTo>
                    <a:pt x="1524000" y="1143000"/>
                  </a:moveTo>
                  <a:lnTo>
                    <a:pt x="1905000" y="1143000"/>
                  </a:lnTo>
                  <a:lnTo>
                    <a:pt x="1905000" y="762000"/>
                  </a:lnTo>
                  <a:lnTo>
                    <a:pt x="1524000" y="762000"/>
                  </a:lnTo>
                  <a:lnTo>
                    <a:pt x="1524000" y="1143000"/>
                  </a:lnTo>
                  <a:close/>
                </a:path>
                <a:path w="3810000" h="3810000">
                  <a:moveTo>
                    <a:pt x="1905000" y="1143000"/>
                  </a:moveTo>
                  <a:lnTo>
                    <a:pt x="2286000" y="1143000"/>
                  </a:lnTo>
                  <a:lnTo>
                    <a:pt x="2286000" y="762000"/>
                  </a:lnTo>
                  <a:lnTo>
                    <a:pt x="1905000" y="762000"/>
                  </a:lnTo>
                  <a:lnTo>
                    <a:pt x="1905000" y="1143000"/>
                  </a:lnTo>
                  <a:close/>
                </a:path>
                <a:path w="3810000" h="3810000">
                  <a:moveTo>
                    <a:pt x="2286000" y="1143000"/>
                  </a:moveTo>
                  <a:lnTo>
                    <a:pt x="2667000" y="1143000"/>
                  </a:lnTo>
                  <a:lnTo>
                    <a:pt x="2667000" y="762000"/>
                  </a:lnTo>
                  <a:lnTo>
                    <a:pt x="2286000" y="762000"/>
                  </a:lnTo>
                  <a:lnTo>
                    <a:pt x="2286000" y="1143000"/>
                  </a:lnTo>
                  <a:close/>
                </a:path>
                <a:path w="3810000" h="3810000">
                  <a:moveTo>
                    <a:pt x="2667000" y="1143000"/>
                  </a:moveTo>
                  <a:lnTo>
                    <a:pt x="3048000" y="1143000"/>
                  </a:lnTo>
                  <a:lnTo>
                    <a:pt x="3048000" y="762000"/>
                  </a:lnTo>
                  <a:lnTo>
                    <a:pt x="2667000" y="762000"/>
                  </a:lnTo>
                  <a:lnTo>
                    <a:pt x="2667000" y="1143000"/>
                  </a:lnTo>
                  <a:close/>
                </a:path>
                <a:path w="3810000" h="3810000">
                  <a:moveTo>
                    <a:pt x="3048000" y="1143000"/>
                  </a:moveTo>
                  <a:lnTo>
                    <a:pt x="3429000" y="1143000"/>
                  </a:lnTo>
                  <a:lnTo>
                    <a:pt x="3429000" y="762000"/>
                  </a:lnTo>
                  <a:lnTo>
                    <a:pt x="3048000" y="762000"/>
                  </a:lnTo>
                  <a:lnTo>
                    <a:pt x="3048000" y="1143000"/>
                  </a:lnTo>
                  <a:close/>
                </a:path>
                <a:path w="3810000" h="3810000">
                  <a:moveTo>
                    <a:pt x="3429000" y="1143000"/>
                  </a:moveTo>
                  <a:lnTo>
                    <a:pt x="3810000" y="1143000"/>
                  </a:lnTo>
                  <a:lnTo>
                    <a:pt x="3810000" y="762000"/>
                  </a:lnTo>
                  <a:lnTo>
                    <a:pt x="3429000" y="762000"/>
                  </a:lnTo>
                  <a:lnTo>
                    <a:pt x="3429000" y="1143000"/>
                  </a:lnTo>
                  <a:close/>
                </a:path>
                <a:path w="3810000" h="3810000">
                  <a:moveTo>
                    <a:pt x="0" y="762000"/>
                  </a:moveTo>
                  <a:lnTo>
                    <a:pt x="381000" y="76200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762000"/>
                  </a:lnTo>
                  <a:close/>
                </a:path>
                <a:path w="3810000" h="3810000">
                  <a:moveTo>
                    <a:pt x="381000" y="762000"/>
                  </a:moveTo>
                  <a:lnTo>
                    <a:pt x="762000" y="762000"/>
                  </a:lnTo>
                  <a:lnTo>
                    <a:pt x="762000" y="381000"/>
                  </a:lnTo>
                  <a:lnTo>
                    <a:pt x="381000" y="381000"/>
                  </a:lnTo>
                  <a:lnTo>
                    <a:pt x="381000" y="762000"/>
                  </a:lnTo>
                  <a:close/>
                </a:path>
                <a:path w="3810000" h="3810000">
                  <a:moveTo>
                    <a:pt x="762000" y="762000"/>
                  </a:moveTo>
                  <a:lnTo>
                    <a:pt x="1143000" y="762000"/>
                  </a:lnTo>
                  <a:lnTo>
                    <a:pt x="1143000" y="381000"/>
                  </a:lnTo>
                  <a:lnTo>
                    <a:pt x="762000" y="381000"/>
                  </a:lnTo>
                  <a:lnTo>
                    <a:pt x="762000" y="762000"/>
                  </a:lnTo>
                  <a:close/>
                </a:path>
                <a:path w="3810000" h="3810000">
                  <a:moveTo>
                    <a:pt x="1143000" y="762000"/>
                  </a:moveTo>
                  <a:lnTo>
                    <a:pt x="1524000" y="762000"/>
                  </a:lnTo>
                  <a:lnTo>
                    <a:pt x="1524000" y="381000"/>
                  </a:lnTo>
                  <a:lnTo>
                    <a:pt x="1143000" y="381000"/>
                  </a:lnTo>
                  <a:lnTo>
                    <a:pt x="1143000" y="762000"/>
                  </a:lnTo>
                  <a:close/>
                </a:path>
                <a:path w="3810000" h="3810000">
                  <a:moveTo>
                    <a:pt x="1524000" y="762000"/>
                  </a:moveTo>
                  <a:lnTo>
                    <a:pt x="1905000" y="762000"/>
                  </a:lnTo>
                  <a:lnTo>
                    <a:pt x="1905000" y="381000"/>
                  </a:lnTo>
                  <a:lnTo>
                    <a:pt x="1524000" y="381000"/>
                  </a:lnTo>
                  <a:lnTo>
                    <a:pt x="1524000" y="762000"/>
                  </a:lnTo>
                  <a:close/>
                </a:path>
                <a:path w="3810000" h="3810000">
                  <a:moveTo>
                    <a:pt x="1905000" y="762000"/>
                  </a:moveTo>
                  <a:lnTo>
                    <a:pt x="2286000" y="762000"/>
                  </a:lnTo>
                  <a:lnTo>
                    <a:pt x="2286000" y="381000"/>
                  </a:lnTo>
                  <a:lnTo>
                    <a:pt x="1905000" y="381000"/>
                  </a:lnTo>
                  <a:lnTo>
                    <a:pt x="1905000" y="762000"/>
                  </a:lnTo>
                  <a:close/>
                </a:path>
                <a:path w="3810000" h="3810000">
                  <a:moveTo>
                    <a:pt x="2286000" y="762000"/>
                  </a:moveTo>
                  <a:lnTo>
                    <a:pt x="2667000" y="762000"/>
                  </a:lnTo>
                  <a:lnTo>
                    <a:pt x="2667000" y="381000"/>
                  </a:lnTo>
                  <a:lnTo>
                    <a:pt x="2286000" y="381000"/>
                  </a:lnTo>
                  <a:lnTo>
                    <a:pt x="2286000" y="762000"/>
                  </a:lnTo>
                  <a:close/>
                </a:path>
                <a:path w="3810000" h="3810000">
                  <a:moveTo>
                    <a:pt x="2667000" y="762000"/>
                  </a:moveTo>
                  <a:lnTo>
                    <a:pt x="3048000" y="762000"/>
                  </a:lnTo>
                  <a:lnTo>
                    <a:pt x="3048000" y="381000"/>
                  </a:lnTo>
                  <a:lnTo>
                    <a:pt x="2667000" y="381000"/>
                  </a:lnTo>
                  <a:lnTo>
                    <a:pt x="2667000" y="762000"/>
                  </a:lnTo>
                  <a:close/>
                </a:path>
                <a:path w="3810000" h="3810000">
                  <a:moveTo>
                    <a:pt x="3048000" y="762000"/>
                  </a:moveTo>
                  <a:lnTo>
                    <a:pt x="3429000" y="762000"/>
                  </a:lnTo>
                  <a:lnTo>
                    <a:pt x="3429000" y="381000"/>
                  </a:lnTo>
                  <a:lnTo>
                    <a:pt x="3048000" y="381000"/>
                  </a:lnTo>
                  <a:lnTo>
                    <a:pt x="3048000" y="762000"/>
                  </a:lnTo>
                  <a:close/>
                </a:path>
                <a:path w="3810000" h="3810000">
                  <a:moveTo>
                    <a:pt x="3429000" y="762000"/>
                  </a:moveTo>
                  <a:lnTo>
                    <a:pt x="3810000" y="762000"/>
                  </a:lnTo>
                  <a:lnTo>
                    <a:pt x="3810000" y="381000"/>
                  </a:lnTo>
                  <a:lnTo>
                    <a:pt x="3429000" y="381000"/>
                  </a:lnTo>
                  <a:lnTo>
                    <a:pt x="3429000" y="762000"/>
                  </a:lnTo>
                  <a:close/>
                </a:path>
                <a:path w="3810000" h="3810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  <a:path w="3810000" h="3810000">
                  <a:moveTo>
                    <a:pt x="381000" y="381000"/>
                  </a:moveTo>
                  <a:lnTo>
                    <a:pt x="762000" y="381000"/>
                  </a:lnTo>
                  <a:lnTo>
                    <a:pt x="762000" y="0"/>
                  </a:lnTo>
                  <a:lnTo>
                    <a:pt x="381000" y="0"/>
                  </a:lnTo>
                  <a:lnTo>
                    <a:pt x="381000" y="381000"/>
                  </a:lnTo>
                  <a:close/>
                </a:path>
                <a:path w="3810000" h="3810000">
                  <a:moveTo>
                    <a:pt x="762000" y="381000"/>
                  </a:moveTo>
                  <a:lnTo>
                    <a:pt x="1143000" y="381000"/>
                  </a:lnTo>
                  <a:lnTo>
                    <a:pt x="1143000" y="0"/>
                  </a:lnTo>
                  <a:lnTo>
                    <a:pt x="762000" y="0"/>
                  </a:lnTo>
                  <a:lnTo>
                    <a:pt x="762000" y="381000"/>
                  </a:lnTo>
                  <a:close/>
                </a:path>
                <a:path w="3810000" h="3810000">
                  <a:moveTo>
                    <a:pt x="1143000" y="381000"/>
                  </a:moveTo>
                  <a:lnTo>
                    <a:pt x="1524000" y="381000"/>
                  </a:lnTo>
                  <a:lnTo>
                    <a:pt x="1524000" y="0"/>
                  </a:lnTo>
                  <a:lnTo>
                    <a:pt x="1143000" y="0"/>
                  </a:lnTo>
                  <a:lnTo>
                    <a:pt x="1143000" y="381000"/>
                  </a:lnTo>
                  <a:close/>
                </a:path>
                <a:path w="3810000" h="3810000">
                  <a:moveTo>
                    <a:pt x="1524000" y="381000"/>
                  </a:moveTo>
                  <a:lnTo>
                    <a:pt x="1905000" y="381000"/>
                  </a:lnTo>
                  <a:lnTo>
                    <a:pt x="1905000" y="0"/>
                  </a:lnTo>
                  <a:lnTo>
                    <a:pt x="1524000" y="0"/>
                  </a:lnTo>
                  <a:lnTo>
                    <a:pt x="1524000" y="381000"/>
                  </a:lnTo>
                  <a:close/>
                </a:path>
                <a:path w="3810000" h="3810000">
                  <a:moveTo>
                    <a:pt x="1905000" y="381000"/>
                  </a:moveTo>
                  <a:lnTo>
                    <a:pt x="2286000" y="381000"/>
                  </a:lnTo>
                  <a:lnTo>
                    <a:pt x="2286000" y="0"/>
                  </a:lnTo>
                  <a:lnTo>
                    <a:pt x="1905000" y="0"/>
                  </a:lnTo>
                  <a:lnTo>
                    <a:pt x="1905000" y="381000"/>
                  </a:lnTo>
                  <a:close/>
                </a:path>
                <a:path w="3810000" h="3810000">
                  <a:moveTo>
                    <a:pt x="2286000" y="381000"/>
                  </a:moveTo>
                  <a:lnTo>
                    <a:pt x="2667000" y="381000"/>
                  </a:lnTo>
                  <a:lnTo>
                    <a:pt x="2667000" y="0"/>
                  </a:lnTo>
                  <a:lnTo>
                    <a:pt x="2286000" y="0"/>
                  </a:lnTo>
                  <a:lnTo>
                    <a:pt x="2286000" y="381000"/>
                  </a:lnTo>
                  <a:close/>
                </a:path>
                <a:path w="3810000" h="3810000">
                  <a:moveTo>
                    <a:pt x="2667000" y="381000"/>
                  </a:moveTo>
                  <a:lnTo>
                    <a:pt x="3048000" y="381000"/>
                  </a:lnTo>
                  <a:lnTo>
                    <a:pt x="3048000" y="0"/>
                  </a:lnTo>
                  <a:lnTo>
                    <a:pt x="2667000" y="0"/>
                  </a:lnTo>
                  <a:lnTo>
                    <a:pt x="2667000" y="381000"/>
                  </a:lnTo>
                  <a:close/>
                </a:path>
                <a:path w="3810000" h="3810000">
                  <a:moveTo>
                    <a:pt x="3048000" y="381000"/>
                  </a:moveTo>
                  <a:lnTo>
                    <a:pt x="3429000" y="381000"/>
                  </a:lnTo>
                  <a:lnTo>
                    <a:pt x="3429000" y="0"/>
                  </a:lnTo>
                  <a:lnTo>
                    <a:pt x="3048000" y="0"/>
                  </a:lnTo>
                  <a:lnTo>
                    <a:pt x="3048000" y="381000"/>
                  </a:lnTo>
                  <a:close/>
                </a:path>
                <a:path w="3810000" h="3810000">
                  <a:moveTo>
                    <a:pt x="3429000" y="381000"/>
                  </a:moveTo>
                  <a:lnTo>
                    <a:pt x="3810000" y="381000"/>
                  </a:lnTo>
                  <a:lnTo>
                    <a:pt x="3810000" y="0"/>
                  </a:lnTo>
                  <a:lnTo>
                    <a:pt x="3429000" y="0"/>
                  </a:lnTo>
                  <a:lnTo>
                    <a:pt x="3429000" y="381000"/>
                  </a:lnTo>
                  <a:close/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57325" y="1584960"/>
              <a:ext cx="3810000" cy="3810000"/>
            </a:xfrm>
            <a:custGeom>
              <a:avLst/>
              <a:gdLst/>
              <a:ahLst/>
              <a:cxnLst/>
              <a:rect l="l" t="t" r="r" b="b"/>
              <a:pathLst>
                <a:path w="3810000" h="3810000">
                  <a:moveTo>
                    <a:pt x="0" y="3810000"/>
                  </a:moveTo>
                  <a:lnTo>
                    <a:pt x="3810000" y="3810000"/>
                  </a:lnTo>
                </a:path>
                <a:path w="3810000" h="3810000">
                  <a:moveTo>
                    <a:pt x="0" y="3810000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325" y="4099560"/>
              <a:ext cx="152400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7925" y="4632960"/>
              <a:ext cx="152400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8525" y="2118360"/>
              <a:ext cx="152400" cy="1524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38525" y="21183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525" y="2804160"/>
              <a:ext cx="152400" cy="152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19525" y="28041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9125" y="1813560"/>
              <a:ext cx="152400" cy="1524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29125" y="18135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1525" y="2804160"/>
              <a:ext cx="152400" cy="152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81525" y="28041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5325" y="3566160"/>
              <a:ext cx="152400" cy="152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05325" y="35661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725" y="3261360"/>
              <a:ext cx="152400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725" y="4937760"/>
              <a:ext cx="152400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5925" y="3566160"/>
              <a:ext cx="152400" cy="1524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688719" y="5497779"/>
            <a:ext cx="13106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3065" algn="l"/>
                <a:tab pos="774700" algn="l"/>
                <a:tab pos="1155700" algn="l"/>
              </a:tabLst>
            </a:pP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12973" y="5497779"/>
            <a:ext cx="21380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3065" algn="l"/>
                <a:tab pos="774065" algn="l"/>
                <a:tab pos="1155700" algn="l"/>
                <a:tab pos="1536700" algn="l"/>
                <a:tab pos="1841500" algn="l"/>
              </a:tabLst>
            </a:pPr>
            <a:r>
              <a:rPr dirty="0" sz="2000">
                <a:latin typeface="Arial MT"/>
                <a:cs typeface="Arial MT"/>
              </a:rPr>
              <a:t>5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6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7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8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9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10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2893" y="1382242"/>
            <a:ext cx="309245" cy="3837304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000">
                <a:latin typeface="Arial MT"/>
                <a:cs typeface="Arial MT"/>
              </a:rPr>
              <a:t>10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5"/>
              </a:spcBef>
            </a:pPr>
            <a:r>
              <a:rPr dirty="0" sz="2000">
                <a:latin typeface="Arial MT"/>
                <a:cs typeface="Arial MT"/>
              </a:rPr>
              <a:t>9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8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7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6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5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5"/>
              </a:spcBef>
            </a:pP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67127" y="5719571"/>
            <a:ext cx="2231136" cy="38252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298573" y="5778500"/>
            <a:ext cx="1943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 b="1">
                <a:latin typeface="Tahoma"/>
                <a:cs typeface="Tahoma"/>
              </a:rPr>
              <a:t>Abdomen</a:t>
            </a:r>
            <a:r>
              <a:rPr dirty="0" sz="1800" spc="-90" b="1">
                <a:latin typeface="Tahoma"/>
                <a:cs typeface="Tahoma"/>
              </a:rPr>
              <a:t> </a:t>
            </a:r>
            <a:r>
              <a:rPr dirty="0" sz="1800" spc="-80" b="1">
                <a:latin typeface="Tahoma"/>
                <a:cs typeface="Tahoma"/>
              </a:rPr>
              <a:t>Length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94736" y="1277238"/>
            <a:ext cx="3592195" cy="4727575"/>
            <a:chOff x="2594736" y="1277238"/>
            <a:chExt cx="3592195" cy="4727575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1362" y="2613723"/>
              <a:ext cx="238125" cy="23812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594736" y="1277238"/>
              <a:ext cx="691515" cy="1298575"/>
            </a:xfrm>
            <a:custGeom>
              <a:avLst/>
              <a:gdLst/>
              <a:ahLst/>
              <a:cxnLst/>
              <a:rect l="l" t="t" r="r" b="b"/>
              <a:pathLst>
                <a:path w="691514" h="1298575">
                  <a:moveTo>
                    <a:pt x="650114" y="1233962"/>
                  </a:moveTo>
                  <a:lnTo>
                    <a:pt x="622045" y="1248790"/>
                  </a:lnTo>
                  <a:lnTo>
                    <a:pt x="691388" y="1298321"/>
                  </a:lnTo>
                  <a:lnTo>
                    <a:pt x="690120" y="1245235"/>
                  </a:lnTo>
                  <a:lnTo>
                    <a:pt x="656082" y="1245235"/>
                  </a:lnTo>
                  <a:lnTo>
                    <a:pt x="650114" y="1233962"/>
                  </a:lnTo>
                  <a:close/>
                </a:path>
                <a:path w="691514" h="1298575">
                  <a:moveTo>
                    <a:pt x="661316" y="1228044"/>
                  </a:moveTo>
                  <a:lnTo>
                    <a:pt x="650114" y="1233962"/>
                  </a:lnTo>
                  <a:lnTo>
                    <a:pt x="656082" y="1245235"/>
                  </a:lnTo>
                  <a:lnTo>
                    <a:pt x="667258" y="1239265"/>
                  </a:lnTo>
                  <a:lnTo>
                    <a:pt x="661316" y="1228044"/>
                  </a:lnTo>
                  <a:close/>
                </a:path>
                <a:path w="691514" h="1298575">
                  <a:moveTo>
                    <a:pt x="689355" y="1213231"/>
                  </a:moveTo>
                  <a:lnTo>
                    <a:pt x="661316" y="1228044"/>
                  </a:lnTo>
                  <a:lnTo>
                    <a:pt x="667258" y="1239265"/>
                  </a:lnTo>
                  <a:lnTo>
                    <a:pt x="656082" y="1245235"/>
                  </a:lnTo>
                  <a:lnTo>
                    <a:pt x="690120" y="1245235"/>
                  </a:lnTo>
                  <a:lnTo>
                    <a:pt x="689355" y="1213231"/>
                  </a:lnTo>
                  <a:close/>
                </a:path>
                <a:path w="691514" h="1298575">
                  <a:moveTo>
                    <a:pt x="11175" y="0"/>
                  </a:moveTo>
                  <a:lnTo>
                    <a:pt x="0" y="5969"/>
                  </a:lnTo>
                  <a:lnTo>
                    <a:pt x="650114" y="1233962"/>
                  </a:lnTo>
                  <a:lnTo>
                    <a:pt x="661316" y="1228044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29325" y="5471185"/>
              <a:ext cx="152400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29325" y="5471185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399"/>
                  </a:moveTo>
                  <a:lnTo>
                    <a:pt x="152400" y="152399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29325" y="5852185"/>
              <a:ext cx="152400" cy="1524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261608" y="5267655"/>
            <a:ext cx="243332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Katydids 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0000FF"/>
                </a:solidFill>
                <a:latin typeface="Arial"/>
                <a:cs typeface="Arial"/>
              </a:rPr>
              <a:t>Gra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z="2800" spc="-5" b="1">
                <a:solidFill>
                  <a:srgbClr val="0000FF"/>
                </a:solidFill>
                <a:latin typeface="Arial"/>
                <a:cs typeface="Arial"/>
              </a:rPr>
              <a:t>shop</a:t>
            </a:r>
            <a:r>
              <a:rPr dirty="0" sz="2800" spc="-20" b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2800" spc="-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92009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199" y="0"/>
                </a:moveTo>
                <a:lnTo>
                  <a:pt x="0" y="0"/>
                </a:lnTo>
                <a:lnTo>
                  <a:pt x="0" y="6858000"/>
                </a:lnTo>
                <a:lnTo>
                  <a:pt x="1600199" y="6858000"/>
                </a:lnTo>
                <a:lnTo>
                  <a:pt x="160019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996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11" name="object 11"/>
            <p:cNvSpPr/>
            <p:nvPr/>
          </p:nvSpPr>
          <p:spPr>
            <a:xfrm>
              <a:off x="2973197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728" y="3486886"/>
              <a:ext cx="9078595" cy="2715260"/>
            </a:xfrm>
            <a:custGeom>
              <a:avLst/>
              <a:gdLst/>
              <a:ahLst/>
              <a:cxnLst/>
              <a:rect l="l" t="t" r="r" b="b"/>
              <a:pathLst>
                <a:path w="9078595" h="2715260">
                  <a:moveTo>
                    <a:pt x="0" y="2664523"/>
                  </a:moveTo>
                  <a:lnTo>
                    <a:pt x="44898" y="2667221"/>
                  </a:lnTo>
                  <a:lnTo>
                    <a:pt x="89828" y="2669913"/>
                  </a:lnTo>
                  <a:lnTo>
                    <a:pt x="134823" y="2672590"/>
                  </a:lnTo>
                  <a:lnTo>
                    <a:pt x="179914" y="2675246"/>
                  </a:lnTo>
                  <a:lnTo>
                    <a:pt x="225134" y="2677875"/>
                  </a:lnTo>
                  <a:lnTo>
                    <a:pt x="270515" y="2680469"/>
                  </a:lnTo>
                  <a:lnTo>
                    <a:pt x="316090" y="2683022"/>
                  </a:lnTo>
                  <a:lnTo>
                    <a:pt x="361890" y="2685526"/>
                  </a:lnTo>
                  <a:lnTo>
                    <a:pt x="407948" y="2687974"/>
                  </a:lnTo>
                  <a:lnTo>
                    <a:pt x="454295" y="2690360"/>
                  </a:lnTo>
                  <a:lnTo>
                    <a:pt x="500965" y="2692676"/>
                  </a:lnTo>
                  <a:lnTo>
                    <a:pt x="547990" y="2694916"/>
                  </a:lnTo>
                  <a:lnTo>
                    <a:pt x="595400" y="2697073"/>
                  </a:lnTo>
                  <a:lnTo>
                    <a:pt x="643230" y="2699140"/>
                  </a:lnTo>
                  <a:lnTo>
                    <a:pt x="691511" y="2701109"/>
                  </a:lnTo>
                  <a:lnTo>
                    <a:pt x="740275" y="2702975"/>
                  </a:lnTo>
                  <a:lnTo>
                    <a:pt x="789554" y="2704729"/>
                  </a:lnTo>
                  <a:lnTo>
                    <a:pt x="839382" y="2706365"/>
                  </a:lnTo>
                  <a:lnTo>
                    <a:pt x="889789" y="2707877"/>
                  </a:lnTo>
                  <a:lnTo>
                    <a:pt x="940808" y="2709256"/>
                  </a:lnTo>
                  <a:lnTo>
                    <a:pt x="992472" y="2710497"/>
                  </a:lnTo>
                  <a:lnTo>
                    <a:pt x="1044812" y="2711592"/>
                  </a:lnTo>
                  <a:lnTo>
                    <a:pt x="1097861" y="2712535"/>
                  </a:lnTo>
                  <a:lnTo>
                    <a:pt x="1151651" y="2713317"/>
                  </a:lnTo>
                  <a:lnTo>
                    <a:pt x="1206215" y="2713933"/>
                  </a:lnTo>
                  <a:lnTo>
                    <a:pt x="1261583" y="2714376"/>
                  </a:lnTo>
                  <a:lnTo>
                    <a:pt x="1317790" y="2714638"/>
                  </a:lnTo>
                  <a:lnTo>
                    <a:pt x="1374866" y="2714713"/>
                  </a:lnTo>
                  <a:lnTo>
                    <a:pt x="1432845" y="2714594"/>
                  </a:lnTo>
                  <a:lnTo>
                    <a:pt x="1491758" y="2714273"/>
                  </a:lnTo>
                  <a:lnTo>
                    <a:pt x="1551637" y="2713744"/>
                  </a:lnTo>
                  <a:lnTo>
                    <a:pt x="1612515" y="2713000"/>
                  </a:lnTo>
                  <a:lnTo>
                    <a:pt x="1674425" y="2712034"/>
                  </a:lnTo>
                  <a:lnTo>
                    <a:pt x="1717553" y="2711288"/>
                  </a:lnTo>
                  <a:lnTo>
                    <a:pt x="1761085" y="2710534"/>
                  </a:lnTo>
                  <a:lnTo>
                    <a:pt x="1805014" y="2709765"/>
                  </a:lnTo>
                  <a:lnTo>
                    <a:pt x="1849338" y="2708979"/>
                  </a:lnTo>
                  <a:lnTo>
                    <a:pt x="1894050" y="2708171"/>
                  </a:lnTo>
                  <a:lnTo>
                    <a:pt x="1939146" y="2707337"/>
                  </a:lnTo>
                  <a:lnTo>
                    <a:pt x="1984623" y="2706473"/>
                  </a:lnTo>
                  <a:lnTo>
                    <a:pt x="2030476" y="2705574"/>
                  </a:lnTo>
                  <a:lnTo>
                    <a:pt x="2076699" y="2704637"/>
                  </a:lnTo>
                  <a:lnTo>
                    <a:pt x="2123289" y="2703656"/>
                  </a:lnTo>
                  <a:lnTo>
                    <a:pt x="2170241" y="2702629"/>
                  </a:lnTo>
                  <a:lnTo>
                    <a:pt x="2217550" y="2701550"/>
                  </a:lnTo>
                  <a:lnTo>
                    <a:pt x="2265212" y="2700416"/>
                  </a:lnTo>
                  <a:lnTo>
                    <a:pt x="2313223" y="2699223"/>
                  </a:lnTo>
                  <a:lnTo>
                    <a:pt x="2361578" y="2697965"/>
                  </a:lnTo>
                  <a:lnTo>
                    <a:pt x="2410272" y="2696640"/>
                  </a:lnTo>
                  <a:lnTo>
                    <a:pt x="2459301" y="2695242"/>
                  </a:lnTo>
                  <a:lnTo>
                    <a:pt x="2508661" y="2693769"/>
                  </a:lnTo>
                  <a:lnTo>
                    <a:pt x="2558346" y="2692214"/>
                  </a:lnTo>
                  <a:lnTo>
                    <a:pt x="2608353" y="2690575"/>
                  </a:lnTo>
                  <a:lnTo>
                    <a:pt x="2658676" y="2688847"/>
                  </a:lnTo>
                  <a:lnTo>
                    <a:pt x="2709312" y="2687026"/>
                  </a:lnTo>
                  <a:lnTo>
                    <a:pt x="2760256" y="2685107"/>
                  </a:lnTo>
                  <a:lnTo>
                    <a:pt x="2811503" y="2683087"/>
                  </a:lnTo>
                  <a:lnTo>
                    <a:pt x="2863049" y="2680962"/>
                  </a:lnTo>
                  <a:lnTo>
                    <a:pt x="2914889" y="2678726"/>
                  </a:lnTo>
                  <a:lnTo>
                    <a:pt x="2967020" y="2676377"/>
                  </a:lnTo>
                  <a:lnTo>
                    <a:pt x="3019435" y="2673909"/>
                  </a:lnTo>
                  <a:lnTo>
                    <a:pt x="3072131" y="2671319"/>
                  </a:lnTo>
                  <a:lnTo>
                    <a:pt x="3125103" y="2668602"/>
                  </a:lnTo>
                  <a:lnTo>
                    <a:pt x="3178347" y="2665754"/>
                  </a:lnTo>
                  <a:lnTo>
                    <a:pt x="3231859" y="2662772"/>
                  </a:lnTo>
                  <a:lnTo>
                    <a:pt x="3285633" y="2659650"/>
                  </a:lnTo>
                  <a:lnTo>
                    <a:pt x="3339665" y="2656385"/>
                  </a:lnTo>
                  <a:lnTo>
                    <a:pt x="3393951" y="2652973"/>
                  </a:lnTo>
                  <a:lnTo>
                    <a:pt x="3448486" y="2649408"/>
                  </a:lnTo>
                  <a:lnTo>
                    <a:pt x="3503265" y="2645688"/>
                  </a:lnTo>
                  <a:lnTo>
                    <a:pt x="3558285" y="2641807"/>
                  </a:lnTo>
                  <a:lnTo>
                    <a:pt x="3613541" y="2637763"/>
                  </a:lnTo>
                  <a:lnTo>
                    <a:pt x="3669027" y="2633550"/>
                  </a:lnTo>
                  <a:lnTo>
                    <a:pt x="3724740" y="2629164"/>
                  </a:lnTo>
                  <a:lnTo>
                    <a:pt x="3780676" y="2624601"/>
                  </a:lnTo>
                  <a:lnTo>
                    <a:pt x="3836829" y="2619857"/>
                  </a:lnTo>
                  <a:lnTo>
                    <a:pt x="3893195" y="2614928"/>
                  </a:lnTo>
                  <a:lnTo>
                    <a:pt x="3949769" y="2609810"/>
                  </a:lnTo>
                  <a:lnTo>
                    <a:pt x="4006548" y="2604498"/>
                  </a:lnTo>
                  <a:lnTo>
                    <a:pt x="4063526" y="2598988"/>
                  </a:lnTo>
                  <a:lnTo>
                    <a:pt x="4120699" y="2593276"/>
                  </a:lnTo>
                  <a:lnTo>
                    <a:pt x="4166073" y="2588638"/>
                  </a:lnTo>
                  <a:lnTo>
                    <a:pt x="4212041" y="2583873"/>
                  </a:lnTo>
                  <a:lnTo>
                    <a:pt x="4258581" y="2578986"/>
                  </a:lnTo>
                  <a:lnTo>
                    <a:pt x="4305669" y="2573976"/>
                  </a:lnTo>
                  <a:lnTo>
                    <a:pt x="4353284" y="2568847"/>
                  </a:lnTo>
                  <a:lnTo>
                    <a:pt x="4401403" y="2563601"/>
                  </a:lnTo>
                  <a:lnTo>
                    <a:pt x="4450004" y="2558240"/>
                  </a:lnTo>
                  <a:lnTo>
                    <a:pt x="4499066" y="2552765"/>
                  </a:lnTo>
                  <a:lnTo>
                    <a:pt x="4548564" y="2547178"/>
                  </a:lnTo>
                  <a:lnTo>
                    <a:pt x="4598478" y="2541483"/>
                  </a:lnTo>
                  <a:lnTo>
                    <a:pt x="4648785" y="2535680"/>
                  </a:lnTo>
                  <a:lnTo>
                    <a:pt x="4699462" y="2529772"/>
                  </a:lnTo>
                  <a:lnTo>
                    <a:pt x="4750488" y="2523761"/>
                  </a:lnTo>
                  <a:lnTo>
                    <a:pt x="4801840" y="2517649"/>
                  </a:lnTo>
                  <a:lnTo>
                    <a:pt x="4853496" y="2511437"/>
                  </a:lnTo>
                  <a:lnTo>
                    <a:pt x="4905433" y="2505129"/>
                  </a:lnTo>
                  <a:lnTo>
                    <a:pt x="4957629" y="2498725"/>
                  </a:lnTo>
                  <a:lnTo>
                    <a:pt x="5010063" y="2492229"/>
                  </a:lnTo>
                  <a:lnTo>
                    <a:pt x="5062711" y="2485642"/>
                  </a:lnTo>
                  <a:lnTo>
                    <a:pt x="5115551" y="2478965"/>
                  </a:lnTo>
                  <a:lnTo>
                    <a:pt x="5168562" y="2472202"/>
                  </a:lnTo>
                  <a:lnTo>
                    <a:pt x="5221720" y="2465355"/>
                  </a:lnTo>
                  <a:lnTo>
                    <a:pt x="5275004" y="2458424"/>
                  </a:lnTo>
                  <a:lnTo>
                    <a:pt x="5328391" y="2451413"/>
                  </a:lnTo>
                  <a:lnTo>
                    <a:pt x="5381859" y="2444323"/>
                  </a:lnTo>
                  <a:lnTo>
                    <a:pt x="5435386" y="2437156"/>
                  </a:lnTo>
                  <a:lnTo>
                    <a:pt x="5488949" y="2429915"/>
                  </a:lnTo>
                  <a:lnTo>
                    <a:pt x="5542527" y="2422601"/>
                  </a:lnTo>
                  <a:lnTo>
                    <a:pt x="5596096" y="2415217"/>
                  </a:lnTo>
                  <a:lnTo>
                    <a:pt x="5649634" y="2407764"/>
                  </a:lnTo>
                  <a:lnTo>
                    <a:pt x="5703120" y="2400245"/>
                  </a:lnTo>
                  <a:lnTo>
                    <a:pt x="5756531" y="2392661"/>
                  </a:lnTo>
                  <a:lnTo>
                    <a:pt x="5809844" y="2385015"/>
                  </a:lnTo>
                  <a:lnTo>
                    <a:pt x="5863038" y="2377309"/>
                  </a:lnTo>
                  <a:lnTo>
                    <a:pt x="5916090" y="2369545"/>
                  </a:lnTo>
                  <a:lnTo>
                    <a:pt x="5968978" y="2361724"/>
                  </a:lnTo>
                  <a:lnTo>
                    <a:pt x="6021680" y="2353849"/>
                  </a:lnTo>
                  <a:lnTo>
                    <a:pt x="6074172" y="2345922"/>
                  </a:lnTo>
                  <a:lnTo>
                    <a:pt x="6126434" y="2337944"/>
                  </a:lnTo>
                  <a:lnTo>
                    <a:pt x="6178442" y="2329919"/>
                  </a:lnTo>
                  <a:lnTo>
                    <a:pt x="6230175" y="2321848"/>
                  </a:lnTo>
                  <a:lnTo>
                    <a:pt x="6281610" y="2313732"/>
                  </a:lnTo>
                  <a:lnTo>
                    <a:pt x="6332724" y="2305575"/>
                  </a:lnTo>
                  <a:lnTo>
                    <a:pt x="6383496" y="2297378"/>
                  </a:lnTo>
                  <a:lnTo>
                    <a:pt x="6433904" y="2289143"/>
                  </a:lnTo>
                  <a:lnTo>
                    <a:pt x="6483924" y="2280872"/>
                  </a:lnTo>
                  <a:lnTo>
                    <a:pt x="6533536" y="2272567"/>
                  </a:lnTo>
                  <a:lnTo>
                    <a:pt x="6582715" y="2264230"/>
                  </a:lnTo>
                  <a:lnTo>
                    <a:pt x="6631441" y="2255864"/>
                  </a:lnTo>
                  <a:lnTo>
                    <a:pt x="6679690" y="2247470"/>
                  </a:lnTo>
                  <a:lnTo>
                    <a:pt x="6727441" y="2239051"/>
                  </a:lnTo>
                  <a:lnTo>
                    <a:pt x="6774672" y="2230608"/>
                  </a:lnTo>
                  <a:lnTo>
                    <a:pt x="6821359" y="2222143"/>
                  </a:lnTo>
                  <a:lnTo>
                    <a:pt x="6867481" y="2213659"/>
                  </a:lnTo>
                  <a:lnTo>
                    <a:pt x="6913016" y="2205157"/>
                  </a:lnTo>
                  <a:lnTo>
                    <a:pt x="6957940" y="2196640"/>
                  </a:lnTo>
                  <a:lnTo>
                    <a:pt x="7002233" y="2188109"/>
                  </a:lnTo>
                  <a:lnTo>
                    <a:pt x="7045871" y="2179568"/>
                  </a:lnTo>
                  <a:lnTo>
                    <a:pt x="7088832" y="2171016"/>
                  </a:lnTo>
                  <a:lnTo>
                    <a:pt x="7131095" y="2162458"/>
                  </a:lnTo>
                  <a:lnTo>
                    <a:pt x="7172636" y="2153894"/>
                  </a:lnTo>
                  <a:lnTo>
                    <a:pt x="7233929" y="2140968"/>
                  </a:lnTo>
                  <a:lnTo>
                    <a:pt x="7295240" y="2127694"/>
                  </a:lnTo>
                  <a:lnTo>
                    <a:pt x="7356517" y="2114092"/>
                  </a:lnTo>
                  <a:lnTo>
                    <a:pt x="7417708" y="2100182"/>
                  </a:lnTo>
                  <a:lnTo>
                    <a:pt x="7478760" y="2085982"/>
                  </a:lnTo>
                  <a:lnTo>
                    <a:pt x="7539621" y="2071514"/>
                  </a:lnTo>
                  <a:lnTo>
                    <a:pt x="7600240" y="2056797"/>
                  </a:lnTo>
                  <a:lnTo>
                    <a:pt x="7660563" y="2041849"/>
                  </a:lnTo>
                  <a:lnTo>
                    <a:pt x="7720539" y="2026691"/>
                  </a:lnTo>
                  <a:lnTo>
                    <a:pt x="7780116" y="2011343"/>
                  </a:lnTo>
                  <a:lnTo>
                    <a:pt x="7839241" y="1995824"/>
                  </a:lnTo>
                  <a:lnTo>
                    <a:pt x="7897862" y="1980154"/>
                  </a:lnTo>
                  <a:lnTo>
                    <a:pt x="7955927" y="1964352"/>
                  </a:lnTo>
                  <a:lnTo>
                    <a:pt x="8013384" y="1948439"/>
                  </a:lnTo>
                  <a:lnTo>
                    <a:pt x="8070180" y="1932433"/>
                  </a:lnTo>
                  <a:lnTo>
                    <a:pt x="8126263" y="1916354"/>
                  </a:lnTo>
                  <a:lnTo>
                    <a:pt x="8181582" y="1900223"/>
                  </a:lnTo>
                  <a:lnTo>
                    <a:pt x="8236083" y="1884058"/>
                  </a:lnTo>
                  <a:lnTo>
                    <a:pt x="8289716" y="1867880"/>
                  </a:lnTo>
                  <a:lnTo>
                    <a:pt x="8342426" y="1851708"/>
                  </a:lnTo>
                  <a:lnTo>
                    <a:pt x="8394164" y="1835561"/>
                  </a:lnTo>
                  <a:lnTo>
                    <a:pt x="8444875" y="1819460"/>
                  </a:lnTo>
                  <a:lnTo>
                    <a:pt x="8494508" y="1803424"/>
                  </a:lnTo>
                  <a:lnTo>
                    <a:pt x="8543011" y="1787472"/>
                  </a:lnTo>
                  <a:lnTo>
                    <a:pt x="8590332" y="1771624"/>
                  </a:lnTo>
                  <a:lnTo>
                    <a:pt x="8636418" y="1755901"/>
                  </a:lnTo>
                  <a:lnTo>
                    <a:pt x="8681217" y="1740321"/>
                  </a:lnTo>
                  <a:lnTo>
                    <a:pt x="8724677" y="1724904"/>
                  </a:lnTo>
                  <a:lnTo>
                    <a:pt x="8766746" y="1709670"/>
                  </a:lnTo>
                  <a:lnTo>
                    <a:pt x="8807371" y="1694639"/>
                  </a:lnTo>
                  <a:lnTo>
                    <a:pt x="8846501" y="1679830"/>
                  </a:lnTo>
                  <a:lnTo>
                    <a:pt x="8884083" y="1665263"/>
                  </a:lnTo>
                  <a:lnTo>
                    <a:pt x="8920065" y="1650957"/>
                  </a:lnTo>
                  <a:lnTo>
                    <a:pt x="8987020" y="1623208"/>
                  </a:lnTo>
                  <a:lnTo>
                    <a:pt x="9046949" y="1596742"/>
                  </a:lnTo>
                  <a:lnTo>
                    <a:pt x="9074148" y="1584038"/>
                  </a:lnTo>
                  <a:lnTo>
                    <a:pt x="9078271" y="1582028"/>
                  </a:lnTo>
                </a:path>
                <a:path w="9078595" h="2715260">
                  <a:moveTo>
                    <a:pt x="0" y="871372"/>
                  </a:moveTo>
                  <a:lnTo>
                    <a:pt x="35920" y="852340"/>
                  </a:lnTo>
                  <a:lnTo>
                    <a:pt x="71984" y="833309"/>
                  </a:lnTo>
                  <a:lnTo>
                    <a:pt x="108335" y="814282"/>
                  </a:lnTo>
                  <a:lnTo>
                    <a:pt x="145119" y="795260"/>
                  </a:lnTo>
                  <a:lnTo>
                    <a:pt x="182477" y="776244"/>
                  </a:lnTo>
                  <a:lnTo>
                    <a:pt x="220555" y="757238"/>
                  </a:lnTo>
                  <a:lnTo>
                    <a:pt x="259496" y="738241"/>
                  </a:lnTo>
                  <a:lnTo>
                    <a:pt x="299444" y="719257"/>
                  </a:lnTo>
                  <a:lnTo>
                    <a:pt x="340543" y="700287"/>
                  </a:lnTo>
                  <a:lnTo>
                    <a:pt x="382937" y="681331"/>
                  </a:lnTo>
                  <a:lnTo>
                    <a:pt x="426770" y="662394"/>
                  </a:lnTo>
                  <a:lnTo>
                    <a:pt x="472184" y="643474"/>
                  </a:lnTo>
                  <a:lnTo>
                    <a:pt x="519326" y="624576"/>
                  </a:lnTo>
                  <a:lnTo>
                    <a:pt x="568338" y="605700"/>
                  </a:lnTo>
                  <a:lnTo>
                    <a:pt x="619363" y="586848"/>
                  </a:lnTo>
                  <a:lnTo>
                    <a:pt x="672547" y="568022"/>
                  </a:lnTo>
                  <a:lnTo>
                    <a:pt x="728033" y="549223"/>
                  </a:lnTo>
                  <a:lnTo>
                    <a:pt x="785964" y="530453"/>
                  </a:lnTo>
                  <a:lnTo>
                    <a:pt x="846485" y="511714"/>
                  </a:lnTo>
                  <a:lnTo>
                    <a:pt x="909740" y="493008"/>
                  </a:lnTo>
                  <a:lnTo>
                    <a:pt x="975872" y="474337"/>
                  </a:lnTo>
                  <a:lnTo>
                    <a:pt x="1045025" y="455701"/>
                  </a:lnTo>
                  <a:lnTo>
                    <a:pt x="1082432" y="445844"/>
                  </a:lnTo>
                  <a:lnTo>
                    <a:pt x="1120567" y="435788"/>
                  </a:lnTo>
                  <a:lnTo>
                    <a:pt x="1159420" y="425547"/>
                  </a:lnTo>
                  <a:lnTo>
                    <a:pt x="1198980" y="415139"/>
                  </a:lnTo>
                  <a:lnTo>
                    <a:pt x="1239234" y="404578"/>
                  </a:lnTo>
                  <a:lnTo>
                    <a:pt x="1280171" y="393882"/>
                  </a:lnTo>
                  <a:lnTo>
                    <a:pt x="1321780" y="383065"/>
                  </a:lnTo>
                  <a:lnTo>
                    <a:pt x="1364049" y="372143"/>
                  </a:lnTo>
                  <a:lnTo>
                    <a:pt x="1406966" y="361133"/>
                  </a:lnTo>
                  <a:lnTo>
                    <a:pt x="1450520" y="350050"/>
                  </a:lnTo>
                  <a:lnTo>
                    <a:pt x="1494699" y="338911"/>
                  </a:lnTo>
                  <a:lnTo>
                    <a:pt x="1539492" y="327730"/>
                  </a:lnTo>
                  <a:lnTo>
                    <a:pt x="1584887" y="316524"/>
                  </a:lnTo>
                  <a:lnTo>
                    <a:pt x="1630872" y="305310"/>
                  </a:lnTo>
                  <a:lnTo>
                    <a:pt x="1677437" y="294101"/>
                  </a:lnTo>
                  <a:lnTo>
                    <a:pt x="1724569" y="282915"/>
                  </a:lnTo>
                  <a:lnTo>
                    <a:pt x="1772257" y="271768"/>
                  </a:lnTo>
                  <a:lnTo>
                    <a:pt x="1820489" y="260675"/>
                  </a:lnTo>
                  <a:lnTo>
                    <a:pt x="1869254" y="249651"/>
                  </a:lnTo>
                  <a:lnTo>
                    <a:pt x="1918540" y="238714"/>
                  </a:lnTo>
                  <a:lnTo>
                    <a:pt x="1968336" y="227879"/>
                  </a:lnTo>
                  <a:lnTo>
                    <a:pt x="2018630" y="217161"/>
                  </a:lnTo>
                  <a:lnTo>
                    <a:pt x="2069410" y="206577"/>
                  </a:lnTo>
                  <a:lnTo>
                    <a:pt x="2120666" y="196143"/>
                  </a:lnTo>
                  <a:lnTo>
                    <a:pt x="2172385" y="185873"/>
                  </a:lnTo>
                  <a:lnTo>
                    <a:pt x="2224555" y="175785"/>
                  </a:lnTo>
                  <a:lnTo>
                    <a:pt x="2277166" y="165894"/>
                  </a:lnTo>
                  <a:lnTo>
                    <a:pt x="2330206" y="156216"/>
                  </a:lnTo>
                  <a:lnTo>
                    <a:pt x="2383663" y="146767"/>
                  </a:lnTo>
                  <a:lnTo>
                    <a:pt x="2437525" y="137562"/>
                  </a:lnTo>
                  <a:lnTo>
                    <a:pt x="2491782" y="128618"/>
                  </a:lnTo>
                  <a:lnTo>
                    <a:pt x="2546421" y="119951"/>
                  </a:lnTo>
                  <a:lnTo>
                    <a:pt x="2601431" y="111575"/>
                  </a:lnTo>
                  <a:lnTo>
                    <a:pt x="2656800" y="103508"/>
                  </a:lnTo>
                  <a:lnTo>
                    <a:pt x="2712517" y="95765"/>
                  </a:lnTo>
                  <a:lnTo>
                    <a:pt x="2768570" y="88361"/>
                  </a:lnTo>
                  <a:lnTo>
                    <a:pt x="2824948" y="81314"/>
                  </a:lnTo>
                  <a:lnTo>
                    <a:pt x="2881639" y="74638"/>
                  </a:lnTo>
                  <a:lnTo>
                    <a:pt x="2938631" y="68350"/>
                  </a:lnTo>
                  <a:lnTo>
                    <a:pt x="2995914" y="62465"/>
                  </a:lnTo>
                  <a:lnTo>
                    <a:pt x="3053475" y="56999"/>
                  </a:lnTo>
                  <a:lnTo>
                    <a:pt x="3111303" y="51968"/>
                  </a:lnTo>
                  <a:lnTo>
                    <a:pt x="3155740" y="48359"/>
                  </a:lnTo>
                  <a:lnTo>
                    <a:pt x="3200516" y="44877"/>
                  </a:lnTo>
                  <a:lnTo>
                    <a:pt x="3245628" y="41521"/>
                  </a:lnTo>
                  <a:lnTo>
                    <a:pt x="3291067" y="38292"/>
                  </a:lnTo>
                  <a:lnTo>
                    <a:pt x="3336830" y="35191"/>
                  </a:lnTo>
                  <a:lnTo>
                    <a:pt x="3382910" y="32217"/>
                  </a:lnTo>
                  <a:lnTo>
                    <a:pt x="3429303" y="29372"/>
                  </a:lnTo>
                  <a:lnTo>
                    <a:pt x="3476001" y="26655"/>
                  </a:lnTo>
                  <a:lnTo>
                    <a:pt x="3523001" y="24067"/>
                  </a:lnTo>
                  <a:lnTo>
                    <a:pt x="3570296" y="21609"/>
                  </a:lnTo>
                  <a:lnTo>
                    <a:pt x="3617880" y="19281"/>
                  </a:lnTo>
                  <a:lnTo>
                    <a:pt x="3665749" y="17084"/>
                  </a:lnTo>
                  <a:lnTo>
                    <a:pt x="3713896" y="15017"/>
                  </a:lnTo>
                  <a:lnTo>
                    <a:pt x="3762316" y="13081"/>
                  </a:lnTo>
                  <a:lnTo>
                    <a:pt x="3811004" y="11277"/>
                  </a:lnTo>
                  <a:lnTo>
                    <a:pt x="3859954" y="9605"/>
                  </a:lnTo>
                  <a:lnTo>
                    <a:pt x="3909160" y="8066"/>
                  </a:lnTo>
                  <a:lnTo>
                    <a:pt x="3958616" y="6659"/>
                  </a:lnTo>
                  <a:lnTo>
                    <a:pt x="4008318" y="5386"/>
                  </a:lnTo>
                  <a:lnTo>
                    <a:pt x="4058260" y="4247"/>
                  </a:lnTo>
                  <a:lnTo>
                    <a:pt x="4108435" y="3241"/>
                  </a:lnTo>
                  <a:lnTo>
                    <a:pt x="4158839" y="2371"/>
                  </a:lnTo>
                  <a:lnTo>
                    <a:pt x="4209466" y="1636"/>
                  </a:lnTo>
                  <a:lnTo>
                    <a:pt x="4260311" y="1036"/>
                  </a:lnTo>
                  <a:lnTo>
                    <a:pt x="4311367" y="572"/>
                  </a:lnTo>
                  <a:lnTo>
                    <a:pt x="4362629" y="244"/>
                  </a:lnTo>
                  <a:lnTo>
                    <a:pt x="4414092" y="53"/>
                  </a:lnTo>
                  <a:lnTo>
                    <a:pt x="4465750" y="0"/>
                  </a:lnTo>
                  <a:lnTo>
                    <a:pt x="4517598" y="83"/>
                  </a:lnTo>
                  <a:lnTo>
                    <a:pt x="4569630" y="305"/>
                  </a:lnTo>
                  <a:lnTo>
                    <a:pt x="4621840" y="666"/>
                  </a:lnTo>
                  <a:lnTo>
                    <a:pt x="4674223" y="1165"/>
                  </a:lnTo>
                  <a:lnTo>
                    <a:pt x="4726773" y="1804"/>
                  </a:lnTo>
                  <a:lnTo>
                    <a:pt x="4779485" y="2583"/>
                  </a:lnTo>
                  <a:lnTo>
                    <a:pt x="4832353" y="3501"/>
                  </a:lnTo>
                  <a:lnTo>
                    <a:pt x="4885372" y="4560"/>
                  </a:lnTo>
                  <a:lnTo>
                    <a:pt x="4938536" y="5761"/>
                  </a:lnTo>
                  <a:lnTo>
                    <a:pt x="4991839" y="7102"/>
                  </a:lnTo>
                  <a:lnTo>
                    <a:pt x="5045276" y="8586"/>
                  </a:lnTo>
                  <a:lnTo>
                    <a:pt x="5098841" y="10212"/>
                  </a:lnTo>
                  <a:lnTo>
                    <a:pt x="5152530" y="11981"/>
                  </a:lnTo>
                  <a:lnTo>
                    <a:pt x="5206335" y="13893"/>
                  </a:lnTo>
                  <a:lnTo>
                    <a:pt x="5260252" y="15948"/>
                  </a:lnTo>
                  <a:lnTo>
                    <a:pt x="5314275" y="18147"/>
                  </a:lnTo>
                  <a:lnTo>
                    <a:pt x="5368399" y="20491"/>
                  </a:lnTo>
                  <a:lnTo>
                    <a:pt x="5422617" y="22980"/>
                  </a:lnTo>
                  <a:lnTo>
                    <a:pt x="5476925" y="25614"/>
                  </a:lnTo>
                  <a:lnTo>
                    <a:pt x="5531317" y="28394"/>
                  </a:lnTo>
                  <a:lnTo>
                    <a:pt x="5585787" y="31320"/>
                  </a:lnTo>
                  <a:lnTo>
                    <a:pt x="5640330" y="34392"/>
                  </a:lnTo>
                  <a:lnTo>
                    <a:pt x="5694940" y="37612"/>
                  </a:lnTo>
                  <a:lnTo>
                    <a:pt x="5749611" y="40979"/>
                  </a:lnTo>
                  <a:lnTo>
                    <a:pt x="5804338" y="44493"/>
                  </a:lnTo>
                  <a:lnTo>
                    <a:pt x="5859116" y="48156"/>
                  </a:lnTo>
                  <a:lnTo>
                    <a:pt x="5913939" y="51968"/>
                  </a:lnTo>
                  <a:lnTo>
                    <a:pt x="5961554" y="55463"/>
                  </a:lnTo>
                  <a:lnTo>
                    <a:pt x="6010111" y="59261"/>
                  </a:lnTo>
                  <a:lnTo>
                    <a:pt x="6059569" y="63352"/>
                  </a:lnTo>
                  <a:lnTo>
                    <a:pt x="6109886" y="67727"/>
                  </a:lnTo>
                  <a:lnTo>
                    <a:pt x="6161021" y="72376"/>
                  </a:lnTo>
                  <a:lnTo>
                    <a:pt x="6212932" y="77290"/>
                  </a:lnTo>
                  <a:lnTo>
                    <a:pt x="6265580" y="82458"/>
                  </a:lnTo>
                  <a:lnTo>
                    <a:pt x="6318922" y="87870"/>
                  </a:lnTo>
                  <a:lnTo>
                    <a:pt x="6372918" y="93517"/>
                  </a:lnTo>
                  <a:lnTo>
                    <a:pt x="6427526" y="99389"/>
                  </a:lnTo>
                  <a:lnTo>
                    <a:pt x="6482705" y="105477"/>
                  </a:lnTo>
                  <a:lnTo>
                    <a:pt x="6538413" y="111770"/>
                  </a:lnTo>
                  <a:lnTo>
                    <a:pt x="6594611" y="118258"/>
                  </a:lnTo>
                  <a:lnTo>
                    <a:pt x="6651256" y="124933"/>
                  </a:lnTo>
                  <a:lnTo>
                    <a:pt x="6708307" y="131783"/>
                  </a:lnTo>
                  <a:lnTo>
                    <a:pt x="6765724" y="138800"/>
                  </a:lnTo>
                  <a:lnTo>
                    <a:pt x="6823464" y="145974"/>
                  </a:lnTo>
                  <a:lnTo>
                    <a:pt x="6881487" y="153294"/>
                  </a:lnTo>
                  <a:lnTo>
                    <a:pt x="6939752" y="160751"/>
                  </a:lnTo>
                  <a:lnTo>
                    <a:pt x="6998218" y="168336"/>
                  </a:lnTo>
                  <a:lnTo>
                    <a:pt x="7056842" y="176038"/>
                  </a:lnTo>
                  <a:lnTo>
                    <a:pt x="7115585" y="183847"/>
                  </a:lnTo>
                  <a:lnTo>
                    <a:pt x="7174404" y="191755"/>
                  </a:lnTo>
                  <a:lnTo>
                    <a:pt x="7233260" y="199750"/>
                  </a:lnTo>
                  <a:lnTo>
                    <a:pt x="7292110" y="207824"/>
                  </a:lnTo>
                  <a:lnTo>
                    <a:pt x="7350913" y="215966"/>
                  </a:lnTo>
                  <a:lnTo>
                    <a:pt x="7409628" y="224167"/>
                  </a:lnTo>
                  <a:lnTo>
                    <a:pt x="7468215" y="232416"/>
                  </a:lnTo>
                  <a:lnTo>
                    <a:pt x="7526631" y="240705"/>
                  </a:lnTo>
                  <a:lnTo>
                    <a:pt x="7584836" y="249024"/>
                  </a:lnTo>
                  <a:lnTo>
                    <a:pt x="7642789" y="257361"/>
                  </a:lnTo>
                  <a:lnTo>
                    <a:pt x="7700448" y="265709"/>
                  </a:lnTo>
                  <a:lnTo>
                    <a:pt x="7757772" y="274057"/>
                  </a:lnTo>
                  <a:lnTo>
                    <a:pt x="7814720" y="282395"/>
                  </a:lnTo>
                  <a:lnTo>
                    <a:pt x="7871250" y="290713"/>
                  </a:lnTo>
                  <a:lnTo>
                    <a:pt x="7927323" y="299002"/>
                  </a:lnTo>
                  <a:lnTo>
                    <a:pt x="7982895" y="307251"/>
                  </a:lnTo>
                  <a:lnTo>
                    <a:pt x="8037927" y="315452"/>
                  </a:lnTo>
                  <a:lnTo>
                    <a:pt x="8092377" y="323595"/>
                  </a:lnTo>
                  <a:lnTo>
                    <a:pt x="8146204" y="331668"/>
                  </a:lnTo>
                  <a:lnTo>
                    <a:pt x="8199367" y="339664"/>
                  </a:lnTo>
                  <a:lnTo>
                    <a:pt x="8251824" y="347571"/>
                  </a:lnTo>
                  <a:lnTo>
                    <a:pt x="8303535" y="355380"/>
                  </a:lnTo>
                  <a:lnTo>
                    <a:pt x="8354457" y="363082"/>
                  </a:lnTo>
                  <a:lnTo>
                    <a:pt x="8404551" y="370667"/>
                  </a:lnTo>
                  <a:lnTo>
                    <a:pt x="8453775" y="378124"/>
                  </a:lnTo>
                  <a:lnTo>
                    <a:pt x="8502087" y="385444"/>
                  </a:lnTo>
                  <a:lnTo>
                    <a:pt x="8549447" y="392618"/>
                  </a:lnTo>
                  <a:lnTo>
                    <a:pt x="8595813" y="399635"/>
                  </a:lnTo>
                  <a:lnTo>
                    <a:pt x="8641144" y="406485"/>
                  </a:lnTo>
                  <a:lnTo>
                    <a:pt x="8685399" y="413160"/>
                  </a:lnTo>
                  <a:lnTo>
                    <a:pt x="8728537" y="419648"/>
                  </a:lnTo>
                  <a:lnTo>
                    <a:pt x="8770516" y="425941"/>
                  </a:lnTo>
                  <a:lnTo>
                    <a:pt x="8811296" y="432029"/>
                  </a:lnTo>
                  <a:lnTo>
                    <a:pt x="8850835" y="437901"/>
                  </a:lnTo>
                  <a:lnTo>
                    <a:pt x="8889092" y="443548"/>
                  </a:lnTo>
                  <a:lnTo>
                    <a:pt x="8961595" y="454128"/>
                  </a:lnTo>
                  <a:lnTo>
                    <a:pt x="9028477" y="463691"/>
                  </a:lnTo>
                  <a:lnTo>
                    <a:pt x="9059707" y="468066"/>
                  </a:lnTo>
                  <a:lnTo>
                    <a:pt x="9078271" y="470623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853" y="5640781"/>
              <a:ext cx="3004820" cy="1211580"/>
            </a:xfrm>
            <a:custGeom>
              <a:avLst/>
              <a:gdLst/>
              <a:ahLst/>
              <a:cxnLst/>
              <a:rect l="l" t="t" r="r" b="b"/>
              <a:pathLst>
                <a:path w="3004820" h="1211579">
                  <a:moveTo>
                    <a:pt x="0" y="0"/>
                  </a:moveTo>
                  <a:lnTo>
                    <a:pt x="51721" y="23517"/>
                  </a:lnTo>
                  <a:lnTo>
                    <a:pt x="103435" y="47027"/>
                  </a:lnTo>
                  <a:lnTo>
                    <a:pt x="155135" y="70525"/>
                  </a:lnTo>
                  <a:lnTo>
                    <a:pt x="206815" y="94002"/>
                  </a:lnTo>
                  <a:lnTo>
                    <a:pt x="258466" y="117452"/>
                  </a:lnTo>
                  <a:lnTo>
                    <a:pt x="310083" y="140868"/>
                  </a:lnTo>
                  <a:lnTo>
                    <a:pt x="361657" y="164244"/>
                  </a:lnTo>
                  <a:lnTo>
                    <a:pt x="413183" y="187573"/>
                  </a:lnTo>
                  <a:lnTo>
                    <a:pt x="464653" y="210849"/>
                  </a:lnTo>
                  <a:lnTo>
                    <a:pt x="516059" y="234063"/>
                  </a:lnTo>
                  <a:lnTo>
                    <a:pt x="567396" y="257211"/>
                  </a:lnTo>
                  <a:lnTo>
                    <a:pt x="618656" y="280284"/>
                  </a:lnTo>
                  <a:lnTo>
                    <a:pt x="669832" y="303277"/>
                  </a:lnTo>
                  <a:lnTo>
                    <a:pt x="720917" y="326182"/>
                  </a:lnTo>
                  <a:lnTo>
                    <a:pt x="771904" y="348994"/>
                  </a:lnTo>
                  <a:lnTo>
                    <a:pt x="822786" y="371704"/>
                  </a:lnTo>
                  <a:lnTo>
                    <a:pt x="873556" y="394306"/>
                  </a:lnTo>
                  <a:lnTo>
                    <a:pt x="924207" y="416795"/>
                  </a:lnTo>
                  <a:lnTo>
                    <a:pt x="974732" y="439162"/>
                  </a:lnTo>
                  <a:lnTo>
                    <a:pt x="1025125" y="461401"/>
                  </a:lnTo>
                  <a:lnTo>
                    <a:pt x="1075377" y="483506"/>
                  </a:lnTo>
                  <a:lnTo>
                    <a:pt x="1125482" y="505470"/>
                  </a:lnTo>
                  <a:lnTo>
                    <a:pt x="1175433" y="527285"/>
                  </a:lnTo>
                  <a:lnTo>
                    <a:pt x="1225224" y="548946"/>
                  </a:lnTo>
                  <a:lnTo>
                    <a:pt x="1274846" y="570446"/>
                  </a:lnTo>
                  <a:lnTo>
                    <a:pt x="1324293" y="591777"/>
                  </a:lnTo>
                  <a:lnTo>
                    <a:pt x="1373558" y="612933"/>
                  </a:lnTo>
                  <a:lnTo>
                    <a:pt x="1422635" y="633908"/>
                  </a:lnTo>
                  <a:lnTo>
                    <a:pt x="1471515" y="654695"/>
                  </a:lnTo>
                  <a:lnTo>
                    <a:pt x="1520192" y="675286"/>
                  </a:lnTo>
                  <a:lnTo>
                    <a:pt x="1568660" y="695675"/>
                  </a:lnTo>
                  <a:lnTo>
                    <a:pt x="1616910" y="715856"/>
                  </a:lnTo>
                  <a:lnTo>
                    <a:pt x="1664936" y="735822"/>
                  </a:lnTo>
                  <a:lnTo>
                    <a:pt x="1712731" y="755566"/>
                  </a:lnTo>
                  <a:lnTo>
                    <a:pt x="1760289" y="775081"/>
                  </a:lnTo>
                  <a:lnTo>
                    <a:pt x="1807601" y="794360"/>
                  </a:lnTo>
                  <a:lnTo>
                    <a:pt x="1854661" y="813398"/>
                  </a:lnTo>
                  <a:lnTo>
                    <a:pt x="1901462" y="832186"/>
                  </a:lnTo>
                  <a:lnTo>
                    <a:pt x="1947997" y="850719"/>
                  </a:lnTo>
                  <a:lnTo>
                    <a:pt x="1994259" y="868989"/>
                  </a:lnTo>
                  <a:lnTo>
                    <a:pt x="2040242" y="886991"/>
                  </a:lnTo>
                  <a:lnTo>
                    <a:pt x="2085937" y="904716"/>
                  </a:lnTo>
                  <a:lnTo>
                    <a:pt x="2131338" y="922159"/>
                  </a:lnTo>
                  <a:lnTo>
                    <a:pt x="2176438" y="939313"/>
                  </a:lnTo>
                  <a:lnTo>
                    <a:pt x="2221229" y="956171"/>
                  </a:lnTo>
                  <a:lnTo>
                    <a:pt x="2265706" y="972726"/>
                  </a:lnTo>
                  <a:lnTo>
                    <a:pt x="2309861" y="988971"/>
                  </a:lnTo>
                  <a:lnTo>
                    <a:pt x="2353687" y="1004901"/>
                  </a:lnTo>
                  <a:lnTo>
                    <a:pt x="2397177" y="1020507"/>
                  </a:lnTo>
                  <a:lnTo>
                    <a:pt x="2440323" y="1035784"/>
                  </a:lnTo>
                  <a:lnTo>
                    <a:pt x="2483120" y="1050724"/>
                  </a:lnTo>
                  <a:lnTo>
                    <a:pt x="2525559" y="1065322"/>
                  </a:lnTo>
                  <a:lnTo>
                    <a:pt x="2567635" y="1079569"/>
                  </a:lnTo>
                  <a:lnTo>
                    <a:pt x="2609339" y="1093460"/>
                  </a:lnTo>
                  <a:lnTo>
                    <a:pt x="2650665" y="1106988"/>
                  </a:lnTo>
                  <a:lnTo>
                    <a:pt x="2691607" y="1120146"/>
                  </a:lnTo>
                  <a:lnTo>
                    <a:pt x="2732156" y="1132927"/>
                  </a:lnTo>
                  <a:lnTo>
                    <a:pt x="2772306" y="1145324"/>
                  </a:lnTo>
                  <a:lnTo>
                    <a:pt x="2812050" y="1157331"/>
                  </a:lnTo>
                  <a:lnTo>
                    <a:pt x="2851381" y="1168942"/>
                  </a:lnTo>
                  <a:lnTo>
                    <a:pt x="2890292" y="1180149"/>
                  </a:lnTo>
                  <a:lnTo>
                    <a:pt x="2928775" y="1190945"/>
                  </a:lnTo>
                  <a:lnTo>
                    <a:pt x="2966825" y="1201324"/>
                  </a:lnTo>
                  <a:lnTo>
                    <a:pt x="3004433" y="121128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728" y="5137796"/>
              <a:ext cx="9078595" cy="1714500"/>
            </a:xfrm>
            <a:custGeom>
              <a:avLst/>
              <a:gdLst/>
              <a:ahLst/>
              <a:cxnLst/>
              <a:rect l="l" t="t" r="r" b="b"/>
              <a:pathLst>
                <a:path w="9078595" h="1714500">
                  <a:moveTo>
                    <a:pt x="0" y="146673"/>
                  </a:moveTo>
                  <a:lnTo>
                    <a:pt x="37324" y="159713"/>
                  </a:lnTo>
                  <a:lnTo>
                    <a:pt x="74769" y="172776"/>
                  </a:lnTo>
                  <a:lnTo>
                    <a:pt x="112458" y="185882"/>
                  </a:lnTo>
                  <a:lnTo>
                    <a:pt x="150511" y="199054"/>
                  </a:lnTo>
                  <a:lnTo>
                    <a:pt x="189051" y="212315"/>
                  </a:lnTo>
                  <a:lnTo>
                    <a:pt x="228197" y="225685"/>
                  </a:lnTo>
                  <a:lnTo>
                    <a:pt x="268073" y="239187"/>
                  </a:lnTo>
                  <a:lnTo>
                    <a:pt x="308800" y="252844"/>
                  </a:lnTo>
                  <a:lnTo>
                    <a:pt x="350499" y="266676"/>
                  </a:lnTo>
                  <a:lnTo>
                    <a:pt x="393291" y="280706"/>
                  </a:lnTo>
                  <a:lnTo>
                    <a:pt x="437298" y="294956"/>
                  </a:lnTo>
                  <a:lnTo>
                    <a:pt x="482643" y="309447"/>
                  </a:lnTo>
                  <a:lnTo>
                    <a:pt x="529445" y="324203"/>
                  </a:lnTo>
                  <a:lnTo>
                    <a:pt x="577828" y="339244"/>
                  </a:lnTo>
                  <a:lnTo>
                    <a:pt x="627911" y="354594"/>
                  </a:lnTo>
                  <a:lnTo>
                    <a:pt x="679818" y="370273"/>
                  </a:lnTo>
                  <a:lnTo>
                    <a:pt x="733668" y="386304"/>
                  </a:lnTo>
                  <a:lnTo>
                    <a:pt x="789585" y="402709"/>
                  </a:lnTo>
                  <a:lnTo>
                    <a:pt x="847689" y="419509"/>
                  </a:lnTo>
                  <a:lnTo>
                    <a:pt x="908102" y="436728"/>
                  </a:lnTo>
                  <a:lnTo>
                    <a:pt x="970946" y="454386"/>
                  </a:lnTo>
                  <a:lnTo>
                    <a:pt x="1036341" y="472506"/>
                  </a:lnTo>
                  <a:lnTo>
                    <a:pt x="1104411" y="491109"/>
                  </a:lnTo>
                  <a:lnTo>
                    <a:pt x="1142884" y="501558"/>
                  </a:lnTo>
                  <a:lnTo>
                    <a:pt x="1182229" y="512258"/>
                  </a:lnTo>
                  <a:lnTo>
                    <a:pt x="1222422" y="523198"/>
                  </a:lnTo>
                  <a:lnTo>
                    <a:pt x="1263437" y="534366"/>
                  </a:lnTo>
                  <a:lnTo>
                    <a:pt x="1305252" y="545750"/>
                  </a:lnTo>
                  <a:lnTo>
                    <a:pt x="1347842" y="557338"/>
                  </a:lnTo>
                  <a:lnTo>
                    <a:pt x="1391183" y="569121"/>
                  </a:lnTo>
                  <a:lnTo>
                    <a:pt x="1435251" y="581085"/>
                  </a:lnTo>
                  <a:lnTo>
                    <a:pt x="1480022" y="593219"/>
                  </a:lnTo>
                  <a:lnTo>
                    <a:pt x="1525472" y="605512"/>
                  </a:lnTo>
                  <a:lnTo>
                    <a:pt x="1571577" y="617952"/>
                  </a:lnTo>
                  <a:lnTo>
                    <a:pt x="1618313" y="630528"/>
                  </a:lnTo>
                  <a:lnTo>
                    <a:pt x="1665656" y="643228"/>
                  </a:lnTo>
                  <a:lnTo>
                    <a:pt x="1713581" y="656040"/>
                  </a:lnTo>
                  <a:lnTo>
                    <a:pt x="1762065" y="668954"/>
                  </a:lnTo>
                  <a:lnTo>
                    <a:pt x="1811084" y="681957"/>
                  </a:lnTo>
                  <a:lnTo>
                    <a:pt x="1860614" y="695038"/>
                  </a:lnTo>
                  <a:lnTo>
                    <a:pt x="1910630" y="708185"/>
                  </a:lnTo>
                  <a:lnTo>
                    <a:pt x="1961108" y="721387"/>
                  </a:lnTo>
                  <a:lnTo>
                    <a:pt x="2012026" y="734632"/>
                  </a:lnTo>
                  <a:lnTo>
                    <a:pt x="2063357" y="747910"/>
                  </a:lnTo>
                  <a:lnTo>
                    <a:pt x="2115080" y="761207"/>
                  </a:lnTo>
                  <a:lnTo>
                    <a:pt x="2167168" y="774513"/>
                  </a:lnTo>
                  <a:lnTo>
                    <a:pt x="2219599" y="787816"/>
                  </a:lnTo>
                  <a:lnTo>
                    <a:pt x="2272348" y="801105"/>
                  </a:lnTo>
                  <a:lnTo>
                    <a:pt x="2325392" y="814368"/>
                  </a:lnTo>
                  <a:lnTo>
                    <a:pt x="2378705" y="827593"/>
                  </a:lnTo>
                  <a:lnTo>
                    <a:pt x="2432265" y="840769"/>
                  </a:lnTo>
                  <a:lnTo>
                    <a:pt x="2486047" y="853885"/>
                  </a:lnTo>
                  <a:lnTo>
                    <a:pt x="2540027" y="866929"/>
                  </a:lnTo>
                  <a:lnTo>
                    <a:pt x="2594181" y="879889"/>
                  </a:lnTo>
                  <a:lnTo>
                    <a:pt x="2648486" y="892753"/>
                  </a:lnTo>
                  <a:lnTo>
                    <a:pt x="2702916" y="905511"/>
                  </a:lnTo>
                  <a:lnTo>
                    <a:pt x="2757448" y="918151"/>
                  </a:lnTo>
                  <a:lnTo>
                    <a:pt x="2812058" y="930661"/>
                  </a:lnTo>
                  <a:lnTo>
                    <a:pt x="2866721" y="943030"/>
                  </a:lnTo>
                  <a:lnTo>
                    <a:pt x="2921415" y="955245"/>
                  </a:lnTo>
                  <a:lnTo>
                    <a:pt x="2976114" y="967296"/>
                  </a:lnTo>
                  <a:lnTo>
                    <a:pt x="3030795" y="979171"/>
                  </a:lnTo>
                  <a:lnTo>
                    <a:pt x="3085434" y="990859"/>
                  </a:lnTo>
                  <a:lnTo>
                    <a:pt x="3140006" y="1002347"/>
                  </a:lnTo>
                  <a:lnTo>
                    <a:pt x="3194488" y="1013625"/>
                  </a:lnTo>
                  <a:lnTo>
                    <a:pt x="3240447" y="1023013"/>
                  </a:lnTo>
                  <a:lnTo>
                    <a:pt x="3286870" y="1032411"/>
                  </a:lnTo>
                  <a:lnTo>
                    <a:pt x="3333739" y="1041817"/>
                  </a:lnTo>
                  <a:lnTo>
                    <a:pt x="3381033" y="1051227"/>
                  </a:lnTo>
                  <a:lnTo>
                    <a:pt x="3428732" y="1060638"/>
                  </a:lnTo>
                  <a:lnTo>
                    <a:pt x="3476818" y="1070045"/>
                  </a:lnTo>
                  <a:lnTo>
                    <a:pt x="3525270" y="1079447"/>
                  </a:lnTo>
                  <a:lnTo>
                    <a:pt x="3574069" y="1088839"/>
                  </a:lnTo>
                  <a:lnTo>
                    <a:pt x="3623195" y="1098217"/>
                  </a:lnTo>
                  <a:lnTo>
                    <a:pt x="3672628" y="1107580"/>
                  </a:lnTo>
                  <a:lnTo>
                    <a:pt x="3722350" y="1116922"/>
                  </a:lnTo>
                  <a:lnTo>
                    <a:pt x="3772339" y="1126241"/>
                  </a:lnTo>
                  <a:lnTo>
                    <a:pt x="3822577" y="1135533"/>
                  </a:lnTo>
                  <a:lnTo>
                    <a:pt x="3873044" y="1144795"/>
                  </a:lnTo>
                  <a:lnTo>
                    <a:pt x="3923719" y="1154024"/>
                  </a:lnTo>
                  <a:lnTo>
                    <a:pt x="3974585" y="1163215"/>
                  </a:lnTo>
                  <a:lnTo>
                    <a:pt x="4025620" y="1172366"/>
                  </a:lnTo>
                  <a:lnTo>
                    <a:pt x="4076805" y="1181473"/>
                  </a:lnTo>
                  <a:lnTo>
                    <a:pt x="4128121" y="1190533"/>
                  </a:lnTo>
                  <a:lnTo>
                    <a:pt x="4179548" y="1199542"/>
                  </a:lnTo>
                  <a:lnTo>
                    <a:pt x="4231067" y="1208497"/>
                  </a:lnTo>
                  <a:lnTo>
                    <a:pt x="4282656" y="1217394"/>
                  </a:lnTo>
                  <a:lnTo>
                    <a:pt x="4334298" y="1226230"/>
                  </a:lnTo>
                  <a:lnTo>
                    <a:pt x="4385972" y="1235002"/>
                  </a:lnTo>
                  <a:lnTo>
                    <a:pt x="4437659" y="1243707"/>
                  </a:lnTo>
                  <a:lnTo>
                    <a:pt x="4489339" y="1252339"/>
                  </a:lnTo>
                  <a:lnTo>
                    <a:pt x="4540992" y="1260898"/>
                  </a:lnTo>
                  <a:lnTo>
                    <a:pt x="4592598" y="1269378"/>
                  </a:lnTo>
                  <a:lnTo>
                    <a:pt x="4644139" y="1277776"/>
                  </a:lnTo>
                  <a:lnTo>
                    <a:pt x="4695594" y="1286090"/>
                  </a:lnTo>
                  <a:lnTo>
                    <a:pt x="4746944" y="1294315"/>
                  </a:lnTo>
                  <a:lnTo>
                    <a:pt x="4798169" y="1302449"/>
                  </a:lnTo>
                  <a:lnTo>
                    <a:pt x="4849249" y="1310487"/>
                  </a:lnTo>
                  <a:lnTo>
                    <a:pt x="4900165" y="1318427"/>
                  </a:lnTo>
                  <a:lnTo>
                    <a:pt x="4950897" y="1326265"/>
                  </a:lnTo>
                  <a:lnTo>
                    <a:pt x="5001426" y="1333997"/>
                  </a:lnTo>
                  <a:lnTo>
                    <a:pt x="5051731" y="1341620"/>
                  </a:lnTo>
                  <a:lnTo>
                    <a:pt x="5101794" y="1349131"/>
                  </a:lnTo>
                  <a:lnTo>
                    <a:pt x="5151594" y="1356527"/>
                  </a:lnTo>
                  <a:lnTo>
                    <a:pt x="5201112" y="1363803"/>
                  </a:lnTo>
                  <a:lnTo>
                    <a:pt x="5250328" y="1370956"/>
                  </a:lnTo>
                  <a:lnTo>
                    <a:pt x="5299223" y="1377984"/>
                  </a:lnTo>
                  <a:lnTo>
                    <a:pt x="5347776" y="1384882"/>
                  </a:lnTo>
                  <a:lnTo>
                    <a:pt x="5395969" y="1391647"/>
                  </a:lnTo>
                  <a:lnTo>
                    <a:pt x="5443781" y="1398277"/>
                  </a:lnTo>
                  <a:lnTo>
                    <a:pt x="5491194" y="1404766"/>
                  </a:lnTo>
                  <a:lnTo>
                    <a:pt x="5538186" y="1411112"/>
                  </a:lnTo>
                  <a:lnTo>
                    <a:pt x="5584739" y="1417312"/>
                  </a:lnTo>
                  <a:lnTo>
                    <a:pt x="5630833" y="1423362"/>
                  </a:lnTo>
                  <a:lnTo>
                    <a:pt x="5676449" y="1429258"/>
                  </a:lnTo>
                  <a:lnTo>
                    <a:pt x="5731868" y="1436252"/>
                  </a:lnTo>
                  <a:lnTo>
                    <a:pt x="5787466" y="1443046"/>
                  </a:lnTo>
                  <a:lnTo>
                    <a:pt x="5843208" y="1449643"/>
                  </a:lnTo>
                  <a:lnTo>
                    <a:pt x="5899059" y="1456047"/>
                  </a:lnTo>
                  <a:lnTo>
                    <a:pt x="5954986" y="1462263"/>
                  </a:lnTo>
                  <a:lnTo>
                    <a:pt x="6010955" y="1468295"/>
                  </a:lnTo>
                  <a:lnTo>
                    <a:pt x="6066930" y="1474147"/>
                  </a:lnTo>
                  <a:lnTo>
                    <a:pt x="6122880" y="1479823"/>
                  </a:lnTo>
                  <a:lnTo>
                    <a:pt x="6178768" y="1485327"/>
                  </a:lnTo>
                  <a:lnTo>
                    <a:pt x="6234561" y="1490664"/>
                  </a:lnTo>
                  <a:lnTo>
                    <a:pt x="6290225" y="1495837"/>
                  </a:lnTo>
                  <a:lnTo>
                    <a:pt x="6345726" y="1500851"/>
                  </a:lnTo>
                  <a:lnTo>
                    <a:pt x="6401029" y="1505709"/>
                  </a:lnTo>
                  <a:lnTo>
                    <a:pt x="6456101" y="1510417"/>
                  </a:lnTo>
                  <a:lnTo>
                    <a:pt x="6510907" y="1514977"/>
                  </a:lnTo>
                  <a:lnTo>
                    <a:pt x="6565413" y="1519395"/>
                  </a:lnTo>
                  <a:lnTo>
                    <a:pt x="6619585" y="1523674"/>
                  </a:lnTo>
                  <a:lnTo>
                    <a:pt x="6673390" y="1527818"/>
                  </a:lnTo>
                  <a:lnTo>
                    <a:pt x="6726792" y="1531832"/>
                  </a:lnTo>
                  <a:lnTo>
                    <a:pt x="6779757" y="1535720"/>
                  </a:lnTo>
                  <a:lnTo>
                    <a:pt x="6832253" y="1539485"/>
                  </a:lnTo>
                  <a:lnTo>
                    <a:pt x="6884243" y="1543133"/>
                  </a:lnTo>
                  <a:lnTo>
                    <a:pt x="6935695" y="1546666"/>
                  </a:lnTo>
                  <a:lnTo>
                    <a:pt x="6986574" y="1550090"/>
                  </a:lnTo>
                  <a:lnTo>
                    <a:pt x="7036847" y="1553409"/>
                  </a:lnTo>
                  <a:lnTo>
                    <a:pt x="7086478" y="1556625"/>
                  </a:lnTo>
                  <a:lnTo>
                    <a:pt x="7135433" y="1559745"/>
                  </a:lnTo>
                  <a:lnTo>
                    <a:pt x="7183680" y="1562771"/>
                  </a:lnTo>
                  <a:lnTo>
                    <a:pt x="7231183" y="1565708"/>
                  </a:lnTo>
                  <a:lnTo>
                    <a:pt x="7277908" y="1568560"/>
                  </a:lnTo>
                  <a:lnTo>
                    <a:pt x="7323821" y="1571332"/>
                  </a:lnTo>
                  <a:lnTo>
                    <a:pt x="7368889" y="1574027"/>
                  </a:lnTo>
                  <a:lnTo>
                    <a:pt x="7413077" y="1576649"/>
                  </a:lnTo>
                  <a:lnTo>
                    <a:pt x="7456350" y="1579203"/>
                  </a:lnTo>
                  <a:lnTo>
                    <a:pt x="7498675" y="1581692"/>
                  </a:lnTo>
                  <a:lnTo>
                    <a:pt x="7540018" y="1584122"/>
                  </a:lnTo>
                  <a:lnTo>
                    <a:pt x="7580344" y="1586495"/>
                  </a:lnTo>
                  <a:lnTo>
                    <a:pt x="7619620" y="1588817"/>
                  </a:lnTo>
                  <a:lnTo>
                    <a:pt x="7657810" y="1591090"/>
                  </a:lnTo>
                  <a:lnTo>
                    <a:pt x="7694882" y="1593321"/>
                  </a:lnTo>
                  <a:lnTo>
                    <a:pt x="7730801" y="1595511"/>
                  </a:lnTo>
                  <a:lnTo>
                    <a:pt x="7812409" y="1600309"/>
                  </a:lnTo>
                  <a:lnTo>
                    <a:pt x="7887152" y="1604268"/>
                  </a:lnTo>
                  <a:lnTo>
                    <a:pt x="7955603" y="1607454"/>
                  </a:lnTo>
                  <a:lnTo>
                    <a:pt x="8018334" y="1609932"/>
                  </a:lnTo>
                  <a:lnTo>
                    <a:pt x="8075917" y="1611766"/>
                  </a:lnTo>
                  <a:lnTo>
                    <a:pt x="8128927" y="1613023"/>
                  </a:lnTo>
                  <a:lnTo>
                    <a:pt x="8177935" y="1613767"/>
                  </a:lnTo>
                  <a:lnTo>
                    <a:pt x="8223515" y="1614065"/>
                  </a:lnTo>
                  <a:lnTo>
                    <a:pt x="8266239" y="1613980"/>
                  </a:lnTo>
                  <a:lnTo>
                    <a:pt x="8306680" y="1613579"/>
                  </a:lnTo>
                  <a:lnTo>
                    <a:pt x="8345410" y="1612926"/>
                  </a:lnTo>
                  <a:lnTo>
                    <a:pt x="8420032" y="1611128"/>
                  </a:lnTo>
                  <a:lnTo>
                    <a:pt x="8457068" y="1610113"/>
                  </a:lnTo>
                  <a:lnTo>
                    <a:pt x="8494685" y="1609107"/>
                  </a:lnTo>
                  <a:lnTo>
                    <a:pt x="8533456" y="1608176"/>
                  </a:lnTo>
                  <a:lnTo>
                    <a:pt x="8573954" y="1607386"/>
                  </a:lnTo>
                  <a:lnTo>
                    <a:pt x="8636561" y="1606021"/>
                  </a:lnTo>
                  <a:lnTo>
                    <a:pt x="8696089" y="1604121"/>
                  </a:lnTo>
                  <a:lnTo>
                    <a:pt x="8752845" y="1601738"/>
                  </a:lnTo>
                  <a:lnTo>
                    <a:pt x="8807136" y="1598927"/>
                  </a:lnTo>
                  <a:lnTo>
                    <a:pt x="8859272" y="1595742"/>
                  </a:lnTo>
                  <a:lnTo>
                    <a:pt x="8909559" y="1592236"/>
                  </a:lnTo>
                  <a:lnTo>
                    <a:pt x="8958307" y="1588462"/>
                  </a:lnTo>
                  <a:lnTo>
                    <a:pt x="9005822" y="1584474"/>
                  </a:lnTo>
                  <a:lnTo>
                    <a:pt x="9052414" y="1580326"/>
                  </a:lnTo>
                  <a:lnTo>
                    <a:pt x="9078271" y="1577934"/>
                  </a:lnTo>
                </a:path>
                <a:path w="9078595" h="1714500">
                  <a:moveTo>
                    <a:pt x="2149405" y="1714264"/>
                  </a:moveTo>
                  <a:lnTo>
                    <a:pt x="2181883" y="1677653"/>
                  </a:lnTo>
                  <a:lnTo>
                    <a:pt x="2214468" y="1641069"/>
                  </a:lnTo>
                  <a:lnTo>
                    <a:pt x="2247264" y="1604537"/>
                  </a:lnTo>
                  <a:lnTo>
                    <a:pt x="2280377" y="1568084"/>
                  </a:lnTo>
                  <a:lnTo>
                    <a:pt x="2313912" y="1531737"/>
                  </a:lnTo>
                  <a:lnTo>
                    <a:pt x="2347976" y="1495521"/>
                  </a:lnTo>
                  <a:lnTo>
                    <a:pt x="2382674" y="1459464"/>
                  </a:lnTo>
                  <a:lnTo>
                    <a:pt x="2418111" y="1423592"/>
                  </a:lnTo>
                  <a:lnTo>
                    <a:pt x="2454394" y="1387931"/>
                  </a:lnTo>
                  <a:lnTo>
                    <a:pt x="2491627" y="1352508"/>
                  </a:lnTo>
                  <a:lnTo>
                    <a:pt x="2529918" y="1317348"/>
                  </a:lnTo>
                  <a:lnTo>
                    <a:pt x="2569370" y="1282480"/>
                  </a:lnTo>
                  <a:lnTo>
                    <a:pt x="2610091" y="1247928"/>
                  </a:lnTo>
                  <a:lnTo>
                    <a:pt x="2652185" y="1213720"/>
                  </a:lnTo>
                  <a:lnTo>
                    <a:pt x="2695759" y="1179881"/>
                  </a:lnTo>
                  <a:lnTo>
                    <a:pt x="2733460" y="1151726"/>
                  </a:lnTo>
                  <a:lnTo>
                    <a:pt x="2772599" y="1123387"/>
                  </a:lnTo>
                  <a:lnTo>
                    <a:pt x="2813034" y="1094938"/>
                  </a:lnTo>
                  <a:lnTo>
                    <a:pt x="2854626" y="1066452"/>
                  </a:lnTo>
                  <a:lnTo>
                    <a:pt x="2897232" y="1038004"/>
                  </a:lnTo>
                  <a:lnTo>
                    <a:pt x="2940713" y="1009665"/>
                  </a:lnTo>
                  <a:lnTo>
                    <a:pt x="2984928" y="981509"/>
                  </a:lnTo>
                  <a:lnTo>
                    <a:pt x="3029736" y="953610"/>
                  </a:lnTo>
                  <a:lnTo>
                    <a:pt x="3074997" y="926041"/>
                  </a:lnTo>
                  <a:lnTo>
                    <a:pt x="3120568" y="898876"/>
                  </a:lnTo>
                  <a:lnTo>
                    <a:pt x="3166311" y="872186"/>
                  </a:lnTo>
                  <a:lnTo>
                    <a:pt x="3212084" y="846047"/>
                  </a:lnTo>
                  <a:lnTo>
                    <a:pt x="3257747" y="820531"/>
                  </a:lnTo>
                  <a:lnTo>
                    <a:pt x="3303158" y="795711"/>
                  </a:lnTo>
                  <a:lnTo>
                    <a:pt x="3348177" y="771661"/>
                  </a:lnTo>
                  <a:lnTo>
                    <a:pt x="3392664" y="748454"/>
                  </a:lnTo>
                  <a:lnTo>
                    <a:pt x="3436477" y="726164"/>
                  </a:lnTo>
                  <a:lnTo>
                    <a:pt x="3479476" y="704863"/>
                  </a:lnTo>
                  <a:lnTo>
                    <a:pt x="3526249" y="682270"/>
                  </a:lnTo>
                  <a:lnTo>
                    <a:pt x="3571115" y="661143"/>
                  </a:lnTo>
                  <a:lnTo>
                    <a:pt x="3614482" y="641327"/>
                  </a:lnTo>
                  <a:lnTo>
                    <a:pt x="3656758" y="622665"/>
                  </a:lnTo>
                  <a:lnTo>
                    <a:pt x="3698351" y="605001"/>
                  </a:lnTo>
                  <a:lnTo>
                    <a:pt x="3739671" y="588177"/>
                  </a:lnTo>
                  <a:lnTo>
                    <a:pt x="3781125" y="572039"/>
                  </a:lnTo>
                  <a:lnTo>
                    <a:pt x="3823122" y="556429"/>
                  </a:lnTo>
                  <a:lnTo>
                    <a:pt x="3866069" y="541190"/>
                  </a:lnTo>
                  <a:lnTo>
                    <a:pt x="3910376" y="526167"/>
                  </a:lnTo>
                  <a:lnTo>
                    <a:pt x="3956451" y="511202"/>
                  </a:lnTo>
                  <a:lnTo>
                    <a:pt x="4004702" y="496140"/>
                  </a:lnTo>
                  <a:lnTo>
                    <a:pt x="4055537" y="480824"/>
                  </a:lnTo>
                  <a:lnTo>
                    <a:pt x="4109365" y="465098"/>
                  </a:lnTo>
                  <a:lnTo>
                    <a:pt x="4166594" y="448804"/>
                  </a:lnTo>
                  <a:lnTo>
                    <a:pt x="4227633" y="431788"/>
                  </a:lnTo>
                  <a:lnTo>
                    <a:pt x="4267648" y="420886"/>
                  </a:lnTo>
                  <a:lnTo>
                    <a:pt x="4309928" y="409688"/>
                  </a:lnTo>
                  <a:lnTo>
                    <a:pt x="4354279" y="398231"/>
                  </a:lnTo>
                  <a:lnTo>
                    <a:pt x="4400506" y="386550"/>
                  </a:lnTo>
                  <a:lnTo>
                    <a:pt x="4448414" y="374682"/>
                  </a:lnTo>
                  <a:lnTo>
                    <a:pt x="4497809" y="362664"/>
                  </a:lnTo>
                  <a:lnTo>
                    <a:pt x="4548496" y="350531"/>
                  </a:lnTo>
                  <a:lnTo>
                    <a:pt x="4600280" y="338320"/>
                  </a:lnTo>
                  <a:lnTo>
                    <a:pt x="4652968" y="326068"/>
                  </a:lnTo>
                  <a:lnTo>
                    <a:pt x="4706363" y="313811"/>
                  </a:lnTo>
                  <a:lnTo>
                    <a:pt x="4760273" y="301585"/>
                  </a:lnTo>
                  <a:lnTo>
                    <a:pt x="4814502" y="289426"/>
                  </a:lnTo>
                  <a:lnTo>
                    <a:pt x="4868856" y="277371"/>
                  </a:lnTo>
                  <a:lnTo>
                    <a:pt x="4923139" y="265457"/>
                  </a:lnTo>
                  <a:lnTo>
                    <a:pt x="4977159" y="253720"/>
                  </a:lnTo>
                  <a:lnTo>
                    <a:pt x="5030719" y="242195"/>
                  </a:lnTo>
                  <a:lnTo>
                    <a:pt x="5083626" y="230920"/>
                  </a:lnTo>
                  <a:lnTo>
                    <a:pt x="5135684" y="219931"/>
                  </a:lnTo>
                  <a:lnTo>
                    <a:pt x="5186700" y="209264"/>
                  </a:lnTo>
                  <a:lnTo>
                    <a:pt x="5236478" y="198956"/>
                  </a:lnTo>
                  <a:lnTo>
                    <a:pt x="5284824" y="189042"/>
                  </a:lnTo>
                  <a:lnTo>
                    <a:pt x="5331544" y="179560"/>
                  </a:lnTo>
                  <a:lnTo>
                    <a:pt x="5376443" y="170546"/>
                  </a:lnTo>
                  <a:lnTo>
                    <a:pt x="5419326" y="162035"/>
                  </a:lnTo>
                  <a:lnTo>
                    <a:pt x="5459999" y="154066"/>
                  </a:lnTo>
                  <a:lnTo>
                    <a:pt x="5498268" y="146673"/>
                  </a:lnTo>
                  <a:lnTo>
                    <a:pt x="5567684" y="133601"/>
                  </a:lnTo>
                  <a:lnTo>
                    <a:pt x="5628848" y="122537"/>
                  </a:lnTo>
                  <a:lnTo>
                    <a:pt x="5683140" y="113235"/>
                  </a:lnTo>
                  <a:lnTo>
                    <a:pt x="5731937" y="105452"/>
                  </a:lnTo>
                  <a:lnTo>
                    <a:pt x="5776620" y="98946"/>
                  </a:lnTo>
                  <a:lnTo>
                    <a:pt x="5818567" y="93472"/>
                  </a:lnTo>
                  <a:lnTo>
                    <a:pt x="5859157" y="88788"/>
                  </a:lnTo>
                  <a:lnTo>
                    <a:pt x="5899769" y="84648"/>
                  </a:lnTo>
                  <a:lnTo>
                    <a:pt x="5941782" y="80811"/>
                  </a:lnTo>
                  <a:lnTo>
                    <a:pt x="5986576" y="77033"/>
                  </a:lnTo>
                  <a:lnTo>
                    <a:pt x="6035529" y="73070"/>
                  </a:lnTo>
                  <a:lnTo>
                    <a:pt x="6090020" y="68678"/>
                  </a:lnTo>
                  <a:lnTo>
                    <a:pt x="6151429" y="63615"/>
                  </a:lnTo>
                  <a:lnTo>
                    <a:pt x="6192938" y="60210"/>
                  </a:lnTo>
                  <a:lnTo>
                    <a:pt x="6236492" y="56789"/>
                  </a:lnTo>
                  <a:lnTo>
                    <a:pt x="6281898" y="53364"/>
                  </a:lnTo>
                  <a:lnTo>
                    <a:pt x="6328964" y="49946"/>
                  </a:lnTo>
                  <a:lnTo>
                    <a:pt x="6377497" y="46547"/>
                  </a:lnTo>
                  <a:lnTo>
                    <a:pt x="6427305" y="43178"/>
                  </a:lnTo>
                  <a:lnTo>
                    <a:pt x="6478195" y="39851"/>
                  </a:lnTo>
                  <a:lnTo>
                    <a:pt x="6529974" y="36578"/>
                  </a:lnTo>
                  <a:lnTo>
                    <a:pt x="6582450" y="33370"/>
                  </a:lnTo>
                  <a:lnTo>
                    <a:pt x="6635429" y="30239"/>
                  </a:lnTo>
                  <a:lnTo>
                    <a:pt x="6688720" y="27196"/>
                  </a:lnTo>
                  <a:lnTo>
                    <a:pt x="6742130" y="24253"/>
                  </a:lnTo>
                  <a:lnTo>
                    <a:pt x="6795467" y="21421"/>
                  </a:lnTo>
                  <a:lnTo>
                    <a:pt x="6848536" y="18713"/>
                  </a:lnTo>
                  <a:lnTo>
                    <a:pt x="6901147" y="16140"/>
                  </a:lnTo>
                  <a:lnTo>
                    <a:pt x="6953106" y="13712"/>
                  </a:lnTo>
                  <a:lnTo>
                    <a:pt x="7004221" y="11443"/>
                  </a:lnTo>
                  <a:lnTo>
                    <a:pt x="7054299" y="9344"/>
                  </a:lnTo>
                  <a:lnTo>
                    <a:pt x="7103147" y="7425"/>
                  </a:lnTo>
                  <a:lnTo>
                    <a:pt x="7150573" y="5700"/>
                  </a:lnTo>
                  <a:lnTo>
                    <a:pt x="7196385" y="4179"/>
                  </a:lnTo>
                  <a:lnTo>
                    <a:pt x="7460894" y="0"/>
                  </a:lnTo>
                  <a:lnTo>
                    <a:pt x="7735976" y="464"/>
                  </a:lnTo>
                  <a:lnTo>
                    <a:pt x="7952051" y="2786"/>
                  </a:lnTo>
                  <a:lnTo>
                    <a:pt x="8039538" y="4179"/>
                  </a:lnTo>
                  <a:lnTo>
                    <a:pt x="8645201" y="4179"/>
                  </a:lnTo>
                  <a:lnTo>
                    <a:pt x="8707539" y="6090"/>
                  </a:lnTo>
                  <a:lnTo>
                    <a:pt x="8767881" y="8729"/>
                  </a:lnTo>
                  <a:lnTo>
                    <a:pt x="8825529" y="11883"/>
                  </a:lnTo>
                  <a:lnTo>
                    <a:pt x="8879786" y="15339"/>
                  </a:lnTo>
                  <a:lnTo>
                    <a:pt x="8929952" y="18884"/>
                  </a:lnTo>
                  <a:lnTo>
                    <a:pt x="8975331" y="22306"/>
                  </a:lnTo>
                  <a:lnTo>
                    <a:pt x="9015224" y="25391"/>
                  </a:lnTo>
                  <a:lnTo>
                    <a:pt x="9048934" y="27928"/>
                  </a:lnTo>
                  <a:lnTo>
                    <a:pt x="9078271" y="3014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7715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77158" y="2750058"/>
              <a:ext cx="2118995" cy="2874010"/>
            </a:xfrm>
            <a:custGeom>
              <a:avLst/>
              <a:gdLst/>
              <a:ahLst/>
              <a:cxnLst/>
              <a:rect l="l" t="t" r="r" b="b"/>
              <a:pathLst>
                <a:path w="2118995" h="2874010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  <a:path w="2118995" h="2874010">
                  <a:moveTo>
                    <a:pt x="727837" y="1669795"/>
                  </a:moveTo>
                  <a:lnTo>
                    <a:pt x="1417955" y="1266824"/>
                  </a:lnTo>
                  <a:lnTo>
                    <a:pt x="2118487" y="1671192"/>
                  </a:lnTo>
                  <a:lnTo>
                    <a:pt x="2114677" y="2470530"/>
                  </a:lnTo>
                  <a:lnTo>
                    <a:pt x="1424432" y="2873476"/>
                  </a:lnTo>
                  <a:lnTo>
                    <a:pt x="723900" y="2469006"/>
                  </a:lnTo>
                  <a:lnTo>
                    <a:pt x="727837" y="166979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4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1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4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1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77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77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054" y="0"/>
                  </a:moveTo>
                  <a:lnTo>
                    <a:pt x="3937" y="402958"/>
                  </a:lnTo>
                  <a:lnTo>
                    <a:pt x="0" y="1202220"/>
                  </a:lnTo>
                  <a:lnTo>
                    <a:pt x="660968" y="1583815"/>
                  </a:lnTo>
                  <a:lnTo>
                    <a:pt x="739654" y="1583815"/>
                  </a:lnTo>
                  <a:lnTo>
                    <a:pt x="1390777" y="1203667"/>
                  </a:lnTo>
                  <a:lnTo>
                    <a:pt x="1394587" y="404406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937" y="402958"/>
                  </a:moveTo>
                  <a:lnTo>
                    <a:pt x="694054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39654" y="1583815"/>
                  </a:lnTo>
                </a:path>
                <a:path w="1395095" h="1584325">
                  <a:moveTo>
                    <a:pt x="660968" y="1583815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214" y="4007358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101349" y="0"/>
                  </a:moveTo>
                  <a:lnTo>
                    <a:pt x="0" y="62865"/>
                  </a:lnTo>
                  <a:lnTo>
                    <a:pt x="3425" y="1545971"/>
                  </a:lnTo>
                  <a:lnTo>
                    <a:pt x="107750" y="1606651"/>
                  </a:lnTo>
                  <a:lnTo>
                    <a:pt x="797982" y="1203706"/>
                  </a:lnTo>
                  <a:lnTo>
                    <a:pt x="801869" y="404368"/>
                  </a:lnTo>
                  <a:lnTo>
                    <a:pt x="101349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4214" y="4007358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0" y="62865"/>
                  </a:moveTo>
                  <a:lnTo>
                    <a:pt x="101349" y="0"/>
                  </a:lnTo>
                  <a:lnTo>
                    <a:pt x="801869" y="404368"/>
                  </a:lnTo>
                  <a:lnTo>
                    <a:pt x="797982" y="1203706"/>
                  </a:lnTo>
                  <a:lnTo>
                    <a:pt x="107750" y="1606651"/>
                  </a:lnTo>
                  <a:lnTo>
                    <a:pt x="3425" y="1545971"/>
                  </a:lnTo>
                  <a:lnTo>
                    <a:pt x="0" y="6286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05358" y="5293233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86" y="402958"/>
                  </a:moveTo>
                  <a:lnTo>
                    <a:pt x="69410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72263" y="1564765"/>
                  </a:lnTo>
                </a:path>
                <a:path w="1395095" h="1565275">
                  <a:moveTo>
                    <a:pt x="627946" y="1564765"/>
                  </a:moveTo>
                  <a:lnTo>
                    <a:pt x="0" y="1202220"/>
                  </a:lnTo>
                  <a:lnTo>
                    <a:pt x="3886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33933" y="27405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70"/>
                  </a:lnTo>
                  <a:lnTo>
                    <a:pt x="0" y="1202181"/>
                  </a:lnTo>
                  <a:lnTo>
                    <a:pt x="700506" y="1606677"/>
                  </a:lnTo>
                  <a:lnTo>
                    <a:pt x="1390777" y="1203705"/>
                  </a:lnTo>
                  <a:lnTo>
                    <a:pt x="1394586" y="404367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33933" y="27405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0"/>
                  </a:moveTo>
                  <a:lnTo>
                    <a:pt x="694118" y="0"/>
                  </a:lnTo>
                  <a:lnTo>
                    <a:pt x="1394586" y="404367"/>
                  </a:lnTo>
                  <a:lnTo>
                    <a:pt x="1390777" y="1203705"/>
                  </a:lnTo>
                  <a:lnTo>
                    <a:pt x="700506" y="1606677"/>
                  </a:lnTo>
                  <a:lnTo>
                    <a:pt x="0" y="1202181"/>
                  </a:lnTo>
                  <a:lnTo>
                    <a:pt x="3886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57834" y="40168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1"/>
                  </a:moveTo>
                  <a:lnTo>
                    <a:pt x="694054" y="0"/>
                  </a:lnTo>
                  <a:lnTo>
                    <a:pt x="1394586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886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91258" y="5302758"/>
              <a:ext cx="1395095" cy="1555750"/>
            </a:xfrm>
            <a:custGeom>
              <a:avLst/>
              <a:gdLst/>
              <a:ahLst/>
              <a:cxnLst/>
              <a:rect l="l" t="t" r="r" b="b"/>
              <a:pathLst>
                <a:path w="1395095" h="1555750">
                  <a:moveTo>
                    <a:pt x="3937" y="402958"/>
                  </a:moveTo>
                  <a:lnTo>
                    <a:pt x="69405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88598" y="1555240"/>
                  </a:lnTo>
                </a:path>
                <a:path w="1395095" h="1555750">
                  <a:moveTo>
                    <a:pt x="611473" y="1555240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76884" y="14546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0"/>
                  </a:moveTo>
                  <a:lnTo>
                    <a:pt x="694054" y="0"/>
                  </a:lnTo>
                  <a:lnTo>
                    <a:pt x="1394586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886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987159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51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87159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730109" y="5312283"/>
              <a:ext cx="1395095" cy="1546225"/>
            </a:xfrm>
            <a:custGeom>
              <a:avLst/>
              <a:gdLst/>
              <a:ahLst/>
              <a:cxnLst/>
              <a:rect l="l" t="t" r="r" b="b"/>
              <a:pathLst>
                <a:path w="1395095" h="1546225">
                  <a:moveTo>
                    <a:pt x="3937" y="402958"/>
                  </a:moveTo>
                  <a:lnTo>
                    <a:pt x="69405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804914" y="1545715"/>
                  </a:lnTo>
                </a:path>
                <a:path w="1395095" h="1546225">
                  <a:moveTo>
                    <a:pt x="594972" y="1545715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730109" y="27595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730109" y="27595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463534" y="4043867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680466" y="0"/>
                  </a:moveTo>
                  <a:lnTo>
                    <a:pt x="3937" y="395036"/>
                  </a:lnTo>
                  <a:lnTo>
                    <a:pt x="0" y="1194247"/>
                  </a:lnTo>
                  <a:lnTo>
                    <a:pt x="680466" y="1587131"/>
                  </a:lnTo>
                  <a:lnTo>
                    <a:pt x="680466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463534" y="1500692"/>
              <a:ext cx="680720" cy="4130675"/>
            </a:xfrm>
            <a:custGeom>
              <a:avLst/>
              <a:gdLst/>
              <a:ahLst/>
              <a:cxnLst/>
              <a:rect l="l" t="t" r="r" b="b"/>
              <a:pathLst>
                <a:path w="680720" h="4130675">
                  <a:moveTo>
                    <a:pt x="680466" y="4130306"/>
                  </a:moveTo>
                  <a:lnTo>
                    <a:pt x="0" y="3737422"/>
                  </a:lnTo>
                  <a:lnTo>
                    <a:pt x="3937" y="2938211"/>
                  </a:lnTo>
                </a:path>
                <a:path w="680720" h="4130675">
                  <a:moveTo>
                    <a:pt x="3937" y="395036"/>
                  </a:moveTo>
                  <a:lnTo>
                    <a:pt x="680466" y="0"/>
                  </a:lnTo>
                </a:path>
                <a:path w="680720" h="4130675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319" y="3950208"/>
              <a:ext cx="4297680" cy="167944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924425" y="3875912"/>
              <a:ext cx="4219575" cy="1676400"/>
            </a:xfrm>
            <a:custGeom>
              <a:avLst/>
              <a:gdLst/>
              <a:ahLst/>
              <a:cxnLst/>
              <a:rect l="l" t="t" r="r" b="b"/>
              <a:pathLst>
                <a:path w="4219575" h="1676400">
                  <a:moveTo>
                    <a:pt x="0" y="1676400"/>
                  </a:moveTo>
                  <a:lnTo>
                    <a:pt x="4219575" y="1676400"/>
                  </a:lnTo>
                  <a:lnTo>
                    <a:pt x="4219575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27" y="326135"/>
              <a:ext cx="6132576" cy="819911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678891" y="464261"/>
            <a:ext cx="54908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75"/>
              <a:t>Simpl</a:t>
            </a:r>
            <a:r>
              <a:rPr dirty="0" sz="4000" spc="-180"/>
              <a:t>e</a:t>
            </a:r>
            <a:r>
              <a:rPr dirty="0" sz="4000" spc="-300"/>
              <a:t> </a:t>
            </a:r>
            <a:r>
              <a:rPr dirty="0" sz="4000" spc="-135"/>
              <a:t>Lin</a:t>
            </a:r>
            <a:r>
              <a:rPr dirty="0" sz="4000" spc="-185"/>
              <a:t>e</a:t>
            </a:r>
            <a:r>
              <a:rPr dirty="0" sz="4000" spc="-110"/>
              <a:t>a</a:t>
            </a:r>
            <a:r>
              <a:rPr dirty="0" sz="4000" spc="-75"/>
              <a:t>r</a:t>
            </a:r>
            <a:r>
              <a:rPr dirty="0" sz="4000" spc="-300"/>
              <a:t> </a:t>
            </a:r>
            <a:r>
              <a:rPr dirty="0" sz="4000" spc="114"/>
              <a:t>C</a:t>
            </a:r>
            <a:r>
              <a:rPr dirty="0" sz="4000" spc="55"/>
              <a:t>l</a:t>
            </a:r>
            <a:r>
              <a:rPr dirty="0" sz="4000" spc="-260"/>
              <a:t>as</a:t>
            </a:r>
            <a:r>
              <a:rPr dirty="0" sz="4000" spc="-250"/>
              <a:t>s</a:t>
            </a:r>
            <a:r>
              <a:rPr dirty="0" sz="4000" spc="-265"/>
              <a:t>if</a:t>
            </a:r>
            <a:r>
              <a:rPr dirty="0" sz="4000" spc="-225"/>
              <a:t>i</a:t>
            </a:r>
            <a:r>
              <a:rPr dirty="0" sz="4000" spc="-145"/>
              <a:t>er</a:t>
            </a:r>
            <a:endParaRPr sz="4000"/>
          </a:p>
        </p:txBody>
      </p:sp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3020" y="3977640"/>
            <a:ext cx="2950464" cy="341375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5062220" y="4029836"/>
            <a:ext cx="40824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80" b="1">
                <a:latin typeface="Tahoma"/>
                <a:cs typeface="Tahoma"/>
              </a:rPr>
              <a:t>I</a:t>
            </a:r>
            <a:r>
              <a:rPr dirty="0" sz="1600" spc="-220" b="1">
                <a:latin typeface="Tahoma"/>
                <a:cs typeface="Tahoma"/>
              </a:rPr>
              <a:t>f</a:t>
            </a:r>
            <a:r>
              <a:rPr dirty="0" sz="1600" spc="-40" b="1">
                <a:latin typeface="Tahoma"/>
                <a:cs typeface="Tahoma"/>
              </a:rPr>
              <a:t> </a:t>
            </a:r>
            <a:r>
              <a:rPr dirty="0" sz="1600" spc="-90" b="1">
                <a:solidFill>
                  <a:srgbClr val="990099"/>
                </a:solidFill>
                <a:latin typeface="Tahoma"/>
                <a:cs typeface="Tahoma"/>
              </a:rPr>
              <a:t>p</a:t>
            </a:r>
            <a:r>
              <a:rPr dirty="0" sz="1600" spc="-55" b="1">
                <a:solidFill>
                  <a:srgbClr val="990099"/>
                </a:solidFill>
                <a:latin typeface="Tahoma"/>
                <a:cs typeface="Tahoma"/>
              </a:rPr>
              <a:t>r</a:t>
            </a:r>
            <a:r>
              <a:rPr dirty="0" sz="1600" spc="15" b="1">
                <a:solidFill>
                  <a:srgbClr val="990099"/>
                </a:solidFill>
                <a:latin typeface="Tahoma"/>
                <a:cs typeface="Tahoma"/>
              </a:rPr>
              <a:t>e</a:t>
            </a:r>
            <a:r>
              <a:rPr dirty="0" sz="1600" spc="5" b="1">
                <a:solidFill>
                  <a:srgbClr val="990099"/>
                </a:solidFill>
                <a:latin typeface="Tahoma"/>
                <a:cs typeface="Tahoma"/>
              </a:rPr>
              <a:t>v</a:t>
            </a:r>
            <a:r>
              <a:rPr dirty="0" sz="1600" spc="-65" b="1">
                <a:solidFill>
                  <a:srgbClr val="990099"/>
                </a:solidFill>
                <a:latin typeface="Tahoma"/>
                <a:cs typeface="Tahoma"/>
              </a:rPr>
              <a:t>iou</a:t>
            </a:r>
            <a:r>
              <a:rPr dirty="0" sz="1600" spc="-60" b="1">
                <a:solidFill>
                  <a:srgbClr val="990099"/>
                </a:solidFill>
                <a:latin typeface="Tahoma"/>
                <a:cs typeface="Tahoma"/>
              </a:rPr>
              <a:t>s</a:t>
            </a:r>
            <a:r>
              <a:rPr dirty="0" sz="1600" spc="-50" b="1">
                <a:solidFill>
                  <a:srgbClr val="990099"/>
                </a:solidFill>
                <a:latin typeface="Tahoma"/>
                <a:cs typeface="Tahoma"/>
              </a:rPr>
              <a:t>ly</a:t>
            </a:r>
            <a:r>
              <a:rPr dirty="0" sz="1600" spc="5" b="1">
                <a:solidFill>
                  <a:srgbClr val="990099"/>
                </a:solidFill>
                <a:latin typeface="Tahoma"/>
                <a:cs typeface="Tahoma"/>
              </a:rPr>
              <a:t> </a:t>
            </a:r>
            <a:r>
              <a:rPr dirty="0" sz="1600" spc="-75" b="1">
                <a:solidFill>
                  <a:srgbClr val="990099"/>
                </a:solidFill>
                <a:latin typeface="Tahoma"/>
                <a:cs typeface="Tahoma"/>
              </a:rPr>
              <a:t>u</a:t>
            </a:r>
            <a:r>
              <a:rPr dirty="0" sz="1600" spc="-70" b="1">
                <a:solidFill>
                  <a:srgbClr val="990099"/>
                </a:solidFill>
                <a:latin typeface="Tahoma"/>
                <a:cs typeface="Tahoma"/>
              </a:rPr>
              <a:t>n</a:t>
            </a:r>
            <a:r>
              <a:rPr dirty="0" sz="1600" spc="-125" b="1">
                <a:solidFill>
                  <a:srgbClr val="990099"/>
                </a:solidFill>
                <a:latin typeface="Tahoma"/>
                <a:cs typeface="Tahoma"/>
              </a:rPr>
              <a:t>s</a:t>
            </a:r>
            <a:r>
              <a:rPr dirty="0" sz="1600" spc="20" b="1">
                <a:solidFill>
                  <a:srgbClr val="990099"/>
                </a:solidFill>
                <a:latin typeface="Tahoma"/>
                <a:cs typeface="Tahoma"/>
              </a:rPr>
              <a:t>ee</a:t>
            </a:r>
            <a:r>
              <a:rPr dirty="0" sz="1600" spc="25" b="1">
                <a:solidFill>
                  <a:srgbClr val="990099"/>
                </a:solidFill>
                <a:latin typeface="Tahoma"/>
                <a:cs typeface="Tahoma"/>
              </a:rPr>
              <a:t>n</a:t>
            </a:r>
            <a:r>
              <a:rPr dirty="0" sz="1600" spc="-5" b="1">
                <a:solidFill>
                  <a:srgbClr val="990099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990099"/>
                </a:solidFill>
                <a:latin typeface="Tahoma"/>
                <a:cs typeface="Tahoma"/>
              </a:rPr>
              <a:t>in</a:t>
            </a:r>
            <a:r>
              <a:rPr dirty="0" sz="1600" spc="-100" b="1">
                <a:solidFill>
                  <a:srgbClr val="990099"/>
                </a:solidFill>
                <a:latin typeface="Tahoma"/>
                <a:cs typeface="Tahoma"/>
              </a:rPr>
              <a:t>s</a:t>
            </a:r>
            <a:r>
              <a:rPr dirty="0" sz="1600" spc="-50" b="1">
                <a:solidFill>
                  <a:srgbClr val="990099"/>
                </a:solidFill>
                <a:latin typeface="Tahoma"/>
                <a:cs typeface="Tahoma"/>
              </a:rPr>
              <a:t>ta</a:t>
            </a:r>
            <a:r>
              <a:rPr dirty="0" sz="1600" spc="-60" b="1">
                <a:solidFill>
                  <a:srgbClr val="990099"/>
                </a:solidFill>
                <a:latin typeface="Tahoma"/>
                <a:cs typeface="Tahoma"/>
              </a:rPr>
              <a:t>n</a:t>
            </a:r>
            <a:r>
              <a:rPr dirty="0" sz="1600" spc="110" b="1">
                <a:solidFill>
                  <a:srgbClr val="990099"/>
                </a:solidFill>
                <a:latin typeface="Tahoma"/>
                <a:cs typeface="Tahoma"/>
              </a:rPr>
              <a:t>c</a:t>
            </a:r>
            <a:r>
              <a:rPr dirty="0" sz="1600" spc="130" b="1">
                <a:solidFill>
                  <a:srgbClr val="990099"/>
                </a:solidFill>
                <a:latin typeface="Tahoma"/>
                <a:cs typeface="Tahoma"/>
              </a:rPr>
              <a:t>e</a:t>
            </a:r>
            <a:r>
              <a:rPr dirty="0" sz="1600" spc="-15" b="1">
                <a:solidFill>
                  <a:srgbClr val="990099"/>
                </a:solidFill>
                <a:latin typeface="Tahoma"/>
                <a:cs typeface="Tahoma"/>
              </a:rPr>
              <a:t> </a:t>
            </a:r>
            <a:r>
              <a:rPr dirty="0" sz="1600" spc="60" b="1">
                <a:latin typeface="Tahoma"/>
                <a:cs typeface="Tahoma"/>
              </a:rPr>
              <a:t>a</a:t>
            </a:r>
            <a:r>
              <a:rPr dirty="0" sz="1600" spc="70" b="1">
                <a:latin typeface="Tahoma"/>
                <a:cs typeface="Tahoma"/>
              </a:rPr>
              <a:t>b</a:t>
            </a:r>
            <a:r>
              <a:rPr dirty="0" sz="1600" spc="-5" b="1">
                <a:latin typeface="Tahoma"/>
                <a:cs typeface="Tahoma"/>
              </a:rPr>
              <a:t>o</a:t>
            </a:r>
            <a:r>
              <a:rPr dirty="0" sz="1600" spc="-10" b="1">
                <a:latin typeface="Tahoma"/>
                <a:cs typeface="Tahoma"/>
              </a:rPr>
              <a:t>v</a:t>
            </a:r>
            <a:r>
              <a:rPr dirty="0" sz="1600" spc="70" b="1">
                <a:latin typeface="Tahoma"/>
                <a:cs typeface="Tahoma"/>
              </a:rPr>
              <a:t>e</a:t>
            </a:r>
            <a:r>
              <a:rPr dirty="0" sz="1600" b="1">
                <a:latin typeface="Tahoma"/>
                <a:cs typeface="Tahoma"/>
              </a:rPr>
              <a:t> </a:t>
            </a:r>
            <a:r>
              <a:rPr dirty="0" sz="1600" spc="-105">
                <a:latin typeface="Verdana"/>
                <a:cs typeface="Verdana"/>
              </a:rPr>
              <a:t>t</a:t>
            </a:r>
            <a:r>
              <a:rPr dirty="0" sz="1600" spc="20">
                <a:latin typeface="Verdana"/>
                <a:cs typeface="Verdana"/>
              </a:rPr>
              <a:t>he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105">
                <a:latin typeface="Verdana"/>
                <a:cs typeface="Verdana"/>
              </a:rPr>
              <a:t>l</a:t>
            </a:r>
            <a:r>
              <a:rPr dirty="0" sz="1600" spc="-120">
                <a:latin typeface="Verdana"/>
                <a:cs typeface="Verdana"/>
              </a:rPr>
              <a:t>i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62220" y="4273677"/>
            <a:ext cx="232283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latin typeface="Tahoma"/>
                <a:cs typeface="Tahoma"/>
              </a:rPr>
              <a:t>then</a:t>
            </a:r>
            <a:endParaRPr sz="1600">
              <a:latin typeface="Tahoma"/>
              <a:cs typeface="Tahoma"/>
            </a:endParaRPr>
          </a:p>
          <a:p>
            <a:pPr marL="12700" marR="514350" indent="332105">
              <a:lnSpc>
                <a:spcPct val="100000"/>
              </a:lnSpc>
            </a:pPr>
            <a:r>
              <a:rPr dirty="0" sz="1600" spc="50">
                <a:latin typeface="Verdana"/>
                <a:cs typeface="Verdana"/>
              </a:rPr>
              <a:t>c</a:t>
            </a:r>
            <a:r>
              <a:rPr dirty="0" sz="1600" spc="35">
                <a:latin typeface="Verdana"/>
                <a:cs typeface="Verdana"/>
              </a:rPr>
              <a:t>l</a:t>
            </a:r>
            <a:r>
              <a:rPr dirty="0" sz="1600" spc="-55">
                <a:latin typeface="Verdana"/>
                <a:cs typeface="Verdana"/>
              </a:rPr>
              <a:t>a</a:t>
            </a:r>
            <a:r>
              <a:rPr dirty="0" sz="1600" spc="-40">
                <a:latin typeface="Verdana"/>
                <a:cs typeface="Verdana"/>
              </a:rPr>
              <a:t>s</a:t>
            </a:r>
            <a:r>
              <a:rPr dirty="0" sz="1600" spc="-215">
                <a:latin typeface="Verdana"/>
                <a:cs typeface="Verdana"/>
              </a:rPr>
              <a:t>s</a:t>
            </a:r>
            <a:r>
              <a:rPr dirty="0" sz="1600" spc="-130">
                <a:latin typeface="Verdana"/>
                <a:cs typeface="Verdana"/>
              </a:rPr>
              <a:t> </a:t>
            </a:r>
            <a:r>
              <a:rPr dirty="0" sz="1600" spc="-120">
                <a:latin typeface="Verdana"/>
                <a:cs typeface="Verdana"/>
              </a:rPr>
              <a:t>i</a:t>
            </a:r>
            <a:r>
              <a:rPr dirty="0" sz="1600" spc="-215">
                <a:latin typeface="Verdana"/>
                <a:cs typeface="Verdana"/>
              </a:rPr>
              <a:t>s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130" b="1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dirty="0" sz="1600" spc="-15" b="1">
                <a:solidFill>
                  <a:srgbClr val="FF0000"/>
                </a:solidFill>
                <a:latin typeface="Tahoma"/>
                <a:cs typeface="Tahoma"/>
              </a:rPr>
              <a:t>aty</a:t>
            </a:r>
            <a:r>
              <a:rPr dirty="0" sz="1600" spc="-15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z="1600" spc="-25" b="1">
                <a:solidFill>
                  <a:srgbClr val="FF0000"/>
                </a:solidFill>
                <a:latin typeface="Tahoma"/>
                <a:cs typeface="Tahoma"/>
              </a:rPr>
              <a:t>id  </a:t>
            </a:r>
            <a:r>
              <a:rPr dirty="0" sz="1600" spc="-25" b="1">
                <a:latin typeface="Tahoma"/>
                <a:cs typeface="Tahoma"/>
              </a:rPr>
              <a:t>else</a:t>
            </a:r>
            <a:endParaRPr sz="1600">
              <a:latin typeface="Tahoma"/>
              <a:cs typeface="Tahoma"/>
            </a:endParaRPr>
          </a:p>
          <a:p>
            <a:pPr marL="344805">
              <a:lnSpc>
                <a:spcPct val="100000"/>
              </a:lnSpc>
              <a:spcBef>
                <a:spcPts val="5"/>
              </a:spcBef>
            </a:pPr>
            <a:r>
              <a:rPr dirty="0" sz="1600" spc="50">
                <a:latin typeface="Verdana"/>
                <a:cs typeface="Verdana"/>
              </a:rPr>
              <a:t>c</a:t>
            </a:r>
            <a:r>
              <a:rPr dirty="0" sz="1600" spc="35">
                <a:latin typeface="Verdana"/>
                <a:cs typeface="Verdana"/>
              </a:rPr>
              <a:t>l</a:t>
            </a:r>
            <a:r>
              <a:rPr dirty="0" sz="1600" spc="-55">
                <a:latin typeface="Verdana"/>
                <a:cs typeface="Verdana"/>
              </a:rPr>
              <a:t>a</a:t>
            </a:r>
            <a:r>
              <a:rPr dirty="0" sz="1600" spc="-40">
                <a:latin typeface="Verdana"/>
                <a:cs typeface="Verdana"/>
              </a:rPr>
              <a:t>s</a:t>
            </a:r>
            <a:r>
              <a:rPr dirty="0" sz="1600" spc="-215">
                <a:latin typeface="Verdana"/>
                <a:cs typeface="Verdana"/>
              </a:rPr>
              <a:t>s</a:t>
            </a:r>
            <a:r>
              <a:rPr dirty="0" sz="1600" spc="-130">
                <a:latin typeface="Verdana"/>
                <a:cs typeface="Verdana"/>
              </a:rPr>
              <a:t> </a:t>
            </a:r>
            <a:r>
              <a:rPr dirty="0" sz="1600" spc="-120">
                <a:latin typeface="Verdana"/>
                <a:cs typeface="Verdana"/>
              </a:rPr>
              <a:t>i</a:t>
            </a:r>
            <a:r>
              <a:rPr dirty="0" sz="1600" spc="-215">
                <a:latin typeface="Verdana"/>
                <a:cs typeface="Verdana"/>
              </a:rPr>
              <a:t>s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25" b="1">
                <a:solidFill>
                  <a:srgbClr val="0000FF"/>
                </a:solidFill>
                <a:latin typeface="Tahoma"/>
                <a:cs typeface="Tahoma"/>
              </a:rPr>
              <a:t>G</a:t>
            </a:r>
            <a:r>
              <a:rPr dirty="0" sz="1600" spc="-10" b="1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dirty="0" sz="1600" spc="-20" b="1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dirty="0" sz="1600" spc="-10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600" spc="-125" b="1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1600" spc="10" b="1">
                <a:solidFill>
                  <a:srgbClr val="0000FF"/>
                </a:solidFill>
                <a:latin typeface="Tahoma"/>
                <a:cs typeface="Tahoma"/>
              </a:rPr>
              <a:t>hop</a:t>
            </a:r>
            <a:r>
              <a:rPr dirty="0" sz="1600" spc="15" b="1">
                <a:solidFill>
                  <a:srgbClr val="0000FF"/>
                </a:solidFill>
                <a:latin typeface="Tahoma"/>
                <a:cs typeface="Tahoma"/>
              </a:rPr>
              <a:t>p</a:t>
            </a:r>
            <a:r>
              <a:rPr dirty="0" sz="1600" spc="-65" b="1">
                <a:solidFill>
                  <a:srgbClr val="0000FF"/>
                </a:solidFill>
                <a:latin typeface="Tahoma"/>
                <a:cs typeface="Tahoma"/>
              </a:rPr>
              <a:t>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261228" y="5819647"/>
            <a:ext cx="15741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Katydids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Gr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1800" spc="5" b="1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1800" spc="5" b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024437" y="150876"/>
            <a:ext cx="3884929" cy="6226175"/>
            <a:chOff x="5024437" y="150876"/>
            <a:chExt cx="3884929" cy="6226175"/>
          </a:xfrm>
        </p:grpSpPr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200" y="5919787"/>
              <a:ext cx="152400" cy="1524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029200" y="591978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200" y="6224587"/>
              <a:ext cx="152400" cy="1524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8475" y="150876"/>
              <a:ext cx="2060575" cy="291147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176007" y="3077336"/>
            <a:ext cx="11652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R.A.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Fisher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1890-1962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33462" y="2082863"/>
            <a:ext cx="3832225" cy="3832225"/>
            <a:chOff x="1033462" y="2082863"/>
            <a:chExt cx="3832225" cy="3832225"/>
          </a:xfrm>
        </p:grpSpPr>
        <p:sp>
          <p:nvSpPr>
            <p:cNvPr id="57" name="object 57"/>
            <p:cNvSpPr/>
            <p:nvPr/>
          </p:nvSpPr>
          <p:spPr>
            <a:xfrm>
              <a:off x="1044575" y="2093976"/>
              <a:ext cx="3810000" cy="3810000"/>
            </a:xfrm>
            <a:custGeom>
              <a:avLst/>
              <a:gdLst/>
              <a:ahLst/>
              <a:cxnLst/>
              <a:rect l="l" t="t" r="r" b="b"/>
              <a:pathLst>
                <a:path w="3810000" h="3810000">
                  <a:moveTo>
                    <a:pt x="0" y="3809936"/>
                  </a:moveTo>
                  <a:lnTo>
                    <a:pt x="381000" y="3809936"/>
                  </a:lnTo>
                  <a:lnTo>
                    <a:pt x="381000" y="3428936"/>
                  </a:lnTo>
                  <a:lnTo>
                    <a:pt x="0" y="3428936"/>
                  </a:lnTo>
                  <a:lnTo>
                    <a:pt x="0" y="3809936"/>
                  </a:lnTo>
                  <a:close/>
                </a:path>
                <a:path w="3810000" h="3810000">
                  <a:moveTo>
                    <a:pt x="381000" y="3809936"/>
                  </a:moveTo>
                  <a:lnTo>
                    <a:pt x="762000" y="3809936"/>
                  </a:lnTo>
                  <a:lnTo>
                    <a:pt x="762000" y="3428936"/>
                  </a:lnTo>
                  <a:lnTo>
                    <a:pt x="381000" y="3428936"/>
                  </a:lnTo>
                  <a:lnTo>
                    <a:pt x="381000" y="3809936"/>
                  </a:lnTo>
                  <a:close/>
                </a:path>
                <a:path w="3810000" h="3810000">
                  <a:moveTo>
                    <a:pt x="762000" y="3809936"/>
                  </a:moveTo>
                  <a:lnTo>
                    <a:pt x="1143000" y="3809936"/>
                  </a:lnTo>
                  <a:lnTo>
                    <a:pt x="1143000" y="3428936"/>
                  </a:lnTo>
                  <a:lnTo>
                    <a:pt x="762000" y="3428936"/>
                  </a:lnTo>
                  <a:lnTo>
                    <a:pt x="762000" y="3809936"/>
                  </a:lnTo>
                  <a:close/>
                </a:path>
                <a:path w="3810000" h="3810000">
                  <a:moveTo>
                    <a:pt x="1143000" y="3809936"/>
                  </a:moveTo>
                  <a:lnTo>
                    <a:pt x="1524000" y="3809936"/>
                  </a:lnTo>
                  <a:lnTo>
                    <a:pt x="1524000" y="3428936"/>
                  </a:lnTo>
                  <a:lnTo>
                    <a:pt x="1143000" y="3428936"/>
                  </a:lnTo>
                  <a:lnTo>
                    <a:pt x="1143000" y="3809936"/>
                  </a:lnTo>
                  <a:close/>
                </a:path>
                <a:path w="3810000" h="3810000">
                  <a:moveTo>
                    <a:pt x="1524000" y="3809936"/>
                  </a:moveTo>
                  <a:lnTo>
                    <a:pt x="1905000" y="3809936"/>
                  </a:lnTo>
                  <a:lnTo>
                    <a:pt x="1905000" y="3428936"/>
                  </a:lnTo>
                  <a:lnTo>
                    <a:pt x="1524000" y="3428936"/>
                  </a:lnTo>
                  <a:lnTo>
                    <a:pt x="1524000" y="3809936"/>
                  </a:lnTo>
                  <a:close/>
                </a:path>
                <a:path w="3810000" h="3810000">
                  <a:moveTo>
                    <a:pt x="1905000" y="3809936"/>
                  </a:moveTo>
                  <a:lnTo>
                    <a:pt x="2286000" y="3809936"/>
                  </a:lnTo>
                  <a:lnTo>
                    <a:pt x="2286000" y="3428936"/>
                  </a:lnTo>
                  <a:lnTo>
                    <a:pt x="1905000" y="3428936"/>
                  </a:lnTo>
                  <a:lnTo>
                    <a:pt x="1905000" y="3809936"/>
                  </a:lnTo>
                  <a:close/>
                </a:path>
                <a:path w="3810000" h="3810000">
                  <a:moveTo>
                    <a:pt x="2286000" y="3809936"/>
                  </a:moveTo>
                  <a:lnTo>
                    <a:pt x="2667000" y="3809936"/>
                  </a:lnTo>
                  <a:lnTo>
                    <a:pt x="2667000" y="3428936"/>
                  </a:lnTo>
                  <a:lnTo>
                    <a:pt x="2286000" y="3428936"/>
                  </a:lnTo>
                  <a:lnTo>
                    <a:pt x="2286000" y="3809936"/>
                  </a:lnTo>
                  <a:close/>
                </a:path>
                <a:path w="3810000" h="3810000">
                  <a:moveTo>
                    <a:pt x="2667000" y="3809936"/>
                  </a:moveTo>
                  <a:lnTo>
                    <a:pt x="3048000" y="3809936"/>
                  </a:lnTo>
                  <a:lnTo>
                    <a:pt x="3048000" y="3428936"/>
                  </a:lnTo>
                  <a:lnTo>
                    <a:pt x="2667000" y="3428936"/>
                  </a:lnTo>
                  <a:lnTo>
                    <a:pt x="2667000" y="3809936"/>
                  </a:lnTo>
                  <a:close/>
                </a:path>
                <a:path w="3810000" h="3810000">
                  <a:moveTo>
                    <a:pt x="3048000" y="3809936"/>
                  </a:moveTo>
                  <a:lnTo>
                    <a:pt x="3429000" y="3809936"/>
                  </a:lnTo>
                  <a:lnTo>
                    <a:pt x="3429000" y="3428936"/>
                  </a:lnTo>
                  <a:lnTo>
                    <a:pt x="3048000" y="3428936"/>
                  </a:lnTo>
                  <a:lnTo>
                    <a:pt x="3048000" y="3809936"/>
                  </a:lnTo>
                  <a:close/>
                </a:path>
                <a:path w="3810000" h="3810000">
                  <a:moveTo>
                    <a:pt x="3429000" y="3809936"/>
                  </a:moveTo>
                  <a:lnTo>
                    <a:pt x="3810000" y="3809936"/>
                  </a:lnTo>
                  <a:lnTo>
                    <a:pt x="3810000" y="3428936"/>
                  </a:lnTo>
                  <a:lnTo>
                    <a:pt x="3429000" y="3428936"/>
                  </a:lnTo>
                  <a:lnTo>
                    <a:pt x="3429000" y="3809936"/>
                  </a:lnTo>
                  <a:close/>
                </a:path>
                <a:path w="3810000" h="3810000">
                  <a:moveTo>
                    <a:pt x="0" y="3429000"/>
                  </a:moveTo>
                  <a:lnTo>
                    <a:pt x="381000" y="3429000"/>
                  </a:lnTo>
                  <a:lnTo>
                    <a:pt x="381000" y="3048000"/>
                  </a:lnTo>
                  <a:lnTo>
                    <a:pt x="0" y="3048000"/>
                  </a:lnTo>
                  <a:lnTo>
                    <a:pt x="0" y="3429000"/>
                  </a:lnTo>
                  <a:close/>
                </a:path>
                <a:path w="3810000" h="3810000">
                  <a:moveTo>
                    <a:pt x="381000" y="3429000"/>
                  </a:moveTo>
                  <a:lnTo>
                    <a:pt x="762000" y="3429000"/>
                  </a:lnTo>
                  <a:lnTo>
                    <a:pt x="762000" y="3048000"/>
                  </a:lnTo>
                  <a:lnTo>
                    <a:pt x="381000" y="3048000"/>
                  </a:lnTo>
                  <a:lnTo>
                    <a:pt x="381000" y="3429000"/>
                  </a:lnTo>
                  <a:close/>
                </a:path>
                <a:path w="3810000" h="3810000">
                  <a:moveTo>
                    <a:pt x="762000" y="3429000"/>
                  </a:moveTo>
                  <a:lnTo>
                    <a:pt x="1143000" y="3429000"/>
                  </a:lnTo>
                  <a:lnTo>
                    <a:pt x="1143000" y="3048000"/>
                  </a:lnTo>
                  <a:lnTo>
                    <a:pt x="762000" y="3048000"/>
                  </a:lnTo>
                  <a:lnTo>
                    <a:pt x="762000" y="3429000"/>
                  </a:lnTo>
                  <a:close/>
                </a:path>
                <a:path w="3810000" h="3810000">
                  <a:moveTo>
                    <a:pt x="1143000" y="3429000"/>
                  </a:moveTo>
                  <a:lnTo>
                    <a:pt x="1524000" y="3429000"/>
                  </a:lnTo>
                  <a:lnTo>
                    <a:pt x="1524000" y="3048000"/>
                  </a:lnTo>
                  <a:lnTo>
                    <a:pt x="1143000" y="3048000"/>
                  </a:lnTo>
                  <a:lnTo>
                    <a:pt x="1143000" y="3429000"/>
                  </a:lnTo>
                  <a:close/>
                </a:path>
                <a:path w="3810000" h="3810000">
                  <a:moveTo>
                    <a:pt x="1524000" y="3429000"/>
                  </a:moveTo>
                  <a:lnTo>
                    <a:pt x="1905000" y="3429000"/>
                  </a:lnTo>
                  <a:lnTo>
                    <a:pt x="1905000" y="3048000"/>
                  </a:lnTo>
                  <a:lnTo>
                    <a:pt x="1524000" y="3048000"/>
                  </a:lnTo>
                  <a:lnTo>
                    <a:pt x="1524000" y="3429000"/>
                  </a:lnTo>
                  <a:close/>
                </a:path>
                <a:path w="3810000" h="3810000">
                  <a:moveTo>
                    <a:pt x="1905000" y="3429000"/>
                  </a:moveTo>
                  <a:lnTo>
                    <a:pt x="2286000" y="3429000"/>
                  </a:lnTo>
                  <a:lnTo>
                    <a:pt x="2286000" y="3048000"/>
                  </a:lnTo>
                  <a:lnTo>
                    <a:pt x="1905000" y="3048000"/>
                  </a:lnTo>
                  <a:lnTo>
                    <a:pt x="1905000" y="3429000"/>
                  </a:lnTo>
                  <a:close/>
                </a:path>
                <a:path w="3810000" h="3810000">
                  <a:moveTo>
                    <a:pt x="2286000" y="3429000"/>
                  </a:moveTo>
                  <a:lnTo>
                    <a:pt x="2667000" y="3429000"/>
                  </a:lnTo>
                  <a:lnTo>
                    <a:pt x="2667000" y="3048000"/>
                  </a:lnTo>
                  <a:lnTo>
                    <a:pt x="2286000" y="3048000"/>
                  </a:lnTo>
                  <a:lnTo>
                    <a:pt x="2286000" y="3429000"/>
                  </a:lnTo>
                  <a:close/>
                </a:path>
                <a:path w="3810000" h="3810000">
                  <a:moveTo>
                    <a:pt x="2667000" y="3429000"/>
                  </a:moveTo>
                  <a:lnTo>
                    <a:pt x="3048000" y="3429000"/>
                  </a:lnTo>
                  <a:lnTo>
                    <a:pt x="3048000" y="3048000"/>
                  </a:lnTo>
                  <a:lnTo>
                    <a:pt x="2667000" y="3048000"/>
                  </a:lnTo>
                  <a:lnTo>
                    <a:pt x="2667000" y="3429000"/>
                  </a:lnTo>
                  <a:close/>
                </a:path>
                <a:path w="3810000" h="3810000">
                  <a:moveTo>
                    <a:pt x="3048000" y="3429000"/>
                  </a:moveTo>
                  <a:lnTo>
                    <a:pt x="3429000" y="3429000"/>
                  </a:lnTo>
                  <a:lnTo>
                    <a:pt x="3429000" y="3048000"/>
                  </a:lnTo>
                  <a:lnTo>
                    <a:pt x="3048000" y="3048000"/>
                  </a:lnTo>
                  <a:lnTo>
                    <a:pt x="3048000" y="3429000"/>
                  </a:lnTo>
                  <a:close/>
                </a:path>
                <a:path w="3810000" h="3810000">
                  <a:moveTo>
                    <a:pt x="3429000" y="3429000"/>
                  </a:moveTo>
                  <a:lnTo>
                    <a:pt x="3810000" y="3429000"/>
                  </a:lnTo>
                  <a:lnTo>
                    <a:pt x="3810000" y="3048000"/>
                  </a:lnTo>
                  <a:lnTo>
                    <a:pt x="3429000" y="3048000"/>
                  </a:lnTo>
                  <a:lnTo>
                    <a:pt x="3429000" y="3429000"/>
                  </a:lnTo>
                  <a:close/>
                </a:path>
                <a:path w="3810000" h="3810000">
                  <a:moveTo>
                    <a:pt x="0" y="3047873"/>
                  </a:moveTo>
                  <a:lnTo>
                    <a:pt x="381000" y="3047873"/>
                  </a:lnTo>
                  <a:lnTo>
                    <a:pt x="381000" y="2666873"/>
                  </a:lnTo>
                  <a:lnTo>
                    <a:pt x="0" y="2666873"/>
                  </a:lnTo>
                  <a:lnTo>
                    <a:pt x="0" y="3047873"/>
                  </a:lnTo>
                  <a:close/>
                </a:path>
                <a:path w="3810000" h="3810000">
                  <a:moveTo>
                    <a:pt x="381000" y="3047873"/>
                  </a:moveTo>
                  <a:lnTo>
                    <a:pt x="762000" y="3047873"/>
                  </a:lnTo>
                  <a:lnTo>
                    <a:pt x="762000" y="2666873"/>
                  </a:lnTo>
                  <a:lnTo>
                    <a:pt x="381000" y="2666873"/>
                  </a:lnTo>
                  <a:lnTo>
                    <a:pt x="381000" y="3047873"/>
                  </a:lnTo>
                  <a:close/>
                </a:path>
                <a:path w="3810000" h="3810000">
                  <a:moveTo>
                    <a:pt x="762000" y="3047873"/>
                  </a:moveTo>
                  <a:lnTo>
                    <a:pt x="1143000" y="3047873"/>
                  </a:lnTo>
                  <a:lnTo>
                    <a:pt x="1143000" y="2666873"/>
                  </a:lnTo>
                  <a:lnTo>
                    <a:pt x="762000" y="2666873"/>
                  </a:lnTo>
                  <a:lnTo>
                    <a:pt x="762000" y="3047873"/>
                  </a:lnTo>
                  <a:close/>
                </a:path>
                <a:path w="3810000" h="3810000">
                  <a:moveTo>
                    <a:pt x="1143000" y="3047873"/>
                  </a:moveTo>
                  <a:lnTo>
                    <a:pt x="1524000" y="3047873"/>
                  </a:lnTo>
                  <a:lnTo>
                    <a:pt x="1524000" y="2666873"/>
                  </a:lnTo>
                  <a:lnTo>
                    <a:pt x="1143000" y="2666873"/>
                  </a:lnTo>
                  <a:lnTo>
                    <a:pt x="1143000" y="3047873"/>
                  </a:lnTo>
                  <a:close/>
                </a:path>
                <a:path w="3810000" h="3810000">
                  <a:moveTo>
                    <a:pt x="1524000" y="3047873"/>
                  </a:moveTo>
                  <a:lnTo>
                    <a:pt x="1905000" y="3047873"/>
                  </a:lnTo>
                  <a:lnTo>
                    <a:pt x="1905000" y="2666873"/>
                  </a:lnTo>
                  <a:lnTo>
                    <a:pt x="1524000" y="2666873"/>
                  </a:lnTo>
                  <a:lnTo>
                    <a:pt x="1524000" y="3047873"/>
                  </a:lnTo>
                  <a:close/>
                </a:path>
                <a:path w="3810000" h="3810000">
                  <a:moveTo>
                    <a:pt x="1905000" y="3047873"/>
                  </a:moveTo>
                  <a:lnTo>
                    <a:pt x="2286000" y="3047873"/>
                  </a:lnTo>
                  <a:lnTo>
                    <a:pt x="2286000" y="2666873"/>
                  </a:lnTo>
                  <a:lnTo>
                    <a:pt x="1905000" y="2666873"/>
                  </a:lnTo>
                  <a:lnTo>
                    <a:pt x="1905000" y="3047873"/>
                  </a:lnTo>
                  <a:close/>
                </a:path>
                <a:path w="3810000" h="3810000">
                  <a:moveTo>
                    <a:pt x="2286000" y="3047873"/>
                  </a:moveTo>
                  <a:lnTo>
                    <a:pt x="2667000" y="3047873"/>
                  </a:lnTo>
                  <a:lnTo>
                    <a:pt x="2667000" y="2666873"/>
                  </a:lnTo>
                  <a:lnTo>
                    <a:pt x="2286000" y="2666873"/>
                  </a:lnTo>
                  <a:lnTo>
                    <a:pt x="2286000" y="3047873"/>
                  </a:lnTo>
                  <a:close/>
                </a:path>
                <a:path w="3810000" h="3810000">
                  <a:moveTo>
                    <a:pt x="2667000" y="3047873"/>
                  </a:moveTo>
                  <a:lnTo>
                    <a:pt x="3048000" y="3047873"/>
                  </a:lnTo>
                  <a:lnTo>
                    <a:pt x="3048000" y="2666873"/>
                  </a:lnTo>
                  <a:lnTo>
                    <a:pt x="2667000" y="2666873"/>
                  </a:lnTo>
                  <a:lnTo>
                    <a:pt x="2667000" y="3047873"/>
                  </a:lnTo>
                  <a:close/>
                </a:path>
                <a:path w="3810000" h="3810000">
                  <a:moveTo>
                    <a:pt x="3048000" y="3047873"/>
                  </a:moveTo>
                  <a:lnTo>
                    <a:pt x="3429000" y="3047873"/>
                  </a:lnTo>
                  <a:lnTo>
                    <a:pt x="3429000" y="2666873"/>
                  </a:lnTo>
                  <a:lnTo>
                    <a:pt x="3048000" y="2666873"/>
                  </a:lnTo>
                  <a:lnTo>
                    <a:pt x="3048000" y="3047873"/>
                  </a:lnTo>
                  <a:close/>
                </a:path>
                <a:path w="3810000" h="3810000">
                  <a:moveTo>
                    <a:pt x="3429000" y="3047873"/>
                  </a:moveTo>
                  <a:lnTo>
                    <a:pt x="3810000" y="3047873"/>
                  </a:lnTo>
                  <a:lnTo>
                    <a:pt x="3810000" y="2666873"/>
                  </a:lnTo>
                  <a:lnTo>
                    <a:pt x="3429000" y="2666873"/>
                  </a:lnTo>
                  <a:lnTo>
                    <a:pt x="3429000" y="3047873"/>
                  </a:lnTo>
                  <a:close/>
                </a:path>
                <a:path w="3810000" h="3810000">
                  <a:moveTo>
                    <a:pt x="0" y="2666873"/>
                  </a:moveTo>
                  <a:lnTo>
                    <a:pt x="381000" y="2666873"/>
                  </a:lnTo>
                  <a:lnTo>
                    <a:pt x="381000" y="2285873"/>
                  </a:lnTo>
                  <a:lnTo>
                    <a:pt x="0" y="2285873"/>
                  </a:lnTo>
                  <a:lnTo>
                    <a:pt x="0" y="2666873"/>
                  </a:lnTo>
                  <a:close/>
                </a:path>
                <a:path w="3810000" h="3810000">
                  <a:moveTo>
                    <a:pt x="381000" y="2666873"/>
                  </a:moveTo>
                  <a:lnTo>
                    <a:pt x="762000" y="2666873"/>
                  </a:lnTo>
                  <a:lnTo>
                    <a:pt x="762000" y="2285873"/>
                  </a:lnTo>
                  <a:lnTo>
                    <a:pt x="381000" y="2285873"/>
                  </a:lnTo>
                  <a:lnTo>
                    <a:pt x="381000" y="2666873"/>
                  </a:lnTo>
                  <a:close/>
                </a:path>
                <a:path w="3810000" h="3810000">
                  <a:moveTo>
                    <a:pt x="762000" y="2666873"/>
                  </a:moveTo>
                  <a:lnTo>
                    <a:pt x="1143000" y="2666873"/>
                  </a:lnTo>
                  <a:lnTo>
                    <a:pt x="1143000" y="2285873"/>
                  </a:lnTo>
                  <a:lnTo>
                    <a:pt x="762000" y="2285873"/>
                  </a:lnTo>
                  <a:lnTo>
                    <a:pt x="762000" y="2666873"/>
                  </a:lnTo>
                  <a:close/>
                </a:path>
                <a:path w="3810000" h="3810000">
                  <a:moveTo>
                    <a:pt x="1143000" y="2666873"/>
                  </a:moveTo>
                  <a:lnTo>
                    <a:pt x="1524000" y="2666873"/>
                  </a:lnTo>
                  <a:lnTo>
                    <a:pt x="1524000" y="2285873"/>
                  </a:lnTo>
                  <a:lnTo>
                    <a:pt x="1143000" y="2285873"/>
                  </a:lnTo>
                  <a:lnTo>
                    <a:pt x="1143000" y="2666873"/>
                  </a:lnTo>
                  <a:close/>
                </a:path>
                <a:path w="3810000" h="3810000">
                  <a:moveTo>
                    <a:pt x="1524000" y="2666873"/>
                  </a:moveTo>
                  <a:lnTo>
                    <a:pt x="1905000" y="2666873"/>
                  </a:lnTo>
                  <a:lnTo>
                    <a:pt x="1905000" y="2285873"/>
                  </a:lnTo>
                  <a:lnTo>
                    <a:pt x="1524000" y="2285873"/>
                  </a:lnTo>
                  <a:lnTo>
                    <a:pt x="1524000" y="2666873"/>
                  </a:lnTo>
                  <a:close/>
                </a:path>
                <a:path w="3810000" h="3810000">
                  <a:moveTo>
                    <a:pt x="1905000" y="2666873"/>
                  </a:moveTo>
                  <a:lnTo>
                    <a:pt x="2286000" y="2666873"/>
                  </a:lnTo>
                  <a:lnTo>
                    <a:pt x="2286000" y="2285873"/>
                  </a:lnTo>
                  <a:lnTo>
                    <a:pt x="1905000" y="2285873"/>
                  </a:lnTo>
                  <a:lnTo>
                    <a:pt x="1905000" y="2666873"/>
                  </a:lnTo>
                  <a:close/>
                </a:path>
                <a:path w="3810000" h="3810000">
                  <a:moveTo>
                    <a:pt x="2286000" y="2666873"/>
                  </a:moveTo>
                  <a:lnTo>
                    <a:pt x="2667000" y="2666873"/>
                  </a:lnTo>
                  <a:lnTo>
                    <a:pt x="2667000" y="2285873"/>
                  </a:lnTo>
                  <a:lnTo>
                    <a:pt x="2286000" y="2285873"/>
                  </a:lnTo>
                  <a:lnTo>
                    <a:pt x="2286000" y="2666873"/>
                  </a:lnTo>
                  <a:close/>
                </a:path>
                <a:path w="3810000" h="3810000">
                  <a:moveTo>
                    <a:pt x="2667000" y="2666873"/>
                  </a:moveTo>
                  <a:lnTo>
                    <a:pt x="3048000" y="2666873"/>
                  </a:lnTo>
                  <a:lnTo>
                    <a:pt x="3048000" y="2285873"/>
                  </a:lnTo>
                  <a:lnTo>
                    <a:pt x="2667000" y="2285873"/>
                  </a:lnTo>
                  <a:lnTo>
                    <a:pt x="2667000" y="2666873"/>
                  </a:lnTo>
                  <a:close/>
                </a:path>
                <a:path w="3810000" h="3810000">
                  <a:moveTo>
                    <a:pt x="3048000" y="2666873"/>
                  </a:moveTo>
                  <a:lnTo>
                    <a:pt x="3429000" y="2666873"/>
                  </a:lnTo>
                  <a:lnTo>
                    <a:pt x="3429000" y="2285873"/>
                  </a:lnTo>
                  <a:lnTo>
                    <a:pt x="3048000" y="2285873"/>
                  </a:lnTo>
                  <a:lnTo>
                    <a:pt x="3048000" y="2666873"/>
                  </a:lnTo>
                  <a:close/>
                </a:path>
                <a:path w="3810000" h="3810000">
                  <a:moveTo>
                    <a:pt x="3429000" y="2666873"/>
                  </a:moveTo>
                  <a:lnTo>
                    <a:pt x="3810000" y="2666873"/>
                  </a:lnTo>
                  <a:lnTo>
                    <a:pt x="3810000" y="2285873"/>
                  </a:lnTo>
                  <a:lnTo>
                    <a:pt x="3429000" y="2285873"/>
                  </a:lnTo>
                  <a:lnTo>
                    <a:pt x="3429000" y="2666873"/>
                  </a:lnTo>
                  <a:close/>
                </a:path>
                <a:path w="3810000" h="3810000">
                  <a:moveTo>
                    <a:pt x="0" y="2285873"/>
                  </a:moveTo>
                  <a:lnTo>
                    <a:pt x="381000" y="2285873"/>
                  </a:lnTo>
                  <a:lnTo>
                    <a:pt x="381000" y="1904873"/>
                  </a:lnTo>
                  <a:lnTo>
                    <a:pt x="0" y="1904873"/>
                  </a:lnTo>
                  <a:lnTo>
                    <a:pt x="0" y="2285873"/>
                  </a:lnTo>
                  <a:close/>
                </a:path>
                <a:path w="3810000" h="3810000">
                  <a:moveTo>
                    <a:pt x="381000" y="2285873"/>
                  </a:moveTo>
                  <a:lnTo>
                    <a:pt x="762000" y="2285873"/>
                  </a:lnTo>
                  <a:lnTo>
                    <a:pt x="762000" y="1904873"/>
                  </a:lnTo>
                  <a:lnTo>
                    <a:pt x="381000" y="1904873"/>
                  </a:lnTo>
                  <a:lnTo>
                    <a:pt x="381000" y="2285873"/>
                  </a:lnTo>
                  <a:close/>
                </a:path>
                <a:path w="3810000" h="3810000">
                  <a:moveTo>
                    <a:pt x="762000" y="2285873"/>
                  </a:moveTo>
                  <a:lnTo>
                    <a:pt x="1143000" y="2285873"/>
                  </a:lnTo>
                  <a:lnTo>
                    <a:pt x="1143000" y="1904873"/>
                  </a:lnTo>
                  <a:lnTo>
                    <a:pt x="762000" y="1904873"/>
                  </a:lnTo>
                  <a:lnTo>
                    <a:pt x="762000" y="2285873"/>
                  </a:lnTo>
                  <a:close/>
                </a:path>
                <a:path w="3810000" h="3810000">
                  <a:moveTo>
                    <a:pt x="1143000" y="2285873"/>
                  </a:moveTo>
                  <a:lnTo>
                    <a:pt x="1524000" y="2285873"/>
                  </a:lnTo>
                  <a:lnTo>
                    <a:pt x="1524000" y="1904873"/>
                  </a:lnTo>
                  <a:lnTo>
                    <a:pt x="1143000" y="1904873"/>
                  </a:lnTo>
                  <a:lnTo>
                    <a:pt x="1143000" y="2285873"/>
                  </a:lnTo>
                  <a:close/>
                </a:path>
                <a:path w="3810000" h="3810000">
                  <a:moveTo>
                    <a:pt x="1524000" y="2285873"/>
                  </a:moveTo>
                  <a:lnTo>
                    <a:pt x="1905000" y="2285873"/>
                  </a:lnTo>
                  <a:lnTo>
                    <a:pt x="1905000" y="1904873"/>
                  </a:lnTo>
                  <a:lnTo>
                    <a:pt x="1524000" y="1904873"/>
                  </a:lnTo>
                  <a:lnTo>
                    <a:pt x="1524000" y="2285873"/>
                  </a:lnTo>
                  <a:close/>
                </a:path>
                <a:path w="3810000" h="3810000">
                  <a:moveTo>
                    <a:pt x="1905000" y="2285873"/>
                  </a:moveTo>
                  <a:lnTo>
                    <a:pt x="2286000" y="2285873"/>
                  </a:lnTo>
                  <a:lnTo>
                    <a:pt x="2286000" y="1904873"/>
                  </a:lnTo>
                  <a:lnTo>
                    <a:pt x="1905000" y="1904873"/>
                  </a:lnTo>
                  <a:lnTo>
                    <a:pt x="1905000" y="2285873"/>
                  </a:lnTo>
                  <a:close/>
                </a:path>
                <a:path w="3810000" h="3810000">
                  <a:moveTo>
                    <a:pt x="2286000" y="2285873"/>
                  </a:moveTo>
                  <a:lnTo>
                    <a:pt x="2667000" y="2285873"/>
                  </a:lnTo>
                  <a:lnTo>
                    <a:pt x="2667000" y="1904873"/>
                  </a:lnTo>
                  <a:lnTo>
                    <a:pt x="2286000" y="1904873"/>
                  </a:lnTo>
                  <a:lnTo>
                    <a:pt x="2286000" y="2285873"/>
                  </a:lnTo>
                  <a:close/>
                </a:path>
                <a:path w="3810000" h="3810000">
                  <a:moveTo>
                    <a:pt x="2667000" y="2285873"/>
                  </a:moveTo>
                  <a:lnTo>
                    <a:pt x="3048000" y="2285873"/>
                  </a:lnTo>
                  <a:lnTo>
                    <a:pt x="3048000" y="1904873"/>
                  </a:lnTo>
                  <a:lnTo>
                    <a:pt x="2667000" y="1904873"/>
                  </a:lnTo>
                  <a:lnTo>
                    <a:pt x="2667000" y="2285873"/>
                  </a:lnTo>
                  <a:close/>
                </a:path>
                <a:path w="3810000" h="3810000">
                  <a:moveTo>
                    <a:pt x="3048000" y="2285873"/>
                  </a:moveTo>
                  <a:lnTo>
                    <a:pt x="3429000" y="2285873"/>
                  </a:lnTo>
                  <a:lnTo>
                    <a:pt x="3429000" y="1904873"/>
                  </a:lnTo>
                  <a:lnTo>
                    <a:pt x="3048000" y="1904873"/>
                  </a:lnTo>
                  <a:lnTo>
                    <a:pt x="3048000" y="2285873"/>
                  </a:lnTo>
                  <a:close/>
                </a:path>
                <a:path w="3810000" h="3810000">
                  <a:moveTo>
                    <a:pt x="3429000" y="2285873"/>
                  </a:moveTo>
                  <a:lnTo>
                    <a:pt x="3810000" y="2285873"/>
                  </a:lnTo>
                  <a:lnTo>
                    <a:pt x="3810000" y="1904873"/>
                  </a:lnTo>
                  <a:lnTo>
                    <a:pt x="3429000" y="1904873"/>
                  </a:lnTo>
                  <a:lnTo>
                    <a:pt x="3429000" y="2285873"/>
                  </a:lnTo>
                  <a:close/>
                </a:path>
                <a:path w="3810000" h="3810000">
                  <a:moveTo>
                    <a:pt x="0" y="1904873"/>
                  </a:moveTo>
                  <a:lnTo>
                    <a:pt x="381000" y="1904873"/>
                  </a:lnTo>
                  <a:lnTo>
                    <a:pt x="381000" y="1523873"/>
                  </a:lnTo>
                  <a:lnTo>
                    <a:pt x="0" y="1523873"/>
                  </a:lnTo>
                  <a:lnTo>
                    <a:pt x="0" y="1904873"/>
                  </a:lnTo>
                  <a:close/>
                </a:path>
                <a:path w="3810000" h="3810000">
                  <a:moveTo>
                    <a:pt x="381000" y="1904873"/>
                  </a:moveTo>
                  <a:lnTo>
                    <a:pt x="762000" y="1904873"/>
                  </a:lnTo>
                  <a:lnTo>
                    <a:pt x="762000" y="1523873"/>
                  </a:lnTo>
                  <a:lnTo>
                    <a:pt x="381000" y="1523873"/>
                  </a:lnTo>
                  <a:lnTo>
                    <a:pt x="381000" y="1904873"/>
                  </a:lnTo>
                  <a:close/>
                </a:path>
                <a:path w="3810000" h="3810000">
                  <a:moveTo>
                    <a:pt x="762000" y="1904873"/>
                  </a:moveTo>
                  <a:lnTo>
                    <a:pt x="1143000" y="1904873"/>
                  </a:lnTo>
                  <a:lnTo>
                    <a:pt x="1143000" y="1523873"/>
                  </a:lnTo>
                  <a:lnTo>
                    <a:pt x="762000" y="1523873"/>
                  </a:lnTo>
                  <a:lnTo>
                    <a:pt x="762000" y="1904873"/>
                  </a:lnTo>
                  <a:close/>
                </a:path>
                <a:path w="3810000" h="3810000">
                  <a:moveTo>
                    <a:pt x="1143000" y="1904873"/>
                  </a:moveTo>
                  <a:lnTo>
                    <a:pt x="1524000" y="1904873"/>
                  </a:lnTo>
                  <a:lnTo>
                    <a:pt x="1524000" y="1523873"/>
                  </a:lnTo>
                  <a:lnTo>
                    <a:pt x="1143000" y="1523873"/>
                  </a:lnTo>
                  <a:lnTo>
                    <a:pt x="1143000" y="1904873"/>
                  </a:lnTo>
                  <a:close/>
                </a:path>
                <a:path w="3810000" h="3810000">
                  <a:moveTo>
                    <a:pt x="1524000" y="1904873"/>
                  </a:moveTo>
                  <a:lnTo>
                    <a:pt x="1905000" y="1904873"/>
                  </a:lnTo>
                  <a:lnTo>
                    <a:pt x="1905000" y="1523873"/>
                  </a:lnTo>
                  <a:lnTo>
                    <a:pt x="1524000" y="1523873"/>
                  </a:lnTo>
                  <a:lnTo>
                    <a:pt x="1524000" y="1904873"/>
                  </a:lnTo>
                  <a:close/>
                </a:path>
                <a:path w="3810000" h="3810000">
                  <a:moveTo>
                    <a:pt x="1905000" y="1904873"/>
                  </a:moveTo>
                  <a:lnTo>
                    <a:pt x="2286000" y="1904873"/>
                  </a:lnTo>
                  <a:lnTo>
                    <a:pt x="2286000" y="1523873"/>
                  </a:lnTo>
                  <a:lnTo>
                    <a:pt x="1905000" y="1523873"/>
                  </a:lnTo>
                  <a:lnTo>
                    <a:pt x="1905000" y="1904873"/>
                  </a:lnTo>
                  <a:close/>
                </a:path>
                <a:path w="3810000" h="3810000">
                  <a:moveTo>
                    <a:pt x="2286000" y="1904873"/>
                  </a:moveTo>
                  <a:lnTo>
                    <a:pt x="2667000" y="1904873"/>
                  </a:lnTo>
                  <a:lnTo>
                    <a:pt x="2667000" y="1523873"/>
                  </a:lnTo>
                  <a:lnTo>
                    <a:pt x="2286000" y="1523873"/>
                  </a:lnTo>
                  <a:lnTo>
                    <a:pt x="2286000" y="1904873"/>
                  </a:lnTo>
                  <a:close/>
                </a:path>
                <a:path w="3810000" h="3810000">
                  <a:moveTo>
                    <a:pt x="2667000" y="1904873"/>
                  </a:moveTo>
                  <a:lnTo>
                    <a:pt x="3048000" y="1904873"/>
                  </a:lnTo>
                  <a:lnTo>
                    <a:pt x="3048000" y="1523873"/>
                  </a:lnTo>
                  <a:lnTo>
                    <a:pt x="2667000" y="1523873"/>
                  </a:lnTo>
                  <a:lnTo>
                    <a:pt x="2667000" y="1904873"/>
                  </a:lnTo>
                  <a:close/>
                </a:path>
                <a:path w="3810000" h="3810000">
                  <a:moveTo>
                    <a:pt x="3048000" y="1904873"/>
                  </a:moveTo>
                  <a:lnTo>
                    <a:pt x="3429000" y="1904873"/>
                  </a:lnTo>
                  <a:lnTo>
                    <a:pt x="3429000" y="1523873"/>
                  </a:lnTo>
                  <a:lnTo>
                    <a:pt x="3048000" y="1523873"/>
                  </a:lnTo>
                  <a:lnTo>
                    <a:pt x="3048000" y="1904873"/>
                  </a:lnTo>
                  <a:close/>
                </a:path>
                <a:path w="3810000" h="3810000">
                  <a:moveTo>
                    <a:pt x="3429000" y="1904873"/>
                  </a:moveTo>
                  <a:lnTo>
                    <a:pt x="3810000" y="1904873"/>
                  </a:lnTo>
                  <a:lnTo>
                    <a:pt x="3810000" y="1523873"/>
                  </a:lnTo>
                  <a:lnTo>
                    <a:pt x="3429000" y="1523873"/>
                  </a:lnTo>
                  <a:lnTo>
                    <a:pt x="3429000" y="1904873"/>
                  </a:lnTo>
                  <a:close/>
                </a:path>
                <a:path w="3810000" h="3810000">
                  <a:moveTo>
                    <a:pt x="0" y="1524000"/>
                  </a:moveTo>
                  <a:lnTo>
                    <a:pt x="381000" y="1524000"/>
                  </a:lnTo>
                  <a:lnTo>
                    <a:pt x="381000" y="1143000"/>
                  </a:lnTo>
                  <a:lnTo>
                    <a:pt x="0" y="1143000"/>
                  </a:lnTo>
                  <a:lnTo>
                    <a:pt x="0" y="1524000"/>
                  </a:lnTo>
                  <a:close/>
                </a:path>
                <a:path w="3810000" h="3810000">
                  <a:moveTo>
                    <a:pt x="381000" y="1524000"/>
                  </a:moveTo>
                  <a:lnTo>
                    <a:pt x="762000" y="1524000"/>
                  </a:lnTo>
                  <a:lnTo>
                    <a:pt x="762000" y="1143000"/>
                  </a:lnTo>
                  <a:lnTo>
                    <a:pt x="381000" y="1143000"/>
                  </a:lnTo>
                  <a:lnTo>
                    <a:pt x="381000" y="1524000"/>
                  </a:lnTo>
                  <a:close/>
                </a:path>
                <a:path w="3810000" h="3810000">
                  <a:moveTo>
                    <a:pt x="762000" y="1524000"/>
                  </a:moveTo>
                  <a:lnTo>
                    <a:pt x="1143000" y="1524000"/>
                  </a:lnTo>
                  <a:lnTo>
                    <a:pt x="1143000" y="1143000"/>
                  </a:lnTo>
                  <a:lnTo>
                    <a:pt x="762000" y="1143000"/>
                  </a:lnTo>
                  <a:lnTo>
                    <a:pt x="762000" y="1524000"/>
                  </a:lnTo>
                  <a:close/>
                </a:path>
                <a:path w="3810000" h="3810000">
                  <a:moveTo>
                    <a:pt x="1143000" y="1524000"/>
                  </a:moveTo>
                  <a:lnTo>
                    <a:pt x="1524000" y="1524000"/>
                  </a:lnTo>
                  <a:lnTo>
                    <a:pt x="1524000" y="1143000"/>
                  </a:lnTo>
                  <a:lnTo>
                    <a:pt x="1143000" y="1143000"/>
                  </a:lnTo>
                  <a:lnTo>
                    <a:pt x="1143000" y="1524000"/>
                  </a:lnTo>
                  <a:close/>
                </a:path>
                <a:path w="3810000" h="3810000">
                  <a:moveTo>
                    <a:pt x="1524000" y="1524000"/>
                  </a:moveTo>
                  <a:lnTo>
                    <a:pt x="1905000" y="1524000"/>
                  </a:lnTo>
                  <a:lnTo>
                    <a:pt x="1905000" y="1143000"/>
                  </a:lnTo>
                  <a:lnTo>
                    <a:pt x="1524000" y="1143000"/>
                  </a:lnTo>
                  <a:lnTo>
                    <a:pt x="1524000" y="1524000"/>
                  </a:lnTo>
                  <a:close/>
                </a:path>
                <a:path w="3810000" h="3810000">
                  <a:moveTo>
                    <a:pt x="1905000" y="1524000"/>
                  </a:moveTo>
                  <a:lnTo>
                    <a:pt x="2286000" y="1524000"/>
                  </a:lnTo>
                  <a:lnTo>
                    <a:pt x="2286000" y="1143000"/>
                  </a:lnTo>
                  <a:lnTo>
                    <a:pt x="1905000" y="1143000"/>
                  </a:lnTo>
                  <a:lnTo>
                    <a:pt x="1905000" y="1524000"/>
                  </a:lnTo>
                  <a:close/>
                </a:path>
                <a:path w="3810000" h="3810000">
                  <a:moveTo>
                    <a:pt x="2286000" y="1524000"/>
                  </a:moveTo>
                  <a:lnTo>
                    <a:pt x="2667000" y="1524000"/>
                  </a:lnTo>
                  <a:lnTo>
                    <a:pt x="2667000" y="1143000"/>
                  </a:lnTo>
                  <a:lnTo>
                    <a:pt x="2286000" y="1143000"/>
                  </a:lnTo>
                  <a:lnTo>
                    <a:pt x="2286000" y="1524000"/>
                  </a:lnTo>
                  <a:close/>
                </a:path>
                <a:path w="3810000" h="3810000">
                  <a:moveTo>
                    <a:pt x="2667000" y="1524000"/>
                  </a:moveTo>
                  <a:lnTo>
                    <a:pt x="3048000" y="1524000"/>
                  </a:lnTo>
                  <a:lnTo>
                    <a:pt x="3048000" y="1143000"/>
                  </a:lnTo>
                  <a:lnTo>
                    <a:pt x="2667000" y="1143000"/>
                  </a:lnTo>
                  <a:lnTo>
                    <a:pt x="2667000" y="1524000"/>
                  </a:lnTo>
                  <a:close/>
                </a:path>
                <a:path w="3810000" h="3810000">
                  <a:moveTo>
                    <a:pt x="3048000" y="1524000"/>
                  </a:moveTo>
                  <a:lnTo>
                    <a:pt x="3429000" y="1524000"/>
                  </a:lnTo>
                  <a:lnTo>
                    <a:pt x="3429000" y="1143000"/>
                  </a:lnTo>
                  <a:lnTo>
                    <a:pt x="3048000" y="1143000"/>
                  </a:lnTo>
                  <a:lnTo>
                    <a:pt x="3048000" y="1524000"/>
                  </a:lnTo>
                  <a:close/>
                </a:path>
                <a:path w="3810000" h="3810000">
                  <a:moveTo>
                    <a:pt x="3429000" y="1524000"/>
                  </a:moveTo>
                  <a:lnTo>
                    <a:pt x="3810000" y="1524000"/>
                  </a:lnTo>
                  <a:lnTo>
                    <a:pt x="3810000" y="1143000"/>
                  </a:lnTo>
                  <a:lnTo>
                    <a:pt x="3429000" y="1143000"/>
                  </a:lnTo>
                  <a:lnTo>
                    <a:pt x="3429000" y="1524000"/>
                  </a:lnTo>
                  <a:close/>
                </a:path>
                <a:path w="3810000" h="3810000">
                  <a:moveTo>
                    <a:pt x="0" y="1142873"/>
                  </a:moveTo>
                  <a:lnTo>
                    <a:pt x="381000" y="1142873"/>
                  </a:lnTo>
                  <a:lnTo>
                    <a:pt x="381000" y="761873"/>
                  </a:lnTo>
                  <a:lnTo>
                    <a:pt x="0" y="761873"/>
                  </a:lnTo>
                  <a:lnTo>
                    <a:pt x="0" y="1142873"/>
                  </a:lnTo>
                  <a:close/>
                </a:path>
                <a:path w="3810000" h="3810000">
                  <a:moveTo>
                    <a:pt x="381000" y="1142873"/>
                  </a:moveTo>
                  <a:lnTo>
                    <a:pt x="762000" y="1142873"/>
                  </a:lnTo>
                  <a:lnTo>
                    <a:pt x="762000" y="761873"/>
                  </a:lnTo>
                  <a:lnTo>
                    <a:pt x="381000" y="761873"/>
                  </a:lnTo>
                  <a:lnTo>
                    <a:pt x="381000" y="1142873"/>
                  </a:lnTo>
                  <a:close/>
                </a:path>
                <a:path w="3810000" h="3810000">
                  <a:moveTo>
                    <a:pt x="762000" y="1142873"/>
                  </a:moveTo>
                  <a:lnTo>
                    <a:pt x="1143000" y="1142873"/>
                  </a:lnTo>
                  <a:lnTo>
                    <a:pt x="1143000" y="761873"/>
                  </a:lnTo>
                  <a:lnTo>
                    <a:pt x="762000" y="761873"/>
                  </a:lnTo>
                  <a:lnTo>
                    <a:pt x="762000" y="1142873"/>
                  </a:lnTo>
                  <a:close/>
                </a:path>
                <a:path w="3810000" h="3810000">
                  <a:moveTo>
                    <a:pt x="1143000" y="1142873"/>
                  </a:moveTo>
                  <a:lnTo>
                    <a:pt x="1524000" y="1142873"/>
                  </a:lnTo>
                  <a:lnTo>
                    <a:pt x="1524000" y="761873"/>
                  </a:lnTo>
                  <a:lnTo>
                    <a:pt x="1143000" y="761873"/>
                  </a:lnTo>
                  <a:lnTo>
                    <a:pt x="1143000" y="1142873"/>
                  </a:lnTo>
                  <a:close/>
                </a:path>
                <a:path w="3810000" h="3810000">
                  <a:moveTo>
                    <a:pt x="1524000" y="1142873"/>
                  </a:moveTo>
                  <a:lnTo>
                    <a:pt x="1905000" y="1142873"/>
                  </a:lnTo>
                  <a:lnTo>
                    <a:pt x="1905000" y="761873"/>
                  </a:lnTo>
                  <a:lnTo>
                    <a:pt x="1524000" y="761873"/>
                  </a:lnTo>
                  <a:lnTo>
                    <a:pt x="1524000" y="1142873"/>
                  </a:lnTo>
                  <a:close/>
                </a:path>
                <a:path w="3810000" h="3810000">
                  <a:moveTo>
                    <a:pt x="1905000" y="1142873"/>
                  </a:moveTo>
                  <a:lnTo>
                    <a:pt x="2286000" y="1142873"/>
                  </a:lnTo>
                  <a:lnTo>
                    <a:pt x="2286000" y="761873"/>
                  </a:lnTo>
                  <a:lnTo>
                    <a:pt x="1905000" y="761873"/>
                  </a:lnTo>
                  <a:lnTo>
                    <a:pt x="1905000" y="1142873"/>
                  </a:lnTo>
                  <a:close/>
                </a:path>
                <a:path w="3810000" h="3810000">
                  <a:moveTo>
                    <a:pt x="2286000" y="1142873"/>
                  </a:moveTo>
                  <a:lnTo>
                    <a:pt x="2667000" y="1142873"/>
                  </a:lnTo>
                  <a:lnTo>
                    <a:pt x="2667000" y="761873"/>
                  </a:lnTo>
                  <a:lnTo>
                    <a:pt x="2286000" y="761873"/>
                  </a:lnTo>
                  <a:lnTo>
                    <a:pt x="2286000" y="1142873"/>
                  </a:lnTo>
                  <a:close/>
                </a:path>
                <a:path w="3810000" h="3810000">
                  <a:moveTo>
                    <a:pt x="2667000" y="1142873"/>
                  </a:moveTo>
                  <a:lnTo>
                    <a:pt x="3048000" y="1142873"/>
                  </a:lnTo>
                  <a:lnTo>
                    <a:pt x="3048000" y="761873"/>
                  </a:lnTo>
                  <a:lnTo>
                    <a:pt x="2667000" y="761873"/>
                  </a:lnTo>
                  <a:lnTo>
                    <a:pt x="2667000" y="1142873"/>
                  </a:lnTo>
                  <a:close/>
                </a:path>
                <a:path w="3810000" h="3810000">
                  <a:moveTo>
                    <a:pt x="3048000" y="1142873"/>
                  </a:moveTo>
                  <a:lnTo>
                    <a:pt x="3429000" y="1142873"/>
                  </a:lnTo>
                  <a:lnTo>
                    <a:pt x="3429000" y="761873"/>
                  </a:lnTo>
                  <a:lnTo>
                    <a:pt x="3048000" y="761873"/>
                  </a:lnTo>
                  <a:lnTo>
                    <a:pt x="3048000" y="1142873"/>
                  </a:lnTo>
                  <a:close/>
                </a:path>
                <a:path w="3810000" h="3810000">
                  <a:moveTo>
                    <a:pt x="3429000" y="1142873"/>
                  </a:moveTo>
                  <a:lnTo>
                    <a:pt x="3810000" y="1142873"/>
                  </a:lnTo>
                  <a:lnTo>
                    <a:pt x="3810000" y="761873"/>
                  </a:lnTo>
                  <a:lnTo>
                    <a:pt x="3429000" y="761873"/>
                  </a:lnTo>
                  <a:lnTo>
                    <a:pt x="3429000" y="1142873"/>
                  </a:lnTo>
                  <a:close/>
                </a:path>
                <a:path w="3810000" h="3810000">
                  <a:moveTo>
                    <a:pt x="0" y="761873"/>
                  </a:moveTo>
                  <a:lnTo>
                    <a:pt x="381000" y="761873"/>
                  </a:lnTo>
                  <a:lnTo>
                    <a:pt x="381000" y="380873"/>
                  </a:lnTo>
                  <a:lnTo>
                    <a:pt x="0" y="380873"/>
                  </a:lnTo>
                  <a:lnTo>
                    <a:pt x="0" y="761873"/>
                  </a:lnTo>
                  <a:close/>
                </a:path>
                <a:path w="3810000" h="3810000">
                  <a:moveTo>
                    <a:pt x="381000" y="761873"/>
                  </a:moveTo>
                  <a:lnTo>
                    <a:pt x="762000" y="761873"/>
                  </a:lnTo>
                  <a:lnTo>
                    <a:pt x="762000" y="380873"/>
                  </a:lnTo>
                  <a:lnTo>
                    <a:pt x="381000" y="380873"/>
                  </a:lnTo>
                  <a:lnTo>
                    <a:pt x="381000" y="761873"/>
                  </a:lnTo>
                  <a:close/>
                </a:path>
                <a:path w="3810000" h="3810000">
                  <a:moveTo>
                    <a:pt x="762000" y="761873"/>
                  </a:moveTo>
                  <a:lnTo>
                    <a:pt x="1143000" y="761873"/>
                  </a:lnTo>
                  <a:lnTo>
                    <a:pt x="1143000" y="380873"/>
                  </a:lnTo>
                  <a:lnTo>
                    <a:pt x="762000" y="380873"/>
                  </a:lnTo>
                  <a:lnTo>
                    <a:pt x="762000" y="761873"/>
                  </a:lnTo>
                  <a:close/>
                </a:path>
                <a:path w="3810000" h="3810000">
                  <a:moveTo>
                    <a:pt x="1143000" y="761873"/>
                  </a:moveTo>
                  <a:lnTo>
                    <a:pt x="1524000" y="761873"/>
                  </a:lnTo>
                  <a:lnTo>
                    <a:pt x="1524000" y="380873"/>
                  </a:lnTo>
                  <a:lnTo>
                    <a:pt x="1143000" y="380873"/>
                  </a:lnTo>
                  <a:lnTo>
                    <a:pt x="1143000" y="761873"/>
                  </a:lnTo>
                  <a:close/>
                </a:path>
                <a:path w="3810000" h="3810000">
                  <a:moveTo>
                    <a:pt x="1524000" y="761873"/>
                  </a:moveTo>
                  <a:lnTo>
                    <a:pt x="1905000" y="761873"/>
                  </a:lnTo>
                  <a:lnTo>
                    <a:pt x="1905000" y="380873"/>
                  </a:lnTo>
                  <a:lnTo>
                    <a:pt x="1524000" y="380873"/>
                  </a:lnTo>
                  <a:lnTo>
                    <a:pt x="1524000" y="761873"/>
                  </a:lnTo>
                  <a:close/>
                </a:path>
                <a:path w="3810000" h="3810000">
                  <a:moveTo>
                    <a:pt x="1905000" y="761873"/>
                  </a:moveTo>
                  <a:lnTo>
                    <a:pt x="2286000" y="761873"/>
                  </a:lnTo>
                  <a:lnTo>
                    <a:pt x="2286000" y="380873"/>
                  </a:lnTo>
                  <a:lnTo>
                    <a:pt x="1905000" y="380873"/>
                  </a:lnTo>
                  <a:lnTo>
                    <a:pt x="1905000" y="761873"/>
                  </a:lnTo>
                  <a:close/>
                </a:path>
                <a:path w="3810000" h="3810000">
                  <a:moveTo>
                    <a:pt x="2286000" y="761873"/>
                  </a:moveTo>
                  <a:lnTo>
                    <a:pt x="2667000" y="761873"/>
                  </a:lnTo>
                  <a:lnTo>
                    <a:pt x="2667000" y="380873"/>
                  </a:lnTo>
                  <a:lnTo>
                    <a:pt x="2286000" y="380873"/>
                  </a:lnTo>
                  <a:lnTo>
                    <a:pt x="2286000" y="761873"/>
                  </a:lnTo>
                  <a:close/>
                </a:path>
                <a:path w="3810000" h="3810000">
                  <a:moveTo>
                    <a:pt x="2667000" y="761873"/>
                  </a:moveTo>
                  <a:lnTo>
                    <a:pt x="3048000" y="761873"/>
                  </a:lnTo>
                  <a:lnTo>
                    <a:pt x="3048000" y="380873"/>
                  </a:lnTo>
                  <a:lnTo>
                    <a:pt x="2667000" y="380873"/>
                  </a:lnTo>
                  <a:lnTo>
                    <a:pt x="2667000" y="761873"/>
                  </a:lnTo>
                  <a:close/>
                </a:path>
                <a:path w="3810000" h="3810000">
                  <a:moveTo>
                    <a:pt x="3048000" y="761873"/>
                  </a:moveTo>
                  <a:lnTo>
                    <a:pt x="3429000" y="761873"/>
                  </a:lnTo>
                  <a:lnTo>
                    <a:pt x="3429000" y="380873"/>
                  </a:lnTo>
                  <a:lnTo>
                    <a:pt x="3048000" y="380873"/>
                  </a:lnTo>
                  <a:lnTo>
                    <a:pt x="3048000" y="761873"/>
                  </a:lnTo>
                  <a:close/>
                </a:path>
                <a:path w="3810000" h="3810000">
                  <a:moveTo>
                    <a:pt x="3429000" y="761873"/>
                  </a:moveTo>
                  <a:lnTo>
                    <a:pt x="3810000" y="761873"/>
                  </a:lnTo>
                  <a:lnTo>
                    <a:pt x="3810000" y="380873"/>
                  </a:lnTo>
                  <a:lnTo>
                    <a:pt x="3429000" y="380873"/>
                  </a:lnTo>
                  <a:lnTo>
                    <a:pt x="3429000" y="761873"/>
                  </a:lnTo>
                  <a:close/>
                </a:path>
                <a:path w="3810000" h="3810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  <a:path w="3810000" h="3810000">
                  <a:moveTo>
                    <a:pt x="381000" y="381000"/>
                  </a:moveTo>
                  <a:lnTo>
                    <a:pt x="762000" y="381000"/>
                  </a:lnTo>
                  <a:lnTo>
                    <a:pt x="762000" y="0"/>
                  </a:lnTo>
                  <a:lnTo>
                    <a:pt x="381000" y="0"/>
                  </a:lnTo>
                  <a:lnTo>
                    <a:pt x="381000" y="381000"/>
                  </a:lnTo>
                  <a:close/>
                </a:path>
                <a:path w="3810000" h="3810000">
                  <a:moveTo>
                    <a:pt x="762000" y="381000"/>
                  </a:moveTo>
                  <a:lnTo>
                    <a:pt x="1143000" y="381000"/>
                  </a:lnTo>
                  <a:lnTo>
                    <a:pt x="1143000" y="0"/>
                  </a:lnTo>
                  <a:lnTo>
                    <a:pt x="762000" y="0"/>
                  </a:lnTo>
                  <a:lnTo>
                    <a:pt x="762000" y="381000"/>
                  </a:lnTo>
                  <a:close/>
                </a:path>
                <a:path w="3810000" h="3810000">
                  <a:moveTo>
                    <a:pt x="1143000" y="381000"/>
                  </a:moveTo>
                  <a:lnTo>
                    <a:pt x="1524000" y="381000"/>
                  </a:lnTo>
                  <a:lnTo>
                    <a:pt x="1524000" y="0"/>
                  </a:lnTo>
                  <a:lnTo>
                    <a:pt x="1143000" y="0"/>
                  </a:lnTo>
                  <a:lnTo>
                    <a:pt x="1143000" y="381000"/>
                  </a:lnTo>
                  <a:close/>
                </a:path>
                <a:path w="3810000" h="3810000">
                  <a:moveTo>
                    <a:pt x="1524000" y="381000"/>
                  </a:moveTo>
                  <a:lnTo>
                    <a:pt x="1905000" y="381000"/>
                  </a:lnTo>
                  <a:lnTo>
                    <a:pt x="1905000" y="0"/>
                  </a:lnTo>
                  <a:lnTo>
                    <a:pt x="1524000" y="0"/>
                  </a:lnTo>
                  <a:lnTo>
                    <a:pt x="1524000" y="381000"/>
                  </a:lnTo>
                  <a:close/>
                </a:path>
                <a:path w="3810000" h="3810000">
                  <a:moveTo>
                    <a:pt x="1905000" y="381000"/>
                  </a:moveTo>
                  <a:lnTo>
                    <a:pt x="2286000" y="381000"/>
                  </a:lnTo>
                  <a:lnTo>
                    <a:pt x="2286000" y="0"/>
                  </a:lnTo>
                  <a:lnTo>
                    <a:pt x="1905000" y="0"/>
                  </a:lnTo>
                  <a:lnTo>
                    <a:pt x="1905000" y="381000"/>
                  </a:lnTo>
                  <a:close/>
                </a:path>
                <a:path w="3810000" h="3810000">
                  <a:moveTo>
                    <a:pt x="2286000" y="381000"/>
                  </a:moveTo>
                  <a:lnTo>
                    <a:pt x="2667000" y="381000"/>
                  </a:lnTo>
                  <a:lnTo>
                    <a:pt x="2667000" y="0"/>
                  </a:lnTo>
                  <a:lnTo>
                    <a:pt x="2286000" y="0"/>
                  </a:lnTo>
                  <a:lnTo>
                    <a:pt x="2286000" y="381000"/>
                  </a:lnTo>
                  <a:close/>
                </a:path>
                <a:path w="3810000" h="3810000">
                  <a:moveTo>
                    <a:pt x="2667000" y="381000"/>
                  </a:moveTo>
                  <a:lnTo>
                    <a:pt x="3048000" y="381000"/>
                  </a:lnTo>
                  <a:lnTo>
                    <a:pt x="3048000" y="0"/>
                  </a:lnTo>
                  <a:lnTo>
                    <a:pt x="2667000" y="0"/>
                  </a:lnTo>
                  <a:lnTo>
                    <a:pt x="2667000" y="381000"/>
                  </a:lnTo>
                  <a:close/>
                </a:path>
                <a:path w="3810000" h="3810000">
                  <a:moveTo>
                    <a:pt x="3048000" y="381000"/>
                  </a:moveTo>
                  <a:lnTo>
                    <a:pt x="3429000" y="381000"/>
                  </a:lnTo>
                  <a:lnTo>
                    <a:pt x="3429000" y="0"/>
                  </a:lnTo>
                  <a:lnTo>
                    <a:pt x="3048000" y="0"/>
                  </a:lnTo>
                  <a:lnTo>
                    <a:pt x="3048000" y="381000"/>
                  </a:lnTo>
                  <a:close/>
                </a:path>
                <a:path w="3810000" h="3810000">
                  <a:moveTo>
                    <a:pt x="3429000" y="381000"/>
                  </a:moveTo>
                  <a:lnTo>
                    <a:pt x="3810000" y="381000"/>
                  </a:lnTo>
                  <a:lnTo>
                    <a:pt x="3810000" y="0"/>
                  </a:lnTo>
                  <a:lnTo>
                    <a:pt x="3429000" y="0"/>
                  </a:lnTo>
                  <a:lnTo>
                    <a:pt x="3429000" y="381000"/>
                  </a:lnTo>
                  <a:close/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44575" y="2093976"/>
              <a:ext cx="3810000" cy="3810000"/>
            </a:xfrm>
            <a:custGeom>
              <a:avLst/>
              <a:gdLst/>
              <a:ahLst/>
              <a:cxnLst/>
              <a:rect l="l" t="t" r="r" b="b"/>
              <a:pathLst>
                <a:path w="3810000" h="3810000">
                  <a:moveTo>
                    <a:pt x="0" y="3809936"/>
                  </a:moveTo>
                  <a:lnTo>
                    <a:pt x="3810000" y="3809936"/>
                  </a:lnTo>
                </a:path>
                <a:path w="3810000" h="3810000">
                  <a:moveTo>
                    <a:pt x="0" y="3809936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5575" y="4608449"/>
              <a:ext cx="152400" cy="1524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5175" y="5141849"/>
              <a:ext cx="152400" cy="1525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25775" y="2627249"/>
              <a:ext cx="152400" cy="1524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025775" y="262724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6775" y="3313176"/>
              <a:ext cx="152400" cy="1524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406775" y="3313176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16375" y="2322576"/>
              <a:ext cx="152400" cy="1524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016375" y="2322576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68775" y="3313176"/>
              <a:ext cx="152400" cy="1524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168775" y="3313176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92575" y="4075049"/>
              <a:ext cx="152400" cy="1524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092575" y="407504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8975" y="3770376"/>
              <a:ext cx="152400" cy="1524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6975" y="5446776"/>
              <a:ext cx="152400" cy="15233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3175" y="4075049"/>
              <a:ext cx="152400" cy="15240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275969" y="6006795"/>
            <a:ext cx="3662679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3065" algn="l"/>
                <a:tab pos="774065" algn="l"/>
                <a:tab pos="1155065" algn="l"/>
                <a:tab pos="1536700" algn="l"/>
                <a:tab pos="1917700" algn="l"/>
                <a:tab pos="2298700" algn="l"/>
                <a:tab pos="2679700" algn="l"/>
                <a:tab pos="3060700" algn="l"/>
                <a:tab pos="3365500" algn="l"/>
              </a:tabLst>
            </a:pP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4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5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6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7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8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9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10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89889" y="1891686"/>
            <a:ext cx="309880" cy="383667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000">
                <a:latin typeface="Arial MT"/>
                <a:cs typeface="Arial MT"/>
              </a:rPr>
              <a:t>10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9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8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7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6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5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5"/>
              </a:spcBef>
            </a:pP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547875" y="1900301"/>
            <a:ext cx="2481580" cy="4102100"/>
            <a:chOff x="1547875" y="1900301"/>
            <a:chExt cx="2481580" cy="4102100"/>
          </a:xfrm>
        </p:grpSpPr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8612" y="3155886"/>
              <a:ext cx="238125" cy="23825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585975" y="1938401"/>
              <a:ext cx="2405380" cy="4025900"/>
            </a:xfrm>
            <a:custGeom>
              <a:avLst/>
              <a:gdLst/>
              <a:ahLst/>
              <a:cxnLst/>
              <a:rect l="l" t="t" r="r" b="b"/>
              <a:pathLst>
                <a:path w="2405379" h="4025900">
                  <a:moveTo>
                    <a:pt x="0" y="0"/>
                  </a:moveTo>
                  <a:lnTo>
                    <a:pt x="2404999" y="4025836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68612" y="3160712"/>
              <a:ext cx="238125" cy="238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26060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70"/>
              <a:t>Problemas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6872985" y="5904077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5">
                <a:solidFill>
                  <a:srgbClr val="93C500"/>
                </a:solidFill>
                <a:latin typeface="Verdana"/>
                <a:cs typeface="Verdana"/>
              </a:rPr>
              <a:t>77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20952" y="2337689"/>
            <a:ext cx="2937510" cy="2879090"/>
            <a:chOff x="1520952" y="2337689"/>
            <a:chExt cx="2937510" cy="28790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952" y="2412492"/>
              <a:ext cx="2862072" cy="28041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99311" y="2337689"/>
              <a:ext cx="2859405" cy="2802255"/>
            </a:xfrm>
            <a:custGeom>
              <a:avLst/>
              <a:gdLst/>
              <a:ahLst/>
              <a:cxnLst/>
              <a:rect l="l" t="t" r="r" b="b"/>
              <a:pathLst>
                <a:path w="2859404" h="2802254">
                  <a:moveTo>
                    <a:pt x="2859151" y="0"/>
                  </a:moveTo>
                  <a:lnTo>
                    <a:pt x="0" y="0"/>
                  </a:lnTo>
                  <a:lnTo>
                    <a:pt x="0" y="2802001"/>
                  </a:lnTo>
                  <a:lnTo>
                    <a:pt x="2859151" y="2802001"/>
                  </a:lnTo>
                  <a:lnTo>
                    <a:pt x="2859151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90522" y="2505951"/>
              <a:ext cx="2360295" cy="2275840"/>
            </a:xfrm>
            <a:custGeom>
              <a:avLst/>
              <a:gdLst/>
              <a:ahLst/>
              <a:cxnLst/>
              <a:rect l="l" t="t" r="r" b="b"/>
              <a:pathLst>
                <a:path w="2360295" h="2275840">
                  <a:moveTo>
                    <a:pt x="0" y="2275217"/>
                  </a:moveTo>
                  <a:lnTo>
                    <a:pt x="236435" y="2275217"/>
                  </a:lnTo>
                  <a:lnTo>
                    <a:pt x="236435" y="2048002"/>
                  </a:lnTo>
                  <a:lnTo>
                    <a:pt x="0" y="2048002"/>
                  </a:lnTo>
                  <a:lnTo>
                    <a:pt x="0" y="2275217"/>
                  </a:lnTo>
                  <a:close/>
                </a:path>
                <a:path w="2360295" h="2275840">
                  <a:moveTo>
                    <a:pt x="236473" y="2275217"/>
                  </a:moveTo>
                  <a:lnTo>
                    <a:pt x="471500" y="2275217"/>
                  </a:lnTo>
                  <a:lnTo>
                    <a:pt x="471500" y="2048002"/>
                  </a:lnTo>
                  <a:lnTo>
                    <a:pt x="236473" y="2048002"/>
                  </a:lnTo>
                  <a:lnTo>
                    <a:pt x="236473" y="2275217"/>
                  </a:lnTo>
                  <a:close/>
                </a:path>
                <a:path w="2360295" h="2275840">
                  <a:moveTo>
                    <a:pt x="471423" y="2275217"/>
                  </a:moveTo>
                  <a:lnTo>
                    <a:pt x="707859" y="2275217"/>
                  </a:lnTo>
                  <a:lnTo>
                    <a:pt x="707859" y="2048002"/>
                  </a:lnTo>
                  <a:lnTo>
                    <a:pt x="471423" y="2048002"/>
                  </a:lnTo>
                  <a:lnTo>
                    <a:pt x="471423" y="2275217"/>
                  </a:lnTo>
                  <a:close/>
                </a:path>
                <a:path w="2360295" h="2275840">
                  <a:moveTo>
                    <a:pt x="707897" y="2275217"/>
                  </a:moveTo>
                  <a:lnTo>
                    <a:pt x="944333" y="2275217"/>
                  </a:lnTo>
                  <a:lnTo>
                    <a:pt x="944333" y="2048002"/>
                  </a:lnTo>
                  <a:lnTo>
                    <a:pt x="707897" y="2048002"/>
                  </a:lnTo>
                  <a:lnTo>
                    <a:pt x="707897" y="2275217"/>
                  </a:lnTo>
                  <a:close/>
                </a:path>
                <a:path w="2360295" h="2275840">
                  <a:moveTo>
                    <a:pt x="944371" y="2275217"/>
                  </a:moveTo>
                  <a:lnTo>
                    <a:pt x="1180807" y="2275217"/>
                  </a:lnTo>
                  <a:lnTo>
                    <a:pt x="1180807" y="2048002"/>
                  </a:lnTo>
                  <a:lnTo>
                    <a:pt x="944371" y="2048002"/>
                  </a:lnTo>
                  <a:lnTo>
                    <a:pt x="944371" y="2275217"/>
                  </a:lnTo>
                  <a:close/>
                </a:path>
                <a:path w="2360295" h="2275840">
                  <a:moveTo>
                    <a:pt x="1180719" y="2275217"/>
                  </a:moveTo>
                  <a:lnTo>
                    <a:pt x="1415745" y="2275217"/>
                  </a:lnTo>
                  <a:lnTo>
                    <a:pt x="1415745" y="2048002"/>
                  </a:lnTo>
                  <a:lnTo>
                    <a:pt x="1180719" y="2048002"/>
                  </a:lnTo>
                  <a:lnTo>
                    <a:pt x="1180719" y="2275217"/>
                  </a:lnTo>
                  <a:close/>
                </a:path>
                <a:path w="2360295" h="2275840">
                  <a:moveTo>
                    <a:pt x="1415795" y="2275217"/>
                  </a:moveTo>
                  <a:lnTo>
                    <a:pt x="1652231" y="2275217"/>
                  </a:lnTo>
                  <a:lnTo>
                    <a:pt x="1652231" y="2048002"/>
                  </a:lnTo>
                  <a:lnTo>
                    <a:pt x="1415795" y="2048002"/>
                  </a:lnTo>
                  <a:lnTo>
                    <a:pt x="1415795" y="2275217"/>
                  </a:lnTo>
                  <a:close/>
                </a:path>
                <a:path w="2360295" h="2275840">
                  <a:moveTo>
                    <a:pt x="1652269" y="2275217"/>
                  </a:moveTo>
                  <a:lnTo>
                    <a:pt x="1888705" y="2275217"/>
                  </a:lnTo>
                  <a:lnTo>
                    <a:pt x="1888705" y="2048002"/>
                  </a:lnTo>
                  <a:lnTo>
                    <a:pt x="1652269" y="2048002"/>
                  </a:lnTo>
                  <a:lnTo>
                    <a:pt x="1652269" y="2275217"/>
                  </a:lnTo>
                  <a:close/>
                </a:path>
                <a:path w="2360295" h="2275840">
                  <a:moveTo>
                    <a:pt x="1888616" y="2275217"/>
                  </a:moveTo>
                  <a:lnTo>
                    <a:pt x="2123643" y="2275217"/>
                  </a:lnTo>
                  <a:lnTo>
                    <a:pt x="2123643" y="2048002"/>
                  </a:lnTo>
                  <a:lnTo>
                    <a:pt x="1888616" y="2048002"/>
                  </a:lnTo>
                  <a:lnTo>
                    <a:pt x="1888616" y="2275217"/>
                  </a:lnTo>
                  <a:close/>
                </a:path>
                <a:path w="2360295" h="2275840">
                  <a:moveTo>
                    <a:pt x="2123693" y="2275217"/>
                  </a:moveTo>
                  <a:lnTo>
                    <a:pt x="2360129" y="2275217"/>
                  </a:lnTo>
                  <a:lnTo>
                    <a:pt x="2360129" y="2048002"/>
                  </a:lnTo>
                  <a:lnTo>
                    <a:pt x="2123693" y="2048002"/>
                  </a:lnTo>
                  <a:lnTo>
                    <a:pt x="2123693" y="2275217"/>
                  </a:lnTo>
                  <a:close/>
                </a:path>
                <a:path w="2360295" h="2275840">
                  <a:moveTo>
                    <a:pt x="0" y="2048014"/>
                  </a:moveTo>
                  <a:lnTo>
                    <a:pt x="236435" y="2048014"/>
                  </a:lnTo>
                  <a:lnTo>
                    <a:pt x="236435" y="1820799"/>
                  </a:lnTo>
                  <a:lnTo>
                    <a:pt x="0" y="1820799"/>
                  </a:lnTo>
                  <a:lnTo>
                    <a:pt x="0" y="2048014"/>
                  </a:lnTo>
                  <a:close/>
                </a:path>
                <a:path w="2360295" h="2275840">
                  <a:moveTo>
                    <a:pt x="236473" y="2048014"/>
                  </a:moveTo>
                  <a:lnTo>
                    <a:pt x="471500" y="2048014"/>
                  </a:lnTo>
                  <a:lnTo>
                    <a:pt x="471500" y="1820799"/>
                  </a:lnTo>
                  <a:lnTo>
                    <a:pt x="236473" y="1820799"/>
                  </a:lnTo>
                  <a:lnTo>
                    <a:pt x="236473" y="2048014"/>
                  </a:lnTo>
                  <a:close/>
                </a:path>
                <a:path w="2360295" h="2275840">
                  <a:moveTo>
                    <a:pt x="471423" y="2048014"/>
                  </a:moveTo>
                  <a:lnTo>
                    <a:pt x="707859" y="2048014"/>
                  </a:lnTo>
                  <a:lnTo>
                    <a:pt x="707859" y="1820799"/>
                  </a:lnTo>
                  <a:lnTo>
                    <a:pt x="471423" y="1820799"/>
                  </a:lnTo>
                  <a:lnTo>
                    <a:pt x="471423" y="2048014"/>
                  </a:lnTo>
                  <a:close/>
                </a:path>
                <a:path w="2360295" h="2275840">
                  <a:moveTo>
                    <a:pt x="707897" y="2048014"/>
                  </a:moveTo>
                  <a:lnTo>
                    <a:pt x="944333" y="2048014"/>
                  </a:lnTo>
                  <a:lnTo>
                    <a:pt x="944333" y="1820799"/>
                  </a:lnTo>
                  <a:lnTo>
                    <a:pt x="707897" y="1820799"/>
                  </a:lnTo>
                  <a:lnTo>
                    <a:pt x="707897" y="2048014"/>
                  </a:lnTo>
                  <a:close/>
                </a:path>
                <a:path w="2360295" h="2275840">
                  <a:moveTo>
                    <a:pt x="944371" y="2048014"/>
                  </a:moveTo>
                  <a:lnTo>
                    <a:pt x="1180807" y="2048014"/>
                  </a:lnTo>
                  <a:lnTo>
                    <a:pt x="1180807" y="1820799"/>
                  </a:lnTo>
                  <a:lnTo>
                    <a:pt x="944371" y="1820799"/>
                  </a:lnTo>
                  <a:lnTo>
                    <a:pt x="944371" y="2048014"/>
                  </a:lnTo>
                  <a:close/>
                </a:path>
                <a:path w="2360295" h="2275840">
                  <a:moveTo>
                    <a:pt x="1180719" y="2048014"/>
                  </a:moveTo>
                  <a:lnTo>
                    <a:pt x="1415745" y="2048014"/>
                  </a:lnTo>
                  <a:lnTo>
                    <a:pt x="1415745" y="1820799"/>
                  </a:lnTo>
                  <a:lnTo>
                    <a:pt x="1180719" y="1820799"/>
                  </a:lnTo>
                  <a:lnTo>
                    <a:pt x="1180719" y="2048014"/>
                  </a:lnTo>
                  <a:close/>
                </a:path>
                <a:path w="2360295" h="2275840">
                  <a:moveTo>
                    <a:pt x="1415795" y="2048014"/>
                  </a:moveTo>
                  <a:lnTo>
                    <a:pt x="1652231" y="2048014"/>
                  </a:lnTo>
                  <a:lnTo>
                    <a:pt x="1652231" y="1820799"/>
                  </a:lnTo>
                  <a:lnTo>
                    <a:pt x="1415795" y="1820799"/>
                  </a:lnTo>
                  <a:lnTo>
                    <a:pt x="1415795" y="2048014"/>
                  </a:lnTo>
                  <a:close/>
                </a:path>
                <a:path w="2360295" h="2275840">
                  <a:moveTo>
                    <a:pt x="1652269" y="2048014"/>
                  </a:moveTo>
                  <a:lnTo>
                    <a:pt x="1888705" y="2048014"/>
                  </a:lnTo>
                  <a:lnTo>
                    <a:pt x="1888705" y="1820799"/>
                  </a:lnTo>
                  <a:lnTo>
                    <a:pt x="1652269" y="1820799"/>
                  </a:lnTo>
                  <a:lnTo>
                    <a:pt x="1652269" y="2048014"/>
                  </a:lnTo>
                  <a:close/>
                </a:path>
                <a:path w="2360295" h="2275840">
                  <a:moveTo>
                    <a:pt x="1888616" y="2048014"/>
                  </a:moveTo>
                  <a:lnTo>
                    <a:pt x="2123643" y="2048014"/>
                  </a:lnTo>
                  <a:lnTo>
                    <a:pt x="2123643" y="1820799"/>
                  </a:lnTo>
                  <a:lnTo>
                    <a:pt x="1888616" y="1820799"/>
                  </a:lnTo>
                  <a:lnTo>
                    <a:pt x="1888616" y="2048014"/>
                  </a:lnTo>
                  <a:close/>
                </a:path>
                <a:path w="2360295" h="2275840">
                  <a:moveTo>
                    <a:pt x="2123693" y="2048014"/>
                  </a:moveTo>
                  <a:lnTo>
                    <a:pt x="2360129" y="2048014"/>
                  </a:lnTo>
                  <a:lnTo>
                    <a:pt x="2360129" y="1820799"/>
                  </a:lnTo>
                  <a:lnTo>
                    <a:pt x="2123693" y="1820799"/>
                  </a:lnTo>
                  <a:lnTo>
                    <a:pt x="2123693" y="2048014"/>
                  </a:lnTo>
                  <a:close/>
                </a:path>
                <a:path w="2360295" h="2275840">
                  <a:moveTo>
                    <a:pt x="0" y="1820811"/>
                  </a:moveTo>
                  <a:lnTo>
                    <a:pt x="236435" y="1820811"/>
                  </a:lnTo>
                  <a:lnTo>
                    <a:pt x="236435" y="1593596"/>
                  </a:lnTo>
                  <a:lnTo>
                    <a:pt x="0" y="1593596"/>
                  </a:lnTo>
                  <a:lnTo>
                    <a:pt x="0" y="1820811"/>
                  </a:lnTo>
                  <a:close/>
                </a:path>
                <a:path w="2360295" h="2275840">
                  <a:moveTo>
                    <a:pt x="236473" y="1820811"/>
                  </a:moveTo>
                  <a:lnTo>
                    <a:pt x="471500" y="1820811"/>
                  </a:lnTo>
                  <a:lnTo>
                    <a:pt x="471500" y="1593596"/>
                  </a:lnTo>
                  <a:lnTo>
                    <a:pt x="236473" y="1593596"/>
                  </a:lnTo>
                  <a:lnTo>
                    <a:pt x="236473" y="1820811"/>
                  </a:lnTo>
                  <a:close/>
                </a:path>
                <a:path w="2360295" h="2275840">
                  <a:moveTo>
                    <a:pt x="471423" y="1820811"/>
                  </a:moveTo>
                  <a:lnTo>
                    <a:pt x="707859" y="1820811"/>
                  </a:lnTo>
                  <a:lnTo>
                    <a:pt x="707859" y="1593596"/>
                  </a:lnTo>
                  <a:lnTo>
                    <a:pt x="471423" y="1593596"/>
                  </a:lnTo>
                  <a:lnTo>
                    <a:pt x="471423" y="1820811"/>
                  </a:lnTo>
                  <a:close/>
                </a:path>
                <a:path w="2360295" h="2275840">
                  <a:moveTo>
                    <a:pt x="707897" y="1820811"/>
                  </a:moveTo>
                  <a:lnTo>
                    <a:pt x="944333" y="1820811"/>
                  </a:lnTo>
                  <a:lnTo>
                    <a:pt x="944333" y="1593596"/>
                  </a:lnTo>
                  <a:lnTo>
                    <a:pt x="707897" y="1593596"/>
                  </a:lnTo>
                  <a:lnTo>
                    <a:pt x="707897" y="1820811"/>
                  </a:lnTo>
                  <a:close/>
                </a:path>
                <a:path w="2360295" h="2275840">
                  <a:moveTo>
                    <a:pt x="944371" y="1820811"/>
                  </a:moveTo>
                  <a:lnTo>
                    <a:pt x="1180807" y="1820811"/>
                  </a:lnTo>
                  <a:lnTo>
                    <a:pt x="1180807" y="1593596"/>
                  </a:lnTo>
                  <a:lnTo>
                    <a:pt x="944371" y="1593596"/>
                  </a:lnTo>
                  <a:lnTo>
                    <a:pt x="944371" y="1820811"/>
                  </a:lnTo>
                  <a:close/>
                </a:path>
                <a:path w="2360295" h="2275840">
                  <a:moveTo>
                    <a:pt x="1180719" y="1820811"/>
                  </a:moveTo>
                  <a:lnTo>
                    <a:pt x="1415745" y="1820811"/>
                  </a:lnTo>
                  <a:lnTo>
                    <a:pt x="1415745" y="1593596"/>
                  </a:lnTo>
                  <a:lnTo>
                    <a:pt x="1180719" y="1593596"/>
                  </a:lnTo>
                  <a:lnTo>
                    <a:pt x="1180719" y="1820811"/>
                  </a:lnTo>
                  <a:close/>
                </a:path>
                <a:path w="2360295" h="2275840">
                  <a:moveTo>
                    <a:pt x="1415795" y="1820811"/>
                  </a:moveTo>
                  <a:lnTo>
                    <a:pt x="1652231" y="1820811"/>
                  </a:lnTo>
                  <a:lnTo>
                    <a:pt x="1652231" y="1593596"/>
                  </a:lnTo>
                  <a:lnTo>
                    <a:pt x="1415795" y="1593596"/>
                  </a:lnTo>
                  <a:lnTo>
                    <a:pt x="1415795" y="1820811"/>
                  </a:lnTo>
                  <a:close/>
                </a:path>
                <a:path w="2360295" h="2275840">
                  <a:moveTo>
                    <a:pt x="1652269" y="1820811"/>
                  </a:moveTo>
                  <a:lnTo>
                    <a:pt x="1888705" y="1820811"/>
                  </a:lnTo>
                  <a:lnTo>
                    <a:pt x="1888705" y="1593596"/>
                  </a:lnTo>
                  <a:lnTo>
                    <a:pt x="1652269" y="1593596"/>
                  </a:lnTo>
                  <a:lnTo>
                    <a:pt x="1652269" y="1820811"/>
                  </a:lnTo>
                  <a:close/>
                </a:path>
                <a:path w="2360295" h="2275840">
                  <a:moveTo>
                    <a:pt x="1888616" y="1820811"/>
                  </a:moveTo>
                  <a:lnTo>
                    <a:pt x="2123643" y="1820811"/>
                  </a:lnTo>
                  <a:lnTo>
                    <a:pt x="2123643" y="1593596"/>
                  </a:lnTo>
                  <a:lnTo>
                    <a:pt x="1888616" y="1593596"/>
                  </a:lnTo>
                  <a:lnTo>
                    <a:pt x="1888616" y="1820811"/>
                  </a:lnTo>
                  <a:close/>
                </a:path>
                <a:path w="2360295" h="2275840">
                  <a:moveTo>
                    <a:pt x="2123693" y="1820811"/>
                  </a:moveTo>
                  <a:lnTo>
                    <a:pt x="2360129" y="1820811"/>
                  </a:lnTo>
                  <a:lnTo>
                    <a:pt x="2360129" y="1593596"/>
                  </a:lnTo>
                  <a:lnTo>
                    <a:pt x="2123693" y="1593596"/>
                  </a:lnTo>
                  <a:lnTo>
                    <a:pt x="2123693" y="1820811"/>
                  </a:lnTo>
                  <a:close/>
                </a:path>
                <a:path w="2360295" h="2275840">
                  <a:moveTo>
                    <a:pt x="0" y="1593608"/>
                  </a:moveTo>
                  <a:lnTo>
                    <a:pt x="236435" y="1593608"/>
                  </a:lnTo>
                  <a:lnTo>
                    <a:pt x="236435" y="1364856"/>
                  </a:lnTo>
                  <a:lnTo>
                    <a:pt x="0" y="1364856"/>
                  </a:lnTo>
                  <a:lnTo>
                    <a:pt x="0" y="1593608"/>
                  </a:lnTo>
                  <a:close/>
                </a:path>
                <a:path w="2360295" h="2275840">
                  <a:moveTo>
                    <a:pt x="236473" y="1593608"/>
                  </a:moveTo>
                  <a:lnTo>
                    <a:pt x="471500" y="1593608"/>
                  </a:lnTo>
                  <a:lnTo>
                    <a:pt x="471500" y="1364856"/>
                  </a:lnTo>
                  <a:lnTo>
                    <a:pt x="236473" y="1364856"/>
                  </a:lnTo>
                  <a:lnTo>
                    <a:pt x="236473" y="1593608"/>
                  </a:lnTo>
                  <a:close/>
                </a:path>
                <a:path w="2360295" h="2275840">
                  <a:moveTo>
                    <a:pt x="471423" y="1593608"/>
                  </a:moveTo>
                  <a:lnTo>
                    <a:pt x="707859" y="1593608"/>
                  </a:lnTo>
                  <a:lnTo>
                    <a:pt x="707859" y="1364856"/>
                  </a:lnTo>
                  <a:lnTo>
                    <a:pt x="471423" y="1364856"/>
                  </a:lnTo>
                  <a:lnTo>
                    <a:pt x="471423" y="1593608"/>
                  </a:lnTo>
                  <a:close/>
                </a:path>
                <a:path w="2360295" h="2275840">
                  <a:moveTo>
                    <a:pt x="707897" y="1593608"/>
                  </a:moveTo>
                  <a:lnTo>
                    <a:pt x="944333" y="1593608"/>
                  </a:lnTo>
                  <a:lnTo>
                    <a:pt x="944333" y="1364856"/>
                  </a:lnTo>
                  <a:lnTo>
                    <a:pt x="707897" y="1364856"/>
                  </a:lnTo>
                  <a:lnTo>
                    <a:pt x="707897" y="1593608"/>
                  </a:lnTo>
                  <a:close/>
                </a:path>
                <a:path w="2360295" h="2275840">
                  <a:moveTo>
                    <a:pt x="944371" y="1593608"/>
                  </a:moveTo>
                  <a:lnTo>
                    <a:pt x="1180807" y="1593608"/>
                  </a:lnTo>
                  <a:lnTo>
                    <a:pt x="1180807" y="1364856"/>
                  </a:lnTo>
                  <a:lnTo>
                    <a:pt x="944371" y="1364856"/>
                  </a:lnTo>
                  <a:lnTo>
                    <a:pt x="944371" y="1593608"/>
                  </a:lnTo>
                  <a:close/>
                </a:path>
                <a:path w="2360295" h="2275840">
                  <a:moveTo>
                    <a:pt x="1180719" y="1593608"/>
                  </a:moveTo>
                  <a:lnTo>
                    <a:pt x="1415745" y="1593608"/>
                  </a:lnTo>
                  <a:lnTo>
                    <a:pt x="1415745" y="1364856"/>
                  </a:lnTo>
                  <a:lnTo>
                    <a:pt x="1180719" y="1364856"/>
                  </a:lnTo>
                  <a:lnTo>
                    <a:pt x="1180719" y="1593608"/>
                  </a:lnTo>
                  <a:close/>
                </a:path>
                <a:path w="2360295" h="2275840">
                  <a:moveTo>
                    <a:pt x="1415795" y="1593608"/>
                  </a:moveTo>
                  <a:lnTo>
                    <a:pt x="1652231" y="1593608"/>
                  </a:lnTo>
                  <a:lnTo>
                    <a:pt x="1652231" y="1364856"/>
                  </a:lnTo>
                  <a:lnTo>
                    <a:pt x="1415795" y="1364856"/>
                  </a:lnTo>
                  <a:lnTo>
                    <a:pt x="1415795" y="1593608"/>
                  </a:lnTo>
                  <a:close/>
                </a:path>
                <a:path w="2360295" h="2275840">
                  <a:moveTo>
                    <a:pt x="1652269" y="1593608"/>
                  </a:moveTo>
                  <a:lnTo>
                    <a:pt x="1888705" y="1593608"/>
                  </a:lnTo>
                  <a:lnTo>
                    <a:pt x="1888705" y="1364856"/>
                  </a:lnTo>
                  <a:lnTo>
                    <a:pt x="1652269" y="1364856"/>
                  </a:lnTo>
                  <a:lnTo>
                    <a:pt x="1652269" y="1593608"/>
                  </a:lnTo>
                  <a:close/>
                </a:path>
                <a:path w="2360295" h="2275840">
                  <a:moveTo>
                    <a:pt x="1888616" y="1593608"/>
                  </a:moveTo>
                  <a:lnTo>
                    <a:pt x="2123643" y="1593608"/>
                  </a:lnTo>
                  <a:lnTo>
                    <a:pt x="2123643" y="1364856"/>
                  </a:lnTo>
                  <a:lnTo>
                    <a:pt x="1888616" y="1364856"/>
                  </a:lnTo>
                  <a:lnTo>
                    <a:pt x="1888616" y="1593608"/>
                  </a:lnTo>
                  <a:close/>
                </a:path>
                <a:path w="2360295" h="2275840">
                  <a:moveTo>
                    <a:pt x="2123693" y="1593608"/>
                  </a:moveTo>
                  <a:lnTo>
                    <a:pt x="2360129" y="1593608"/>
                  </a:lnTo>
                  <a:lnTo>
                    <a:pt x="2360129" y="1364856"/>
                  </a:lnTo>
                  <a:lnTo>
                    <a:pt x="2123693" y="1364856"/>
                  </a:lnTo>
                  <a:lnTo>
                    <a:pt x="2123693" y="1593608"/>
                  </a:lnTo>
                  <a:close/>
                </a:path>
                <a:path w="2360295" h="2275840">
                  <a:moveTo>
                    <a:pt x="0" y="1364754"/>
                  </a:moveTo>
                  <a:lnTo>
                    <a:pt x="236435" y="1364754"/>
                  </a:lnTo>
                  <a:lnTo>
                    <a:pt x="236435" y="1137539"/>
                  </a:lnTo>
                  <a:lnTo>
                    <a:pt x="0" y="1137539"/>
                  </a:lnTo>
                  <a:lnTo>
                    <a:pt x="0" y="1364754"/>
                  </a:lnTo>
                  <a:close/>
                </a:path>
                <a:path w="2360295" h="2275840">
                  <a:moveTo>
                    <a:pt x="236473" y="1364754"/>
                  </a:moveTo>
                  <a:lnTo>
                    <a:pt x="471500" y="1364754"/>
                  </a:lnTo>
                  <a:lnTo>
                    <a:pt x="471500" y="1137539"/>
                  </a:lnTo>
                  <a:lnTo>
                    <a:pt x="236473" y="1137539"/>
                  </a:lnTo>
                  <a:lnTo>
                    <a:pt x="236473" y="1364754"/>
                  </a:lnTo>
                  <a:close/>
                </a:path>
                <a:path w="2360295" h="2275840">
                  <a:moveTo>
                    <a:pt x="471423" y="1364754"/>
                  </a:moveTo>
                  <a:lnTo>
                    <a:pt x="707859" y="1364754"/>
                  </a:lnTo>
                  <a:lnTo>
                    <a:pt x="707859" y="1137539"/>
                  </a:lnTo>
                  <a:lnTo>
                    <a:pt x="471423" y="1137539"/>
                  </a:lnTo>
                  <a:lnTo>
                    <a:pt x="471423" y="1364754"/>
                  </a:lnTo>
                  <a:close/>
                </a:path>
                <a:path w="2360295" h="2275840">
                  <a:moveTo>
                    <a:pt x="707897" y="1364754"/>
                  </a:moveTo>
                  <a:lnTo>
                    <a:pt x="944333" y="1364754"/>
                  </a:lnTo>
                  <a:lnTo>
                    <a:pt x="944333" y="1137539"/>
                  </a:lnTo>
                  <a:lnTo>
                    <a:pt x="707897" y="1137539"/>
                  </a:lnTo>
                  <a:lnTo>
                    <a:pt x="707897" y="1364754"/>
                  </a:lnTo>
                  <a:close/>
                </a:path>
                <a:path w="2360295" h="2275840">
                  <a:moveTo>
                    <a:pt x="944371" y="1364754"/>
                  </a:moveTo>
                  <a:lnTo>
                    <a:pt x="1180807" y="1364754"/>
                  </a:lnTo>
                  <a:lnTo>
                    <a:pt x="1180807" y="1137539"/>
                  </a:lnTo>
                  <a:lnTo>
                    <a:pt x="944371" y="1137539"/>
                  </a:lnTo>
                  <a:lnTo>
                    <a:pt x="944371" y="1364754"/>
                  </a:lnTo>
                  <a:close/>
                </a:path>
                <a:path w="2360295" h="2275840">
                  <a:moveTo>
                    <a:pt x="1180719" y="1364754"/>
                  </a:moveTo>
                  <a:lnTo>
                    <a:pt x="1415745" y="1364754"/>
                  </a:lnTo>
                  <a:lnTo>
                    <a:pt x="1415745" y="1137539"/>
                  </a:lnTo>
                  <a:lnTo>
                    <a:pt x="1180719" y="1137539"/>
                  </a:lnTo>
                  <a:lnTo>
                    <a:pt x="1180719" y="1364754"/>
                  </a:lnTo>
                  <a:close/>
                </a:path>
                <a:path w="2360295" h="2275840">
                  <a:moveTo>
                    <a:pt x="1415795" y="1364754"/>
                  </a:moveTo>
                  <a:lnTo>
                    <a:pt x="1652231" y="1364754"/>
                  </a:lnTo>
                  <a:lnTo>
                    <a:pt x="1652231" y="1137539"/>
                  </a:lnTo>
                  <a:lnTo>
                    <a:pt x="1415795" y="1137539"/>
                  </a:lnTo>
                  <a:lnTo>
                    <a:pt x="1415795" y="1364754"/>
                  </a:lnTo>
                  <a:close/>
                </a:path>
                <a:path w="2360295" h="2275840">
                  <a:moveTo>
                    <a:pt x="1652269" y="1364754"/>
                  </a:moveTo>
                  <a:lnTo>
                    <a:pt x="1888705" y="1364754"/>
                  </a:lnTo>
                  <a:lnTo>
                    <a:pt x="1888705" y="1137539"/>
                  </a:lnTo>
                  <a:lnTo>
                    <a:pt x="1652269" y="1137539"/>
                  </a:lnTo>
                  <a:lnTo>
                    <a:pt x="1652269" y="1364754"/>
                  </a:lnTo>
                  <a:close/>
                </a:path>
                <a:path w="2360295" h="2275840">
                  <a:moveTo>
                    <a:pt x="1888616" y="1364754"/>
                  </a:moveTo>
                  <a:lnTo>
                    <a:pt x="2123643" y="1364754"/>
                  </a:lnTo>
                  <a:lnTo>
                    <a:pt x="2123643" y="1137539"/>
                  </a:lnTo>
                  <a:lnTo>
                    <a:pt x="1888616" y="1137539"/>
                  </a:lnTo>
                  <a:lnTo>
                    <a:pt x="1888616" y="1364754"/>
                  </a:lnTo>
                  <a:close/>
                </a:path>
                <a:path w="2360295" h="2275840">
                  <a:moveTo>
                    <a:pt x="2123693" y="1364754"/>
                  </a:moveTo>
                  <a:lnTo>
                    <a:pt x="2360129" y="1364754"/>
                  </a:lnTo>
                  <a:lnTo>
                    <a:pt x="2360129" y="1137539"/>
                  </a:lnTo>
                  <a:lnTo>
                    <a:pt x="2123693" y="1137539"/>
                  </a:lnTo>
                  <a:lnTo>
                    <a:pt x="2123693" y="1364754"/>
                  </a:lnTo>
                  <a:close/>
                </a:path>
                <a:path w="2360295" h="2275840">
                  <a:moveTo>
                    <a:pt x="0" y="1137551"/>
                  </a:moveTo>
                  <a:lnTo>
                    <a:pt x="236435" y="1137551"/>
                  </a:lnTo>
                  <a:lnTo>
                    <a:pt x="236435" y="910336"/>
                  </a:lnTo>
                  <a:lnTo>
                    <a:pt x="0" y="910336"/>
                  </a:lnTo>
                  <a:lnTo>
                    <a:pt x="0" y="1137551"/>
                  </a:lnTo>
                  <a:close/>
                </a:path>
                <a:path w="2360295" h="2275840">
                  <a:moveTo>
                    <a:pt x="236473" y="1137551"/>
                  </a:moveTo>
                  <a:lnTo>
                    <a:pt x="471500" y="1137551"/>
                  </a:lnTo>
                  <a:lnTo>
                    <a:pt x="471500" y="910336"/>
                  </a:lnTo>
                  <a:lnTo>
                    <a:pt x="236473" y="910336"/>
                  </a:lnTo>
                  <a:lnTo>
                    <a:pt x="236473" y="1137551"/>
                  </a:lnTo>
                  <a:close/>
                </a:path>
                <a:path w="2360295" h="2275840">
                  <a:moveTo>
                    <a:pt x="471423" y="1137551"/>
                  </a:moveTo>
                  <a:lnTo>
                    <a:pt x="707859" y="1137551"/>
                  </a:lnTo>
                  <a:lnTo>
                    <a:pt x="707859" y="910336"/>
                  </a:lnTo>
                  <a:lnTo>
                    <a:pt x="471423" y="910336"/>
                  </a:lnTo>
                  <a:lnTo>
                    <a:pt x="471423" y="1137551"/>
                  </a:lnTo>
                  <a:close/>
                </a:path>
                <a:path w="2360295" h="2275840">
                  <a:moveTo>
                    <a:pt x="707897" y="1137551"/>
                  </a:moveTo>
                  <a:lnTo>
                    <a:pt x="944333" y="1137551"/>
                  </a:lnTo>
                  <a:lnTo>
                    <a:pt x="944333" y="910336"/>
                  </a:lnTo>
                  <a:lnTo>
                    <a:pt x="707897" y="910336"/>
                  </a:lnTo>
                  <a:lnTo>
                    <a:pt x="707897" y="1137551"/>
                  </a:lnTo>
                  <a:close/>
                </a:path>
                <a:path w="2360295" h="2275840">
                  <a:moveTo>
                    <a:pt x="944371" y="1137551"/>
                  </a:moveTo>
                  <a:lnTo>
                    <a:pt x="1180807" y="1137551"/>
                  </a:lnTo>
                  <a:lnTo>
                    <a:pt x="1180807" y="910336"/>
                  </a:lnTo>
                  <a:lnTo>
                    <a:pt x="944371" y="910336"/>
                  </a:lnTo>
                  <a:lnTo>
                    <a:pt x="944371" y="1137551"/>
                  </a:lnTo>
                  <a:close/>
                </a:path>
                <a:path w="2360295" h="2275840">
                  <a:moveTo>
                    <a:pt x="1180719" y="1137551"/>
                  </a:moveTo>
                  <a:lnTo>
                    <a:pt x="1415745" y="1137551"/>
                  </a:lnTo>
                  <a:lnTo>
                    <a:pt x="1415745" y="910336"/>
                  </a:lnTo>
                  <a:lnTo>
                    <a:pt x="1180719" y="910336"/>
                  </a:lnTo>
                  <a:lnTo>
                    <a:pt x="1180719" y="1137551"/>
                  </a:lnTo>
                  <a:close/>
                </a:path>
                <a:path w="2360295" h="2275840">
                  <a:moveTo>
                    <a:pt x="1415795" y="1137551"/>
                  </a:moveTo>
                  <a:lnTo>
                    <a:pt x="1652231" y="1137551"/>
                  </a:lnTo>
                  <a:lnTo>
                    <a:pt x="1652231" y="910336"/>
                  </a:lnTo>
                  <a:lnTo>
                    <a:pt x="1415795" y="910336"/>
                  </a:lnTo>
                  <a:lnTo>
                    <a:pt x="1415795" y="1137551"/>
                  </a:lnTo>
                  <a:close/>
                </a:path>
                <a:path w="2360295" h="2275840">
                  <a:moveTo>
                    <a:pt x="1652269" y="1137551"/>
                  </a:moveTo>
                  <a:lnTo>
                    <a:pt x="1888705" y="1137551"/>
                  </a:lnTo>
                  <a:lnTo>
                    <a:pt x="1888705" y="910336"/>
                  </a:lnTo>
                  <a:lnTo>
                    <a:pt x="1652269" y="910336"/>
                  </a:lnTo>
                  <a:lnTo>
                    <a:pt x="1652269" y="1137551"/>
                  </a:lnTo>
                  <a:close/>
                </a:path>
                <a:path w="2360295" h="2275840">
                  <a:moveTo>
                    <a:pt x="1888616" y="1137551"/>
                  </a:moveTo>
                  <a:lnTo>
                    <a:pt x="2123643" y="1137551"/>
                  </a:lnTo>
                  <a:lnTo>
                    <a:pt x="2123643" y="910336"/>
                  </a:lnTo>
                  <a:lnTo>
                    <a:pt x="1888616" y="910336"/>
                  </a:lnTo>
                  <a:lnTo>
                    <a:pt x="1888616" y="1137551"/>
                  </a:lnTo>
                  <a:close/>
                </a:path>
                <a:path w="2360295" h="2275840">
                  <a:moveTo>
                    <a:pt x="2123693" y="1137551"/>
                  </a:moveTo>
                  <a:lnTo>
                    <a:pt x="2360129" y="1137551"/>
                  </a:lnTo>
                  <a:lnTo>
                    <a:pt x="2360129" y="910336"/>
                  </a:lnTo>
                  <a:lnTo>
                    <a:pt x="2123693" y="910336"/>
                  </a:lnTo>
                  <a:lnTo>
                    <a:pt x="2123693" y="1137551"/>
                  </a:lnTo>
                  <a:close/>
                </a:path>
                <a:path w="2360295" h="2275840">
                  <a:moveTo>
                    <a:pt x="0" y="910348"/>
                  </a:moveTo>
                  <a:lnTo>
                    <a:pt x="236435" y="910348"/>
                  </a:lnTo>
                  <a:lnTo>
                    <a:pt x="236435" y="683133"/>
                  </a:lnTo>
                  <a:lnTo>
                    <a:pt x="0" y="683133"/>
                  </a:lnTo>
                  <a:lnTo>
                    <a:pt x="0" y="910348"/>
                  </a:lnTo>
                  <a:close/>
                </a:path>
                <a:path w="2360295" h="2275840">
                  <a:moveTo>
                    <a:pt x="236473" y="910348"/>
                  </a:moveTo>
                  <a:lnTo>
                    <a:pt x="471500" y="910348"/>
                  </a:lnTo>
                  <a:lnTo>
                    <a:pt x="471500" y="683133"/>
                  </a:lnTo>
                  <a:lnTo>
                    <a:pt x="236473" y="683133"/>
                  </a:lnTo>
                  <a:lnTo>
                    <a:pt x="236473" y="910348"/>
                  </a:lnTo>
                  <a:close/>
                </a:path>
                <a:path w="2360295" h="2275840">
                  <a:moveTo>
                    <a:pt x="471423" y="910348"/>
                  </a:moveTo>
                  <a:lnTo>
                    <a:pt x="707859" y="910348"/>
                  </a:lnTo>
                  <a:lnTo>
                    <a:pt x="707859" y="683133"/>
                  </a:lnTo>
                  <a:lnTo>
                    <a:pt x="471423" y="683133"/>
                  </a:lnTo>
                  <a:lnTo>
                    <a:pt x="471423" y="910348"/>
                  </a:lnTo>
                  <a:close/>
                </a:path>
                <a:path w="2360295" h="2275840">
                  <a:moveTo>
                    <a:pt x="707897" y="910348"/>
                  </a:moveTo>
                  <a:lnTo>
                    <a:pt x="944333" y="910348"/>
                  </a:lnTo>
                  <a:lnTo>
                    <a:pt x="944333" y="683133"/>
                  </a:lnTo>
                  <a:lnTo>
                    <a:pt x="707897" y="683133"/>
                  </a:lnTo>
                  <a:lnTo>
                    <a:pt x="707897" y="910348"/>
                  </a:lnTo>
                  <a:close/>
                </a:path>
                <a:path w="2360295" h="2275840">
                  <a:moveTo>
                    <a:pt x="944371" y="910348"/>
                  </a:moveTo>
                  <a:lnTo>
                    <a:pt x="1180807" y="910348"/>
                  </a:lnTo>
                  <a:lnTo>
                    <a:pt x="1180807" y="683133"/>
                  </a:lnTo>
                  <a:lnTo>
                    <a:pt x="944371" y="683133"/>
                  </a:lnTo>
                  <a:lnTo>
                    <a:pt x="944371" y="910348"/>
                  </a:lnTo>
                  <a:close/>
                </a:path>
                <a:path w="2360295" h="2275840">
                  <a:moveTo>
                    <a:pt x="1180719" y="910348"/>
                  </a:moveTo>
                  <a:lnTo>
                    <a:pt x="1415745" y="910348"/>
                  </a:lnTo>
                  <a:lnTo>
                    <a:pt x="1415745" y="683133"/>
                  </a:lnTo>
                  <a:lnTo>
                    <a:pt x="1180719" y="683133"/>
                  </a:lnTo>
                  <a:lnTo>
                    <a:pt x="1180719" y="910348"/>
                  </a:lnTo>
                  <a:close/>
                </a:path>
                <a:path w="2360295" h="2275840">
                  <a:moveTo>
                    <a:pt x="1415795" y="910348"/>
                  </a:moveTo>
                  <a:lnTo>
                    <a:pt x="1652231" y="910348"/>
                  </a:lnTo>
                  <a:lnTo>
                    <a:pt x="1652231" y="683133"/>
                  </a:lnTo>
                  <a:lnTo>
                    <a:pt x="1415795" y="683133"/>
                  </a:lnTo>
                  <a:lnTo>
                    <a:pt x="1415795" y="910348"/>
                  </a:lnTo>
                  <a:close/>
                </a:path>
                <a:path w="2360295" h="2275840">
                  <a:moveTo>
                    <a:pt x="1652269" y="910348"/>
                  </a:moveTo>
                  <a:lnTo>
                    <a:pt x="1888705" y="910348"/>
                  </a:lnTo>
                  <a:lnTo>
                    <a:pt x="1888705" y="683133"/>
                  </a:lnTo>
                  <a:lnTo>
                    <a:pt x="1652269" y="683133"/>
                  </a:lnTo>
                  <a:lnTo>
                    <a:pt x="1652269" y="910348"/>
                  </a:lnTo>
                  <a:close/>
                </a:path>
                <a:path w="2360295" h="2275840">
                  <a:moveTo>
                    <a:pt x="1888616" y="910348"/>
                  </a:moveTo>
                  <a:lnTo>
                    <a:pt x="2123643" y="910348"/>
                  </a:lnTo>
                  <a:lnTo>
                    <a:pt x="2123643" y="683133"/>
                  </a:lnTo>
                  <a:lnTo>
                    <a:pt x="1888616" y="683133"/>
                  </a:lnTo>
                  <a:lnTo>
                    <a:pt x="1888616" y="910348"/>
                  </a:lnTo>
                  <a:close/>
                </a:path>
                <a:path w="2360295" h="2275840">
                  <a:moveTo>
                    <a:pt x="2123693" y="910348"/>
                  </a:moveTo>
                  <a:lnTo>
                    <a:pt x="2360129" y="910348"/>
                  </a:lnTo>
                  <a:lnTo>
                    <a:pt x="2360129" y="683133"/>
                  </a:lnTo>
                  <a:lnTo>
                    <a:pt x="2123693" y="683133"/>
                  </a:lnTo>
                  <a:lnTo>
                    <a:pt x="2123693" y="910348"/>
                  </a:lnTo>
                  <a:close/>
                </a:path>
                <a:path w="2360295" h="2275840">
                  <a:moveTo>
                    <a:pt x="0" y="683145"/>
                  </a:moveTo>
                  <a:lnTo>
                    <a:pt x="236435" y="683145"/>
                  </a:lnTo>
                  <a:lnTo>
                    <a:pt x="236435" y="455930"/>
                  </a:lnTo>
                  <a:lnTo>
                    <a:pt x="0" y="455930"/>
                  </a:lnTo>
                  <a:lnTo>
                    <a:pt x="0" y="683145"/>
                  </a:lnTo>
                  <a:close/>
                </a:path>
                <a:path w="2360295" h="2275840">
                  <a:moveTo>
                    <a:pt x="236473" y="683145"/>
                  </a:moveTo>
                  <a:lnTo>
                    <a:pt x="471500" y="683145"/>
                  </a:lnTo>
                  <a:lnTo>
                    <a:pt x="471500" y="455930"/>
                  </a:lnTo>
                  <a:lnTo>
                    <a:pt x="236473" y="455930"/>
                  </a:lnTo>
                  <a:lnTo>
                    <a:pt x="236473" y="683145"/>
                  </a:lnTo>
                  <a:close/>
                </a:path>
                <a:path w="2360295" h="2275840">
                  <a:moveTo>
                    <a:pt x="471423" y="683145"/>
                  </a:moveTo>
                  <a:lnTo>
                    <a:pt x="707859" y="683145"/>
                  </a:lnTo>
                  <a:lnTo>
                    <a:pt x="707859" y="455930"/>
                  </a:lnTo>
                  <a:lnTo>
                    <a:pt x="471423" y="455930"/>
                  </a:lnTo>
                  <a:lnTo>
                    <a:pt x="471423" y="683145"/>
                  </a:lnTo>
                  <a:close/>
                </a:path>
                <a:path w="2360295" h="2275840">
                  <a:moveTo>
                    <a:pt x="707897" y="683145"/>
                  </a:moveTo>
                  <a:lnTo>
                    <a:pt x="944333" y="683145"/>
                  </a:lnTo>
                  <a:lnTo>
                    <a:pt x="944333" y="455930"/>
                  </a:lnTo>
                  <a:lnTo>
                    <a:pt x="707897" y="455930"/>
                  </a:lnTo>
                  <a:lnTo>
                    <a:pt x="707897" y="683145"/>
                  </a:lnTo>
                  <a:close/>
                </a:path>
                <a:path w="2360295" h="2275840">
                  <a:moveTo>
                    <a:pt x="944371" y="683145"/>
                  </a:moveTo>
                  <a:lnTo>
                    <a:pt x="1180807" y="683145"/>
                  </a:lnTo>
                  <a:lnTo>
                    <a:pt x="1180807" y="455930"/>
                  </a:lnTo>
                  <a:lnTo>
                    <a:pt x="944371" y="455930"/>
                  </a:lnTo>
                  <a:lnTo>
                    <a:pt x="944371" y="683145"/>
                  </a:lnTo>
                  <a:close/>
                </a:path>
                <a:path w="2360295" h="2275840">
                  <a:moveTo>
                    <a:pt x="1180719" y="683145"/>
                  </a:moveTo>
                  <a:lnTo>
                    <a:pt x="1415745" y="683145"/>
                  </a:lnTo>
                  <a:lnTo>
                    <a:pt x="1415745" y="455930"/>
                  </a:lnTo>
                  <a:lnTo>
                    <a:pt x="1180719" y="455930"/>
                  </a:lnTo>
                  <a:lnTo>
                    <a:pt x="1180719" y="683145"/>
                  </a:lnTo>
                  <a:close/>
                </a:path>
                <a:path w="2360295" h="2275840">
                  <a:moveTo>
                    <a:pt x="1415795" y="683145"/>
                  </a:moveTo>
                  <a:lnTo>
                    <a:pt x="1652231" y="683145"/>
                  </a:lnTo>
                  <a:lnTo>
                    <a:pt x="1652231" y="455930"/>
                  </a:lnTo>
                  <a:lnTo>
                    <a:pt x="1415795" y="455930"/>
                  </a:lnTo>
                  <a:lnTo>
                    <a:pt x="1415795" y="683145"/>
                  </a:lnTo>
                  <a:close/>
                </a:path>
                <a:path w="2360295" h="2275840">
                  <a:moveTo>
                    <a:pt x="1652269" y="683145"/>
                  </a:moveTo>
                  <a:lnTo>
                    <a:pt x="1888705" y="683145"/>
                  </a:lnTo>
                  <a:lnTo>
                    <a:pt x="1888705" y="455930"/>
                  </a:lnTo>
                  <a:lnTo>
                    <a:pt x="1652269" y="455930"/>
                  </a:lnTo>
                  <a:lnTo>
                    <a:pt x="1652269" y="683145"/>
                  </a:lnTo>
                  <a:close/>
                </a:path>
                <a:path w="2360295" h="2275840">
                  <a:moveTo>
                    <a:pt x="1888616" y="683145"/>
                  </a:moveTo>
                  <a:lnTo>
                    <a:pt x="2123643" y="683145"/>
                  </a:lnTo>
                  <a:lnTo>
                    <a:pt x="2123643" y="455930"/>
                  </a:lnTo>
                  <a:lnTo>
                    <a:pt x="1888616" y="455930"/>
                  </a:lnTo>
                  <a:lnTo>
                    <a:pt x="1888616" y="683145"/>
                  </a:lnTo>
                  <a:close/>
                </a:path>
                <a:path w="2360295" h="2275840">
                  <a:moveTo>
                    <a:pt x="2123693" y="683145"/>
                  </a:moveTo>
                  <a:lnTo>
                    <a:pt x="2360129" y="683145"/>
                  </a:lnTo>
                  <a:lnTo>
                    <a:pt x="2360129" y="455930"/>
                  </a:lnTo>
                  <a:lnTo>
                    <a:pt x="2123693" y="455930"/>
                  </a:lnTo>
                  <a:lnTo>
                    <a:pt x="2123693" y="683145"/>
                  </a:lnTo>
                  <a:close/>
                </a:path>
                <a:path w="2360295" h="2275840">
                  <a:moveTo>
                    <a:pt x="0" y="455942"/>
                  </a:moveTo>
                  <a:lnTo>
                    <a:pt x="236435" y="455942"/>
                  </a:lnTo>
                  <a:lnTo>
                    <a:pt x="236435" y="227190"/>
                  </a:lnTo>
                  <a:lnTo>
                    <a:pt x="0" y="227190"/>
                  </a:lnTo>
                  <a:lnTo>
                    <a:pt x="0" y="455942"/>
                  </a:lnTo>
                  <a:close/>
                </a:path>
                <a:path w="2360295" h="2275840">
                  <a:moveTo>
                    <a:pt x="236473" y="455942"/>
                  </a:moveTo>
                  <a:lnTo>
                    <a:pt x="471500" y="455942"/>
                  </a:lnTo>
                  <a:lnTo>
                    <a:pt x="471500" y="227190"/>
                  </a:lnTo>
                  <a:lnTo>
                    <a:pt x="236473" y="227190"/>
                  </a:lnTo>
                  <a:lnTo>
                    <a:pt x="236473" y="455942"/>
                  </a:lnTo>
                  <a:close/>
                </a:path>
                <a:path w="2360295" h="2275840">
                  <a:moveTo>
                    <a:pt x="471423" y="455942"/>
                  </a:moveTo>
                  <a:lnTo>
                    <a:pt x="707859" y="455942"/>
                  </a:lnTo>
                  <a:lnTo>
                    <a:pt x="707859" y="227190"/>
                  </a:lnTo>
                  <a:lnTo>
                    <a:pt x="471423" y="227190"/>
                  </a:lnTo>
                  <a:lnTo>
                    <a:pt x="471423" y="455942"/>
                  </a:lnTo>
                  <a:close/>
                </a:path>
                <a:path w="2360295" h="2275840">
                  <a:moveTo>
                    <a:pt x="707897" y="455942"/>
                  </a:moveTo>
                  <a:lnTo>
                    <a:pt x="944333" y="455942"/>
                  </a:lnTo>
                  <a:lnTo>
                    <a:pt x="944333" y="227190"/>
                  </a:lnTo>
                  <a:lnTo>
                    <a:pt x="707897" y="227190"/>
                  </a:lnTo>
                  <a:lnTo>
                    <a:pt x="707897" y="455942"/>
                  </a:lnTo>
                  <a:close/>
                </a:path>
                <a:path w="2360295" h="2275840">
                  <a:moveTo>
                    <a:pt x="944371" y="455942"/>
                  </a:moveTo>
                  <a:lnTo>
                    <a:pt x="1180807" y="455942"/>
                  </a:lnTo>
                  <a:lnTo>
                    <a:pt x="1180807" y="227190"/>
                  </a:lnTo>
                  <a:lnTo>
                    <a:pt x="944371" y="227190"/>
                  </a:lnTo>
                  <a:lnTo>
                    <a:pt x="944371" y="455942"/>
                  </a:lnTo>
                  <a:close/>
                </a:path>
                <a:path w="2360295" h="2275840">
                  <a:moveTo>
                    <a:pt x="1180719" y="455942"/>
                  </a:moveTo>
                  <a:lnTo>
                    <a:pt x="1415745" y="455942"/>
                  </a:lnTo>
                  <a:lnTo>
                    <a:pt x="1415745" y="227190"/>
                  </a:lnTo>
                  <a:lnTo>
                    <a:pt x="1180719" y="227190"/>
                  </a:lnTo>
                  <a:lnTo>
                    <a:pt x="1180719" y="455942"/>
                  </a:lnTo>
                  <a:close/>
                </a:path>
                <a:path w="2360295" h="2275840">
                  <a:moveTo>
                    <a:pt x="1415795" y="455942"/>
                  </a:moveTo>
                  <a:lnTo>
                    <a:pt x="1652231" y="455942"/>
                  </a:lnTo>
                  <a:lnTo>
                    <a:pt x="1652231" y="227190"/>
                  </a:lnTo>
                  <a:lnTo>
                    <a:pt x="1415795" y="227190"/>
                  </a:lnTo>
                  <a:lnTo>
                    <a:pt x="1415795" y="455942"/>
                  </a:lnTo>
                  <a:close/>
                </a:path>
                <a:path w="2360295" h="2275840">
                  <a:moveTo>
                    <a:pt x="1652269" y="455942"/>
                  </a:moveTo>
                  <a:lnTo>
                    <a:pt x="1888705" y="455942"/>
                  </a:lnTo>
                  <a:lnTo>
                    <a:pt x="1888705" y="227190"/>
                  </a:lnTo>
                  <a:lnTo>
                    <a:pt x="1652269" y="227190"/>
                  </a:lnTo>
                  <a:lnTo>
                    <a:pt x="1652269" y="455942"/>
                  </a:lnTo>
                  <a:close/>
                </a:path>
                <a:path w="2360295" h="2275840">
                  <a:moveTo>
                    <a:pt x="1888616" y="455942"/>
                  </a:moveTo>
                  <a:lnTo>
                    <a:pt x="2123643" y="455942"/>
                  </a:lnTo>
                  <a:lnTo>
                    <a:pt x="2123643" y="227190"/>
                  </a:lnTo>
                  <a:lnTo>
                    <a:pt x="1888616" y="227190"/>
                  </a:lnTo>
                  <a:lnTo>
                    <a:pt x="1888616" y="455942"/>
                  </a:lnTo>
                  <a:close/>
                </a:path>
                <a:path w="2360295" h="2275840">
                  <a:moveTo>
                    <a:pt x="2123693" y="455942"/>
                  </a:moveTo>
                  <a:lnTo>
                    <a:pt x="2360129" y="455942"/>
                  </a:lnTo>
                  <a:lnTo>
                    <a:pt x="2360129" y="227190"/>
                  </a:lnTo>
                  <a:lnTo>
                    <a:pt x="2123693" y="227190"/>
                  </a:lnTo>
                  <a:lnTo>
                    <a:pt x="2123693" y="455942"/>
                  </a:lnTo>
                  <a:close/>
                </a:path>
                <a:path w="2360295" h="2275840">
                  <a:moveTo>
                    <a:pt x="0" y="227215"/>
                  </a:moveTo>
                  <a:lnTo>
                    <a:pt x="236435" y="227215"/>
                  </a:lnTo>
                  <a:lnTo>
                    <a:pt x="236435" y="0"/>
                  </a:lnTo>
                  <a:lnTo>
                    <a:pt x="0" y="0"/>
                  </a:lnTo>
                  <a:lnTo>
                    <a:pt x="0" y="227215"/>
                  </a:lnTo>
                  <a:close/>
                </a:path>
                <a:path w="2360295" h="2275840">
                  <a:moveTo>
                    <a:pt x="236473" y="227215"/>
                  </a:moveTo>
                  <a:lnTo>
                    <a:pt x="471500" y="227215"/>
                  </a:lnTo>
                  <a:lnTo>
                    <a:pt x="471500" y="0"/>
                  </a:lnTo>
                  <a:lnTo>
                    <a:pt x="236473" y="0"/>
                  </a:lnTo>
                  <a:lnTo>
                    <a:pt x="236473" y="227215"/>
                  </a:lnTo>
                  <a:close/>
                </a:path>
                <a:path w="2360295" h="2275840">
                  <a:moveTo>
                    <a:pt x="471423" y="227215"/>
                  </a:moveTo>
                  <a:lnTo>
                    <a:pt x="707859" y="227215"/>
                  </a:lnTo>
                  <a:lnTo>
                    <a:pt x="707859" y="0"/>
                  </a:lnTo>
                  <a:lnTo>
                    <a:pt x="471423" y="0"/>
                  </a:lnTo>
                  <a:lnTo>
                    <a:pt x="471423" y="227215"/>
                  </a:lnTo>
                  <a:close/>
                </a:path>
                <a:path w="2360295" h="2275840">
                  <a:moveTo>
                    <a:pt x="707897" y="227215"/>
                  </a:moveTo>
                  <a:lnTo>
                    <a:pt x="944333" y="227215"/>
                  </a:lnTo>
                  <a:lnTo>
                    <a:pt x="944333" y="0"/>
                  </a:lnTo>
                  <a:lnTo>
                    <a:pt x="707897" y="0"/>
                  </a:lnTo>
                  <a:lnTo>
                    <a:pt x="707897" y="227215"/>
                  </a:lnTo>
                  <a:close/>
                </a:path>
                <a:path w="2360295" h="2275840">
                  <a:moveTo>
                    <a:pt x="944371" y="227215"/>
                  </a:moveTo>
                  <a:lnTo>
                    <a:pt x="1180807" y="227215"/>
                  </a:lnTo>
                  <a:lnTo>
                    <a:pt x="1180807" y="0"/>
                  </a:lnTo>
                  <a:lnTo>
                    <a:pt x="944371" y="0"/>
                  </a:lnTo>
                  <a:lnTo>
                    <a:pt x="944371" y="227215"/>
                  </a:lnTo>
                  <a:close/>
                </a:path>
                <a:path w="2360295" h="2275840">
                  <a:moveTo>
                    <a:pt x="1180719" y="227215"/>
                  </a:moveTo>
                  <a:lnTo>
                    <a:pt x="1415745" y="227215"/>
                  </a:lnTo>
                  <a:lnTo>
                    <a:pt x="1415745" y="0"/>
                  </a:lnTo>
                  <a:lnTo>
                    <a:pt x="1180719" y="0"/>
                  </a:lnTo>
                  <a:lnTo>
                    <a:pt x="1180719" y="227215"/>
                  </a:lnTo>
                  <a:close/>
                </a:path>
                <a:path w="2360295" h="2275840">
                  <a:moveTo>
                    <a:pt x="1415795" y="227215"/>
                  </a:moveTo>
                  <a:lnTo>
                    <a:pt x="1652231" y="227215"/>
                  </a:lnTo>
                  <a:lnTo>
                    <a:pt x="1652231" y="0"/>
                  </a:lnTo>
                  <a:lnTo>
                    <a:pt x="1415795" y="0"/>
                  </a:lnTo>
                  <a:lnTo>
                    <a:pt x="1415795" y="227215"/>
                  </a:lnTo>
                  <a:close/>
                </a:path>
                <a:path w="2360295" h="2275840">
                  <a:moveTo>
                    <a:pt x="1652269" y="227215"/>
                  </a:moveTo>
                  <a:lnTo>
                    <a:pt x="1888705" y="227215"/>
                  </a:lnTo>
                  <a:lnTo>
                    <a:pt x="1888705" y="0"/>
                  </a:lnTo>
                  <a:lnTo>
                    <a:pt x="1652269" y="0"/>
                  </a:lnTo>
                  <a:lnTo>
                    <a:pt x="1652269" y="227215"/>
                  </a:lnTo>
                  <a:close/>
                </a:path>
                <a:path w="2360295" h="2275840">
                  <a:moveTo>
                    <a:pt x="1888616" y="227215"/>
                  </a:moveTo>
                  <a:lnTo>
                    <a:pt x="2123643" y="227215"/>
                  </a:lnTo>
                  <a:lnTo>
                    <a:pt x="2123643" y="0"/>
                  </a:lnTo>
                  <a:lnTo>
                    <a:pt x="1888616" y="0"/>
                  </a:lnTo>
                  <a:lnTo>
                    <a:pt x="1888616" y="227215"/>
                  </a:lnTo>
                  <a:close/>
                </a:path>
                <a:path w="2360295" h="2275840">
                  <a:moveTo>
                    <a:pt x="2123693" y="227215"/>
                  </a:moveTo>
                  <a:lnTo>
                    <a:pt x="2360129" y="227215"/>
                  </a:lnTo>
                  <a:lnTo>
                    <a:pt x="2360129" y="0"/>
                  </a:lnTo>
                  <a:lnTo>
                    <a:pt x="2123693" y="0"/>
                  </a:lnTo>
                  <a:lnTo>
                    <a:pt x="2123693" y="227215"/>
                  </a:lnTo>
                  <a:close/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90522" y="2505964"/>
              <a:ext cx="2360295" cy="2275205"/>
            </a:xfrm>
            <a:custGeom>
              <a:avLst/>
              <a:gdLst/>
              <a:ahLst/>
              <a:cxnLst/>
              <a:rect l="l" t="t" r="r" b="b"/>
              <a:pathLst>
                <a:path w="2360295" h="2275204">
                  <a:moveTo>
                    <a:pt x="0" y="2275205"/>
                  </a:moveTo>
                  <a:lnTo>
                    <a:pt x="2360167" y="2275205"/>
                  </a:lnTo>
                </a:path>
                <a:path w="2360295" h="2275204">
                  <a:moveTo>
                    <a:pt x="0" y="2275205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599311" y="2337689"/>
            <a:ext cx="2859405" cy="280225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dirty="0" sz="1200" spc="-5">
                <a:latin typeface="Arial MT"/>
                <a:cs typeface="Arial MT"/>
              </a:rPr>
              <a:t>100</a:t>
            </a:r>
            <a:endParaRPr sz="12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360"/>
              </a:spcBef>
            </a:pPr>
            <a:r>
              <a:rPr dirty="0" sz="1200" spc="-5">
                <a:latin typeface="Arial MT"/>
                <a:cs typeface="Arial MT"/>
              </a:rPr>
              <a:t>90</a:t>
            </a:r>
            <a:endParaRPr sz="12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335"/>
              </a:spcBef>
            </a:pPr>
            <a:r>
              <a:rPr dirty="0" sz="1200" spc="-5">
                <a:latin typeface="Arial MT"/>
                <a:cs typeface="Arial MT"/>
              </a:rPr>
              <a:t>80</a:t>
            </a:r>
            <a:endParaRPr sz="12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350"/>
              </a:spcBef>
            </a:pPr>
            <a:r>
              <a:rPr dirty="0" sz="1200" spc="-5">
                <a:latin typeface="Arial MT"/>
                <a:cs typeface="Arial MT"/>
              </a:rPr>
              <a:t>70</a:t>
            </a:r>
            <a:endParaRPr sz="12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360"/>
              </a:spcBef>
            </a:pPr>
            <a:r>
              <a:rPr dirty="0" sz="1200" spc="-5">
                <a:latin typeface="Arial MT"/>
                <a:cs typeface="Arial MT"/>
              </a:rPr>
              <a:t>60</a:t>
            </a:r>
            <a:endParaRPr sz="12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350"/>
              </a:spcBef>
            </a:pPr>
            <a:r>
              <a:rPr dirty="0" sz="1200" spc="-5">
                <a:latin typeface="Arial MT"/>
                <a:cs typeface="Arial MT"/>
              </a:rPr>
              <a:t>40</a:t>
            </a:r>
            <a:endParaRPr sz="12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375"/>
              </a:spcBef>
            </a:pPr>
            <a:r>
              <a:rPr dirty="0" sz="1200" spc="-5">
                <a:latin typeface="Arial MT"/>
                <a:cs typeface="Arial MT"/>
              </a:rPr>
              <a:t>30</a:t>
            </a:r>
            <a:endParaRPr sz="12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325"/>
              </a:spcBef>
            </a:pPr>
            <a:r>
              <a:rPr dirty="0" sz="1200" spc="-5">
                <a:latin typeface="Arial MT"/>
                <a:cs typeface="Arial MT"/>
              </a:rPr>
              <a:t>20</a:t>
            </a:r>
            <a:endParaRPr sz="12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360"/>
              </a:spcBef>
            </a:pPr>
            <a:r>
              <a:rPr dirty="0" sz="1200" spc="-5"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50">
              <a:latin typeface="Arial MT"/>
              <a:cs typeface="Arial MT"/>
            </a:endParaRPr>
          </a:p>
          <a:p>
            <a:pPr marL="458470">
              <a:lnSpc>
                <a:spcPts val="1365"/>
              </a:lnSpc>
              <a:spcBef>
                <a:spcPts val="5"/>
              </a:spcBef>
            </a:pPr>
            <a:r>
              <a:rPr dirty="0" baseline="2314" sz="1800" spc="-7">
                <a:latin typeface="Arial MT"/>
                <a:cs typeface="Arial MT"/>
              </a:rPr>
              <a:t>10</a:t>
            </a:r>
            <a:r>
              <a:rPr dirty="0" baseline="2314" sz="1800" spc="345">
                <a:latin typeface="Arial MT"/>
                <a:cs typeface="Arial MT"/>
              </a:rPr>
              <a:t> </a:t>
            </a:r>
            <a:r>
              <a:rPr dirty="0" baseline="2314" sz="1800" spc="-7">
                <a:latin typeface="Arial MT"/>
                <a:cs typeface="Arial MT"/>
              </a:rPr>
              <a:t>20</a:t>
            </a:r>
            <a:r>
              <a:rPr dirty="0" baseline="2314" sz="1800" spc="217">
                <a:latin typeface="Arial MT"/>
                <a:cs typeface="Arial MT"/>
              </a:rPr>
              <a:t> </a:t>
            </a:r>
            <a:r>
              <a:rPr dirty="0" baseline="2314" sz="1800" spc="-7">
                <a:latin typeface="Arial MT"/>
                <a:cs typeface="Arial MT"/>
              </a:rPr>
              <a:t>30</a:t>
            </a:r>
            <a:r>
              <a:rPr dirty="0" baseline="2314" sz="1800" spc="359">
                <a:latin typeface="Arial MT"/>
                <a:cs typeface="Arial MT"/>
              </a:rPr>
              <a:t> </a:t>
            </a:r>
            <a:r>
              <a:rPr dirty="0" baseline="2314" sz="1800" spc="-7">
                <a:latin typeface="Arial MT"/>
                <a:cs typeface="Arial MT"/>
              </a:rPr>
              <a:t>40</a:t>
            </a:r>
            <a:r>
              <a:rPr dirty="0" baseline="2314" sz="1800" spc="262">
                <a:latin typeface="Arial MT"/>
                <a:cs typeface="Arial MT"/>
              </a:rPr>
              <a:t> </a:t>
            </a:r>
            <a:r>
              <a:rPr dirty="0" baseline="2314" sz="1800" spc="-7">
                <a:latin typeface="Arial MT"/>
                <a:cs typeface="Arial MT"/>
              </a:rPr>
              <a:t>50</a:t>
            </a:r>
            <a:r>
              <a:rPr dirty="0" baseline="2314" sz="1800" spc="315">
                <a:latin typeface="Arial MT"/>
                <a:cs typeface="Arial MT"/>
              </a:rPr>
              <a:t> </a:t>
            </a:r>
            <a:r>
              <a:rPr dirty="0" baseline="2314" sz="1800" spc="-7">
                <a:latin typeface="Arial MT"/>
                <a:cs typeface="Arial MT"/>
              </a:rPr>
              <a:t>60</a:t>
            </a:r>
            <a:r>
              <a:rPr dirty="0" baseline="2314" sz="1800" spc="172">
                <a:latin typeface="Arial MT"/>
                <a:cs typeface="Arial MT"/>
              </a:rPr>
              <a:t> </a:t>
            </a:r>
            <a:r>
              <a:rPr dirty="0" baseline="2314" sz="1800" spc="-7">
                <a:latin typeface="Arial MT"/>
                <a:cs typeface="Arial MT"/>
              </a:rPr>
              <a:t>70</a:t>
            </a:r>
            <a:r>
              <a:rPr dirty="0" baseline="2314" sz="1800" spc="352">
                <a:latin typeface="Arial MT"/>
                <a:cs typeface="Arial MT"/>
              </a:rPr>
              <a:t> </a:t>
            </a:r>
            <a:r>
              <a:rPr dirty="0" baseline="2314" sz="1800" spc="-7">
                <a:latin typeface="Arial MT"/>
                <a:cs typeface="Arial MT"/>
              </a:rPr>
              <a:t>80</a:t>
            </a:r>
            <a:r>
              <a:rPr dirty="0" baseline="2314" sz="1800" spc="217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90</a:t>
            </a:r>
            <a:r>
              <a:rPr dirty="0" sz="1200" spc="-80">
                <a:latin typeface="Arial MT"/>
                <a:cs typeface="Arial MT"/>
              </a:rPr>
              <a:t> </a:t>
            </a:r>
            <a:r>
              <a:rPr dirty="0" baseline="2314" sz="1800" spc="-7">
                <a:latin typeface="Arial MT"/>
                <a:cs typeface="Arial MT"/>
              </a:rPr>
              <a:t>100</a:t>
            </a:r>
            <a:endParaRPr baseline="2314"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79041" y="2321814"/>
            <a:ext cx="5871845" cy="2904490"/>
            <a:chOff x="1979041" y="2321814"/>
            <a:chExt cx="5871845" cy="290449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2" y="4368165"/>
              <a:ext cx="119507" cy="1250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9058" y="3826510"/>
              <a:ext cx="119506" cy="1249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3061" y="3950208"/>
              <a:ext cx="119506" cy="1249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2845" y="3585591"/>
              <a:ext cx="119506" cy="1249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4841" y="2703830"/>
              <a:ext cx="119506" cy="1250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52749" y="3244342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59689" y="0"/>
                  </a:moveTo>
                  <a:lnTo>
                    <a:pt x="36433" y="4905"/>
                  </a:lnTo>
                  <a:lnTo>
                    <a:pt x="17462" y="18288"/>
                  </a:lnTo>
                  <a:lnTo>
                    <a:pt x="4683" y="38147"/>
                  </a:lnTo>
                  <a:lnTo>
                    <a:pt x="0" y="62484"/>
                  </a:lnTo>
                  <a:lnTo>
                    <a:pt x="4683" y="86820"/>
                  </a:lnTo>
                  <a:lnTo>
                    <a:pt x="17462" y="106680"/>
                  </a:lnTo>
                  <a:lnTo>
                    <a:pt x="36433" y="120062"/>
                  </a:lnTo>
                  <a:lnTo>
                    <a:pt x="59689" y="124968"/>
                  </a:lnTo>
                  <a:lnTo>
                    <a:pt x="82966" y="120062"/>
                  </a:lnTo>
                  <a:lnTo>
                    <a:pt x="101980" y="106680"/>
                  </a:lnTo>
                  <a:lnTo>
                    <a:pt x="114804" y="86820"/>
                  </a:lnTo>
                  <a:lnTo>
                    <a:pt x="119506" y="62484"/>
                  </a:lnTo>
                  <a:lnTo>
                    <a:pt x="114804" y="38147"/>
                  </a:lnTo>
                  <a:lnTo>
                    <a:pt x="101980" y="18288"/>
                  </a:lnTo>
                  <a:lnTo>
                    <a:pt x="82966" y="4905"/>
                  </a:lnTo>
                  <a:lnTo>
                    <a:pt x="5968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2508" y="4575302"/>
              <a:ext cx="119506" cy="1249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0951" y="3105023"/>
              <a:ext cx="119507" cy="1249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22040" y="3414902"/>
              <a:ext cx="480695" cy="855980"/>
            </a:xfrm>
            <a:custGeom>
              <a:avLst/>
              <a:gdLst/>
              <a:ahLst/>
              <a:cxnLst/>
              <a:rect l="l" t="t" r="r" b="b"/>
              <a:pathLst>
                <a:path w="480695" h="855979">
                  <a:moveTo>
                    <a:pt x="119380" y="62484"/>
                  </a:moveTo>
                  <a:lnTo>
                    <a:pt x="114693" y="38201"/>
                  </a:lnTo>
                  <a:lnTo>
                    <a:pt x="101917" y="18338"/>
                  </a:lnTo>
                  <a:lnTo>
                    <a:pt x="82943" y="4927"/>
                  </a:lnTo>
                  <a:lnTo>
                    <a:pt x="59690" y="0"/>
                  </a:lnTo>
                  <a:lnTo>
                    <a:pt x="36423" y="4927"/>
                  </a:lnTo>
                  <a:lnTo>
                    <a:pt x="17462" y="18338"/>
                  </a:lnTo>
                  <a:lnTo>
                    <a:pt x="4673" y="38201"/>
                  </a:lnTo>
                  <a:lnTo>
                    <a:pt x="0" y="62484"/>
                  </a:lnTo>
                  <a:lnTo>
                    <a:pt x="4673" y="86842"/>
                  </a:lnTo>
                  <a:lnTo>
                    <a:pt x="17462" y="106743"/>
                  </a:lnTo>
                  <a:lnTo>
                    <a:pt x="36423" y="120180"/>
                  </a:lnTo>
                  <a:lnTo>
                    <a:pt x="59690" y="125095"/>
                  </a:lnTo>
                  <a:lnTo>
                    <a:pt x="82943" y="120180"/>
                  </a:lnTo>
                  <a:lnTo>
                    <a:pt x="101904" y="106743"/>
                  </a:lnTo>
                  <a:lnTo>
                    <a:pt x="114693" y="86842"/>
                  </a:lnTo>
                  <a:lnTo>
                    <a:pt x="119380" y="62484"/>
                  </a:lnTo>
                  <a:close/>
                </a:path>
                <a:path w="480695" h="855979">
                  <a:moveTo>
                    <a:pt x="480314" y="793115"/>
                  </a:moveTo>
                  <a:lnTo>
                    <a:pt x="475627" y="768781"/>
                  </a:lnTo>
                  <a:lnTo>
                    <a:pt x="462851" y="748919"/>
                  </a:lnTo>
                  <a:lnTo>
                    <a:pt x="443877" y="735545"/>
                  </a:lnTo>
                  <a:lnTo>
                    <a:pt x="420624" y="730631"/>
                  </a:lnTo>
                  <a:lnTo>
                    <a:pt x="397357" y="735545"/>
                  </a:lnTo>
                  <a:lnTo>
                    <a:pt x="378396" y="748919"/>
                  </a:lnTo>
                  <a:lnTo>
                    <a:pt x="365607" y="768781"/>
                  </a:lnTo>
                  <a:lnTo>
                    <a:pt x="360934" y="793115"/>
                  </a:lnTo>
                  <a:lnTo>
                    <a:pt x="365607" y="817460"/>
                  </a:lnTo>
                  <a:lnTo>
                    <a:pt x="378396" y="837311"/>
                  </a:lnTo>
                  <a:lnTo>
                    <a:pt x="397357" y="850696"/>
                  </a:lnTo>
                  <a:lnTo>
                    <a:pt x="420624" y="855599"/>
                  </a:lnTo>
                  <a:lnTo>
                    <a:pt x="443877" y="850696"/>
                  </a:lnTo>
                  <a:lnTo>
                    <a:pt x="462851" y="837311"/>
                  </a:lnTo>
                  <a:lnTo>
                    <a:pt x="475627" y="817460"/>
                  </a:lnTo>
                  <a:lnTo>
                    <a:pt x="480314" y="79311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1082" y="3799078"/>
              <a:ext cx="119506" cy="1250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4928" y="2577592"/>
              <a:ext cx="119507" cy="1249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6301" y="2808097"/>
              <a:ext cx="119506" cy="1249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9041" y="2528062"/>
              <a:ext cx="119506" cy="1249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9360" y="3075051"/>
              <a:ext cx="119506" cy="1249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9441" y="3959352"/>
              <a:ext cx="119507" cy="1249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5376" y="2974721"/>
              <a:ext cx="119379" cy="12509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63318" y="3403219"/>
              <a:ext cx="119380" cy="1249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9213" y="2742894"/>
              <a:ext cx="119485" cy="1250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109213" y="2742894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3399" y="3124529"/>
              <a:ext cx="119485" cy="12502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573399" y="3124529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80866" y="3529532"/>
              <a:ext cx="119485" cy="1250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880866" y="3529532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12845" y="3305504"/>
              <a:ext cx="119485" cy="1250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12845" y="3305504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43986" y="2982543"/>
              <a:ext cx="119485" cy="1250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443986" y="2982543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42057" y="2535884"/>
              <a:ext cx="119485" cy="1250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742057" y="2535884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28747" y="2631007"/>
              <a:ext cx="119485" cy="1250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928747" y="2631007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23157" y="3180535"/>
              <a:ext cx="119485" cy="12502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923157" y="3180535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09008" y="3760037"/>
              <a:ext cx="119485" cy="12502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009008" y="3760037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23563" y="4106492"/>
              <a:ext cx="119485" cy="12502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123563" y="4106492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68014" y="2892754"/>
              <a:ext cx="119485" cy="12502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68014" y="2892754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44064" y="2483814"/>
              <a:ext cx="119485" cy="12502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544064" y="2483814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05810" y="2858845"/>
              <a:ext cx="119485" cy="12502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305810" y="2858845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57702" y="2720796"/>
              <a:ext cx="119485" cy="12502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457702" y="2720796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16275" y="2578810"/>
              <a:ext cx="119485" cy="12502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216275" y="2578810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64736" y="2555442"/>
              <a:ext cx="119485" cy="12502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864736" y="2555442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17772" y="2866719"/>
              <a:ext cx="119485" cy="12502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017772" y="2866719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05989" y="3312033"/>
              <a:ext cx="119380" cy="12509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232404" y="3345942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59690" y="0"/>
                  </a:moveTo>
                  <a:lnTo>
                    <a:pt x="36486" y="4905"/>
                  </a:lnTo>
                  <a:lnTo>
                    <a:pt x="17510" y="18288"/>
                  </a:lnTo>
                  <a:lnTo>
                    <a:pt x="4700" y="38147"/>
                  </a:lnTo>
                  <a:lnTo>
                    <a:pt x="0" y="62484"/>
                  </a:lnTo>
                  <a:lnTo>
                    <a:pt x="4700" y="86820"/>
                  </a:lnTo>
                  <a:lnTo>
                    <a:pt x="17510" y="106680"/>
                  </a:lnTo>
                  <a:lnTo>
                    <a:pt x="36486" y="120062"/>
                  </a:lnTo>
                  <a:lnTo>
                    <a:pt x="59690" y="124968"/>
                  </a:lnTo>
                  <a:lnTo>
                    <a:pt x="82966" y="120062"/>
                  </a:lnTo>
                  <a:lnTo>
                    <a:pt x="101981" y="106680"/>
                  </a:lnTo>
                  <a:lnTo>
                    <a:pt x="114804" y="86820"/>
                  </a:lnTo>
                  <a:lnTo>
                    <a:pt x="119506" y="62484"/>
                  </a:lnTo>
                  <a:lnTo>
                    <a:pt x="114804" y="38147"/>
                  </a:lnTo>
                  <a:lnTo>
                    <a:pt x="101981" y="18288"/>
                  </a:lnTo>
                  <a:lnTo>
                    <a:pt x="82966" y="4905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3863" y="3596005"/>
              <a:ext cx="119507" cy="1249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72740" y="3025521"/>
              <a:ext cx="119507" cy="12509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78609" y="3060700"/>
              <a:ext cx="119507" cy="12496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20874" y="2849753"/>
              <a:ext cx="119506" cy="12496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092958" y="3516503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59817" y="0"/>
                  </a:moveTo>
                  <a:lnTo>
                    <a:pt x="36540" y="4905"/>
                  </a:lnTo>
                  <a:lnTo>
                    <a:pt x="17526" y="18287"/>
                  </a:lnTo>
                  <a:lnTo>
                    <a:pt x="4702" y="38147"/>
                  </a:lnTo>
                  <a:lnTo>
                    <a:pt x="0" y="62484"/>
                  </a:lnTo>
                  <a:lnTo>
                    <a:pt x="4702" y="86820"/>
                  </a:lnTo>
                  <a:lnTo>
                    <a:pt x="17526" y="106680"/>
                  </a:lnTo>
                  <a:lnTo>
                    <a:pt x="36540" y="120062"/>
                  </a:lnTo>
                  <a:lnTo>
                    <a:pt x="59817" y="124968"/>
                  </a:lnTo>
                  <a:lnTo>
                    <a:pt x="83073" y="120062"/>
                  </a:lnTo>
                  <a:lnTo>
                    <a:pt x="102044" y="106680"/>
                  </a:lnTo>
                  <a:lnTo>
                    <a:pt x="114823" y="86820"/>
                  </a:lnTo>
                  <a:lnTo>
                    <a:pt x="119506" y="62484"/>
                  </a:lnTo>
                  <a:lnTo>
                    <a:pt x="114823" y="38147"/>
                  </a:lnTo>
                  <a:lnTo>
                    <a:pt x="102044" y="18287"/>
                  </a:lnTo>
                  <a:lnTo>
                    <a:pt x="83073" y="4905"/>
                  </a:lnTo>
                  <a:lnTo>
                    <a:pt x="5981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19146" y="3774313"/>
              <a:ext cx="119506" cy="12509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772535" y="4222369"/>
              <a:ext cx="119506" cy="12496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807460" y="4553077"/>
              <a:ext cx="119506" cy="12509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13381" y="3652012"/>
              <a:ext cx="119506" cy="12496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12264" y="3645408"/>
              <a:ext cx="119506" cy="12509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4158" y="3861562"/>
              <a:ext cx="119506" cy="12509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9205" y="4165092"/>
              <a:ext cx="119506" cy="12496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749" y="3927983"/>
              <a:ext cx="119506" cy="12509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39085" y="4021836"/>
              <a:ext cx="119506" cy="12496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231" y="4283583"/>
              <a:ext cx="119506" cy="12496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60241" y="4300474"/>
              <a:ext cx="119380" cy="12509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4193" y="4400804"/>
              <a:ext cx="119506" cy="12496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174" y="4202811"/>
              <a:ext cx="119506" cy="12496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1954" y="2538476"/>
              <a:ext cx="119506" cy="12496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17623" y="3310763"/>
              <a:ext cx="358394" cy="37503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8469" y="4228846"/>
              <a:ext cx="119380" cy="12509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17850" y="4519295"/>
              <a:ext cx="119506" cy="12496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6216" y="4527042"/>
              <a:ext cx="119507" cy="12509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58670" y="4519295"/>
              <a:ext cx="119506" cy="12496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68245" y="4533646"/>
              <a:ext cx="119506" cy="124968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119757" y="3997071"/>
              <a:ext cx="119380" cy="125095"/>
            </a:xfrm>
            <a:custGeom>
              <a:avLst/>
              <a:gdLst/>
              <a:ahLst/>
              <a:cxnLst/>
              <a:rect l="l" t="t" r="r" b="b"/>
              <a:pathLst>
                <a:path w="119380" h="125095">
                  <a:moveTo>
                    <a:pt x="59690" y="0"/>
                  </a:moveTo>
                  <a:lnTo>
                    <a:pt x="36433" y="4905"/>
                  </a:lnTo>
                  <a:lnTo>
                    <a:pt x="17462" y="18287"/>
                  </a:lnTo>
                  <a:lnTo>
                    <a:pt x="4683" y="38147"/>
                  </a:lnTo>
                  <a:lnTo>
                    <a:pt x="0" y="62483"/>
                  </a:lnTo>
                  <a:lnTo>
                    <a:pt x="4683" y="86820"/>
                  </a:lnTo>
                  <a:lnTo>
                    <a:pt x="17462" y="106679"/>
                  </a:lnTo>
                  <a:lnTo>
                    <a:pt x="36433" y="120062"/>
                  </a:lnTo>
                  <a:lnTo>
                    <a:pt x="59690" y="124967"/>
                  </a:lnTo>
                  <a:lnTo>
                    <a:pt x="82946" y="120062"/>
                  </a:lnTo>
                  <a:lnTo>
                    <a:pt x="101917" y="106679"/>
                  </a:lnTo>
                  <a:lnTo>
                    <a:pt x="114696" y="86820"/>
                  </a:lnTo>
                  <a:lnTo>
                    <a:pt x="119380" y="62483"/>
                  </a:lnTo>
                  <a:lnTo>
                    <a:pt x="114696" y="38147"/>
                  </a:lnTo>
                  <a:lnTo>
                    <a:pt x="101917" y="18287"/>
                  </a:lnTo>
                  <a:lnTo>
                    <a:pt x="82946" y="4905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5297" y="4170299"/>
              <a:ext cx="119379" cy="12496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71090" y="3930650"/>
              <a:ext cx="119507" cy="12496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2239137" y="3305555"/>
              <a:ext cx="852805" cy="941705"/>
            </a:xfrm>
            <a:custGeom>
              <a:avLst/>
              <a:gdLst/>
              <a:ahLst/>
              <a:cxnLst/>
              <a:rect l="l" t="t" r="r" b="b"/>
              <a:pathLst>
                <a:path w="852805" h="941704">
                  <a:moveTo>
                    <a:pt x="119507" y="879094"/>
                  </a:moveTo>
                  <a:lnTo>
                    <a:pt x="114820" y="854748"/>
                  </a:lnTo>
                  <a:lnTo>
                    <a:pt x="102044" y="834847"/>
                  </a:lnTo>
                  <a:lnTo>
                    <a:pt x="83070" y="821410"/>
                  </a:lnTo>
                  <a:lnTo>
                    <a:pt x="59817" y="816483"/>
                  </a:lnTo>
                  <a:lnTo>
                    <a:pt x="36537" y="821410"/>
                  </a:lnTo>
                  <a:lnTo>
                    <a:pt x="17526" y="834847"/>
                  </a:lnTo>
                  <a:lnTo>
                    <a:pt x="4699" y="854748"/>
                  </a:lnTo>
                  <a:lnTo>
                    <a:pt x="0" y="879094"/>
                  </a:lnTo>
                  <a:lnTo>
                    <a:pt x="4699" y="903389"/>
                  </a:lnTo>
                  <a:lnTo>
                    <a:pt x="17526" y="923251"/>
                  </a:lnTo>
                  <a:lnTo>
                    <a:pt x="36537" y="936663"/>
                  </a:lnTo>
                  <a:lnTo>
                    <a:pt x="59817" y="941578"/>
                  </a:lnTo>
                  <a:lnTo>
                    <a:pt x="83070" y="936663"/>
                  </a:lnTo>
                  <a:lnTo>
                    <a:pt x="102044" y="923251"/>
                  </a:lnTo>
                  <a:lnTo>
                    <a:pt x="114820" y="903389"/>
                  </a:lnTo>
                  <a:lnTo>
                    <a:pt x="119507" y="879094"/>
                  </a:lnTo>
                  <a:close/>
                </a:path>
                <a:path w="852805" h="941704">
                  <a:moveTo>
                    <a:pt x="804037" y="315087"/>
                  </a:moveTo>
                  <a:lnTo>
                    <a:pt x="799350" y="290804"/>
                  </a:lnTo>
                  <a:lnTo>
                    <a:pt x="786574" y="270941"/>
                  </a:lnTo>
                  <a:lnTo>
                    <a:pt x="767600" y="257530"/>
                  </a:lnTo>
                  <a:lnTo>
                    <a:pt x="744347" y="252615"/>
                  </a:lnTo>
                  <a:lnTo>
                    <a:pt x="721080" y="257530"/>
                  </a:lnTo>
                  <a:lnTo>
                    <a:pt x="702119" y="270941"/>
                  </a:lnTo>
                  <a:lnTo>
                    <a:pt x="689330" y="290804"/>
                  </a:lnTo>
                  <a:lnTo>
                    <a:pt x="684657" y="315087"/>
                  </a:lnTo>
                  <a:lnTo>
                    <a:pt x="689330" y="339445"/>
                  </a:lnTo>
                  <a:lnTo>
                    <a:pt x="702119" y="359359"/>
                  </a:lnTo>
                  <a:lnTo>
                    <a:pt x="721080" y="372783"/>
                  </a:lnTo>
                  <a:lnTo>
                    <a:pt x="744347" y="377698"/>
                  </a:lnTo>
                  <a:lnTo>
                    <a:pt x="767600" y="372783"/>
                  </a:lnTo>
                  <a:lnTo>
                    <a:pt x="786561" y="359359"/>
                  </a:lnTo>
                  <a:lnTo>
                    <a:pt x="799350" y="339445"/>
                  </a:lnTo>
                  <a:lnTo>
                    <a:pt x="804037" y="315087"/>
                  </a:lnTo>
                  <a:close/>
                </a:path>
                <a:path w="852805" h="941704">
                  <a:moveTo>
                    <a:pt x="852678" y="62484"/>
                  </a:moveTo>
                  <a:lnTo>
                    <a:pt x="847966" y="38150"/>
                  </a:lnTo>
                  <a:lnTo>
                    <a:pt x="835152" y="18288"/>
                  </a:lnTo>
                  <a:lnTo>
                    <a:pt x="816127" y="4914"/>
                  </a:lnTo>
                  <a:lnTo>
                    <a:pt x="792861" y="0"/>
                  </a:lnTo>
                  <a:lnTo>
                    <a:pt x="769594" y="4914"/>
                  </a:lnTo>
                  <a:lnTo>
                    <a:pt x="750620" y="18288"/>
                  </a:lnTo>
                  <a:lnTo>
                    <a:pt x="737844" y="38150"/>
                  </a:lnTo>
                  <a:lnTo>
                    <a:pt x="733171" y="62484"/>
                  </a:lnTo>
                  <a:lnTo>
                    <a:pt x="737844" y="86829"/>
                  </a:lnTo>
                  <a:lnTo>
                    <a:pt x="750633" y="106680"/>
                  </a:lnTo>
                  <a:lnTo>
                    <a:pt x="769594" y="120065"/>
                  </a:lnTo>
                  <a:lnTo>
                    <a:pt x="792861" y="124968"/>
                  </a:lnTo>
                  <a:lnTo>
                    <a:pt x="816127" y="120065"/>
                  </a:lnTo>
                  <a:lnTo>
                    <a:pt x="835152" y="106680"/>
                  </a:lnTo>
                  <a:lnTo>
                    <a:pt x="847966" y="86829"/>
                  </a:lnTo>
                  <a:lnTo>
                    <a:pt x="852678" y="6248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30043" y="4441190"/>
              <a:ext cx="119506" cy="12496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42664" y="3448760"/>
              <a:ext cx="119485" cy="12502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042664" y="3448760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63873" y="3924121"/>
              <a:ext cx="119485" cy="12502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063873" y="3924121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83252" y="4361763"/>
              <a:ext cx="119485" cy="12502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183252" y="4361763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5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89655" y="2571063"/>
              <a:ext cx="119485" cy="12502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3589655" y="2571063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4" h="125094">
                  <a:moveTo>
                    <a:pt x="0" y="125020"/>
                  </a:moveTo>
                  <a:lnTo>
                    <a:pt x="119485" y="125020"/>
                  </a:lnTo>
                  <a:lnTo>
                    <a:pt x="119485" y="0"/>
                  </a:lnTo>
                  <a:lnTo>
                    <a:pt x="0" y="0"/>
                  </a:lnTo>
                  <a:lnTo>
                    <a:pt x="0" y="1250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689860" y="2359914"/>
              <a:ext cx="1692275" cy="2113280"/>
            </a:xfrm>
            <a:custGeom>
              <a:avLst/>
              <a:gdLst/>
              <a:ahLst/>
              <a:cxnLst/>
              <a:rect l="l" t="t" r="r" b="b"/>
              <a:pathLst>
                <a:path w="1692275" h="2113279">
                  <a:moveTo>
                    <a:pt x="0" y="0"/>
                  </a:moveTo>
                  <a:lnTo>
                    <a:pt x="1692275" y="2113026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13376" y="2420112"/>
              <a:ext cx="2862072" cy="2805684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991735" y="2345690"/>
              <a:ext cx="2859405" cy="2802255"/>
            </a:xfrm>
            <a:custGeom>
              <a:avLst/>
              <a:gdLst/>
              <a:ahLst/>
              <a:cxnLst/>
              <a:rect l="l" t="t" r="r" b="b"/>
              <a:pathLst>
                <a:path w="2859404" h="2802254">
                  <a:moveTo>
                    <a:pt x="2859151" y="0"/>
                  </a:moveTo>
                  <a:lnTo>
                    <a:pt x="0" y="0"/>
                  </a:lnTo>
                  <a:lnTo>
                    <a:pt x="0" y="2801874"/>
                  </a:lnTo>
                  <a:lnTo>
                    <a:pt x="2859151" y="2801874"/>
                  </a:lnTo>
                  <a:lnTo>
                    <a:pt x="2859151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5313425" y="2490216"/>
              <a:ext cx="2361565" cy="2275205"/>
            </a:xfrm>
            <a:custGeom>
              <a:avLst/>
              <a:gdLst/>
              <a:ahLst/>
              <a:cxnLst/>
              <a:rect l="l" t="t" r="r" b="b"/>
              <a:pathLst>
                <a:path w="2361565" h="2275204">
                  <a:moveTo>
                    <a:pt x="0" y="2275077"/>
                  </a:moveTo>
                  <a:lnTo>
                    <a:pt x="236537" y="2275077"/>
                  </a:lnTo>
                  <a:lnTo>
                    <a:pt x="236537" y="2047874"/>
                  </a:lnTo>
                  <a:lnTo>
                    <a:pt x="0" y="2047874"/>
                  </a:lnTo>
                  <a:lnTo>
                    <a:pt x="0" y="2275077"/>
                  </a:lnTo>
                  <a:close/>
                </a:path>
                <a:path w="2361565" h="2275204">
                  <a:moveTo>
                    <a:pt x="236474" y="2275077"/>
                  </a:moveTo>
                  <a:lnTo>
                    <a:pt x="471601" y="2275077"/>
                  </a:lnTo>
                  <a:lnTo>
                    <a:pt x="471601" y="2047874"/>
                  </a:lnTo>
                  <a:lnTo>
                    <a:pt x="236474" y="2047874"/>
                  </a:lnTo>
                  <a:lnTo>
                    <a:pt x="236474" y="2275077"/>
                  </a:lnTo>
                  <a:close/>
                </a:path>
                <a:path w="2361565" h="2275204">
                  <a:moveTo>
                    <a:pt x="471677" y="2275077"/>
                  </a:moveTo>
                  <a:lnTo>
                    <a:pt x="708215" y="2275077"/>
                  </a:lnTo>
                  <a:lnTo>
                    <a:pt x="708215" y="2047874"/>
                  </a:lnTo>
                  <a:lnTo>
                    <a:pt x="471677" y="2047874"/>
                  </a:lnTo>
                  <a:lnTo>
                    <a:pt x="471677" y="2275077"/>
                  </a:lnTo>
                  <a:close/>
                </a:path>
                <a:path w="2361565" h="2275204">
                  <a:moveTo>
                    <a:pt x="708151" y="2275077"/>
                  </a:moveTo>
                  <a:lnTo>
                    <a:pt x="944689" y="2275077"/>
                  </a:lnTo>
                  <a:lnTo>
                    <a:pt x="944689" y="2047874"/>
                  </a:lnTo>
                  <a:lnTo>
                    <a:pt x="708151" y="2047874"/>
                  </a:lnTo>
                  <a:lnTo>
                    <a:pt x="708151" y="2275077"/>
                  </a:lnTo>
                  <a:close/>
                </a:path>
                <a:path w="2361565" h="2275204">
                  <a:moveTo>
                    <a:pt x="944752" y="2275077"/>
                  </a:moveTo>
                  <a:lnTo>
                    <a:pt x="1181290" y="2275077"/>
                  </a:lnTo>
                  <a:lnTo>
                    <a:pt x="1181290" y="2047874"/>
                  </a:lnTo>
                  <a:lnTo>
                    <a:pt x="944752" y="2047874"/>
                  </a:lnTo>
                  <a:lnTo>
                    <a:pt x="944752" y="2275077"/>
                  </a:lnTo>
                  <a:close/>
                </a:path>
                <a:path w="2361565" h="2275204">
                  <a:moveTo>
                    <a:pt x="1181227" y="2275077"/>
                  </a:moveTo>
                  <a:lnTo>
                    <a:pt x="1416354" y="2275077"/>
                  </a:lnTo>
                  <a:lnTo>
                    <a:pt x="1416354" y="2047874"/>
                  </a:lnTo>
                  <a:lnTo>
                    <a:pt x="1181227" y="2047874"/>
                  </a:lnTo>
                  <a:lnTo>
                    <a:pt x="1181227" y="2275077"/>
                  </a:lnTo>
                  <a:close/>
                </a:path>
                <a:path w="2361565" h="2275204">
                  <a:moveTo>
                    <a:pt x="1416303" y="2275077"/>
                  </a:moveTo>
                  <a:lnTo>
                    <a:pt x="1652841" y="2275077"/>
                  </a:lnTo>
                  <a:lnTo>
                    <a:pt x="1652841" y="2047874"/>
                  </a:lnTo>
                  <a:lnTo>
                    <a:pt x="1416303" y="2047874"/>
                  </a:lnTo>
                  <a:lnTo>
                    <a:pt x="1416303" y="2275077"/>
                  </a:lnTo>
                  <a:close/>
                </a:path>
                <a:path w="2361565" h="2275204">
                  <a:moveTo>
                    <a:pt x="1652904" y="2275077"/>
                  </a:moveTo>
                  <a:lnTo>
                    <a:pt x="1889442" y="2275077"/>
                  </a:lnTo>
                  <a:lnTo>
                    <a:pt x="1889442" y="2047874"/>
                  </a:lnTo>
                  <a:lnTo>
                    <a:pt x="1652904" y="2047874"/>
                  </a:lnTo>
                  <a:lnTo>
                    <a:pt x="1652904" y="2275077"/>
                  </a:lnTo>
                  <a:close/>
                </a:path>
                <a:path w="2361565" h="2275204">
                  <a:moveTo>
                    <a:pt x="1889378" y="2275077"/>
                  </a:moveTo>
                  <a:lnTo>
                    <a:pt x="2124506" y="2275077"/>
                  </a:lnTo>
                  <a:lnTo>
                    <a:pt x="2124506" y="2047874"/>
                  </a:lnTo>
                  <a:lnTo>
                    <a:pt x="1889378" y="2047874"/>
                  </a:lnTo>
                  <a:lnTo>
                    <a:pt x="1889378" y="2275077"/>
                  </a:lnTo>
                  <a:close/>
                </a:path>
                <a:path w="2361565" h="2275204">
                  <a:moveTo>
                    <a:pt x="2124582" y="2275077"/>
                  </a:moveTo>
                  <a:lnTo>
                    <a:pt x="2361120" y="2275077"/>
                  </a:lnTo>
                  <a:lnTo>
                    <a:pt x="2361120" y="2047874"/>
                  </a:lnTo>
                  <a:lnTo>
                    <a:pt x="2124582" y="2047874"/>
                  </a:lnTo>
                  <a:lnTo>
                    <a:pt x="2124582" y="2275077"/>
                  </a:lnTo>
                  <a:close/>
                </a:path>
                <a:path w="2361565" h="2275204">
                  <a:moveTo>
                    <a:pt x="0" y="2047874"/>
                  </a:moveTo>
                  <a:lnTo>
                    <a:pt x="236537" y="2047874"/>
                  </a:lnTo>
                  <a:lnTo>
                    <a:pt x="236537" y="1820671"/>
                  </a:lnTo>
                  <a:lnTo>
                    <a:pt x="0" y="1820671"/>
                  </a:lnTo>
                  <a:lnTo>
                    <a:pt x="0" y="2047874"/>
                  </a:lnTo>
                  <a:close/>
                </a:path>
                <a:path w="2361565" h="2275204">
                  <a:moveTo>
                    <a:pt x="236474" y="2047874"/>
                  </a:moveTo>
                  <a:lnTo>
                    <a:pt x="471601" y="2047874"/>
                  </a:lnTo>
                  <a:lnTo>
                    <a:pt x="471601" y="1820671"/>
                  </a:lnTo>
                  <a:lnTo>
                    <a:pt x="236474" y="1820671"/>
                  </a:lnTo>
                  <a:lnTo>
                    <a:pt x="236474" y="2047874"/>
                  </a:lnTo>
                  <a:close/>
                </a:path>
                <a:path w="2361565" h="2275204">
                  <a:moveTo>
                    <a:pt x="471677" y="2047874"/>
                  </a:moveTo>
                  <a:lnTo>
                    <a:pt x="708215" y="2047874"/>
                  </a:lnTo>
                  <a:lnTo>
                    <a:pt x="708215" y="1820671"/>
                  </a:lnTo>
                  <a:lnTo>
                    <a:pt x="471677" y="1820671"/>
                  </a:lnTo>
                  <a:lnTo>
                    <a:pt x="471677" y="2047874"/>
                  </a:lnTo>
                  <a:close/>
                </a:path>
                <a:path w="2361565" h="2275204">
                  <a:moveTo>
                    <a:pt x="708151" y="2047874"/>
                  </a:moveTo>
                  <a:lnTo>
                    <a:pt x="944689" y="2047874"/>
                  </a:lnTo>
                  <a:lnTo>
                    <a:pt x="944689" y="1820671"/>
                  </a:lnTo>
                  <a:lnTo>
                    <a:pt x="708151" y="1820671"/>
                  </a:lnTo>
                  <a:lnTo>
                    <a:pt x="708151" y="2047874"/>
                  </a:lnTo>
                  <a:close/>
                </a:path>
                <a:path w="2361565" h="2275204">
                  <a:moveTo>
                    <a:pt x="944752" y="2047874"/>
                  </a:moveTo>
                  <a:lnTo>
                    <a:pt x="1181290" y="2047874"/>
                  </a:lnTo>
                  <a:lnTo>
                    <a:pt x="1181290" y="1820671"/>
                  </a:lnTo>
                  <a:lnTo>
                    <a:pt x="944752" y="1820671"/>
                  </a:lnTo>
                  <a:lnTo>
                    <a:pt x="944752" y="2047874"/>
                  </a:lnTo>
                  <a:close/>
                </a:path>
                <a:path w="2361565" h="2275204">
                  <a:moveTo>
                    <a:pt x="1181227" y="2047874"/>
                  </a:moveTo>
                  <a:lnTo>
                    <a:pt x="1416354" y="2047874"/>
                  </a:lnTo>
                  <a:lnTo>
                    <a:pt x="1416354" y="1820671"/>
                  </a:lnTo>
                  <a:lnTo>
                    <a:pt x="1181227" y="1820671"/>
                  </a:lnTo>
                  <a:lnTo>
                    <a:pt x="1181227" y="2047874"/>
                  </a:lnTo>
                  <a:close/>
                </a:path>
                <a:path w="2361565" h="2275204">
                  <a:moveTo>
                    <a:pt x="1416303" y="2047874"/>
                  </a:moveTo>
                  <a:lnTo>
                    <a:pt x="1652841" y="2047874"/>
                  </a:lnTo>
                  <a:lnTo>
                    <a:pt x="1652841" y="1820671"/>
                  </a:lnTo>
                  <a:lnTo>
                    <a:pt x="1416303" y="1820671"/>
                  </a:lnTo>
                  <a:lnTo>
                    <a:pt x="1416303" y="2047874"/>
                  </a:lnTo>
                  <a:close/>
                </a:path>
                <a:path w="2361565" h="2275204">
                  <a:moveTo>
                    <a:pt x="1652904" y="2047874"/>
                  </a:moveTo>
                  <a:lnTo>
                    <a:pt x="1889442" y="2047874"/>
                  </a:lnTo>
                  <a:lnTo>
                    <a:pt x="1889442" y="1820671"/>
                  </a:lnTo>
                  <a:lnTo>
                    <a:pt x="1652904" y="1820671"/>
                  </a:lnTo>
                  <a:lnTo>
                    <a:pt x="1652904" y="2047874"/>
                  </a:lnTo>
                  <a:close/>
                </a:path>
                <a:path w="2361565" h="2275204">
                  <a:moveTo>
                    <a:pt x="1889378" y="2047874"/>
                  </a:moveTo>
                  <a:lnTo>
                    <a:pt x="2124506" y="2047874"/>
                  </a:lnTo>
                  <a:lnTo>
                    <a:pt x="2124506" y="1820671"/>
                  </a:lnTo>
                  <a:lnTo>
                    <a:pt x="1889378" y="1820671"/>
                  </a:lnTo>
                  <a:lnTo>
                    <a:pt x="1889378" y="2047874"/>
                  </a:lnTo>
                  <a:close/>
                </a:path>
                <a:path w="2361565" h="2275204">
                  <a:moveTo>
                    <a:pt x="2124582" y="2047874"/>
                  </a:moveTo>
                  <a:lnTo>
                    <a:pt x="2361120" y="2047874"/>
                  </a:lnTo>
                  <a:lnTo>
                    <a:pt x="2361120" y="1820671"/>
                  </a:lnTo>
                  <a:lnTo>
                    <a:pt x="2124582" y="1820671"/>
                  </a:lnTo>
                  <a:lnTo>
                    <a:pt x="2124582" y="2047874"/>
                  </a:lnTo>
                  <a:close/>
                </a:path>
                <a:path w="2361565" h="2275204">
                  <a:moveTo>
                    <a:pt x="0" y="1820671"/>
                  </a:moveTo>
                  <a:lnTo>
                    <a:pt x="236537" y="1820671"/>
                  </a:lnTo>
                  <a:lnTo>
                    <a:pt x="236537" y="1593468"/>
                  </a:lnTo>
                  <a:lnTo>
                    <a:pt x="0" y="1593468"/>
                  </a:lnTo>
                  <a:lnTo>
                    <a:pt x="0" y="1820671"/>
                  </a:lnTo>
                  <a:close/>
                </a:path>
                <a:path w="2361565" h="2275204">
                  <a:moveTo>
                    <a:pt x="236474" y="1820671"/>
                  </a:moveTo>
                  <a:lnTo>
                    <a:pt x="471601" y="1820671"/>
                  </a:lnTo>
                  <a:lnTo>
                    <a:pt x="471601" y="1593468"/>
                  </a:lnTo>
                  <a:lnTo>
                    <a:pt x="236474" y="1593468"/>
                  </a:lnTo>
                  <a:lnTo>
                    <a:pt x="236474" y="1820671"/>
                  </a:lnTo>
                  <a:close/>
                </a:path>
                <a:path w="2361565" h="2275204">
                  <a:moveTo>
                    <a:pt x="471677" y="1820671"/>
                  </a:moveTo>
                  <a:lnTo>
                    <a:pt x="708215" y="1820671"/>
                  </a:lnTo>
                  <a:lnTo>
                    <a:pt x="708215" y="1593468"/>
                  </a:lnTo>
                  <a:lnTo>
                    <a:pt x="471677" y="1593468"/>
                  </a:lnTo>
                  <a:lnTo>
                    <a:pt x="471677" y="1820671"/>
                  </a:lnTo>
                  <a:close/>
                </a:path>
                <a:path w="2361565" h="2275204">
                  <a:moveTo>
                    <a:pt x="708151" y="1820671"/>
                  </a:moveTo>
                  <a:lnTo>
                    <a:pt x="944689" y="1820671"/>
                  </a:lnTo>
                  <a:lnTo>
                    <a:pt x="944689" y="1593468"/>
                  </a:lnTo>
                  <a:lnTo>
                    <a:pt x="708151" y="1593468"/>
                  </a:lnTo>
                  <a:lnTo>
                    <a:pt x="708151" y="1820671"/>
                  </a:lnTo>
                  <a:close/>
                </a:path>
                <a:path w="2361565" h="2275204">
                  <a:moveTo>
                    <a:pt x="944752" y="1820671"/>
                  </a:moveTo>
                  <a:lnTo>
                    <a:pt x="1181290" y="1820671"/>
                  </a:lnTo>
                  <a:lnTo>
                    <a:pt x="1181290" y="1593468"/>
                  </a:lnTo>
                  <a:lnTo>
                    <a:pt x="944752" y="1593468"/>
                  </a:lnTo>
                  <a:lnTo>
                    <a:pt x="944752" y="1820671"/>
                  </a:lnTo>
                  <a:close/>
                </a:path>
                <a:path w="2361565" h="2275204">
                  <a:moveTo>
                    <a:pt x="1181227" y="1820671"/>
                  </a:moveTo>
                  <a:lnTo>
                    <a:pt x="1416354" y="1820671"/>
                  </a:lnTo>
                  <a:lnTo>
                    <a:pt x="1416354" y="1593468"/>
                  </a:lnTo>
                  <a:lnTo>
                    <a:pt x="1181227" y="1593468"/>
                  </a:lnTo>
                  <a:lnTo>
                    <a:pt x="1181227" y="1820671"/>
                  </a:lnTo>
                  <a:close/>
                </a:path>
                <a:path w="2361565" h="2275204">
                  <a:moveTo>
                    <a:pt x="1416303" y="1820671"/>
                  </a:moveTo>
                  <a:lnTo>
                    <a:pt x="1652841" y="1820671"/>
                  </a:lnTo>
                  <a:lnTo>
                    <a:pt x="1652841" y="1593468"/>
                  </a:lnTo>
                  <a:lnTo>
                    <a:pt x="1416303" y="1593468"/>
                  </a:lnTo>
                  <a:lnTo>
                    <a:pt x="1416303" y="1820671"/>
                  </a:lnTo>
                  <a:close/>
                </a:path>
                <a:path w="2361565" h="2275204">
                  <a:moveTo>
                    <a:pt x="1652904" y="1820671"/>
                  </a:moveTo>
                  <a:lnTo>
                    <a:pt x="1889442" y="1820671"/>
                  </a:lnTo>
                  <a:lnTo>
                    <a:pt x="1889442" y="1593468"/>
                  </a:lnTo>
                  <a:lnTo>
                    <a:pt x="1652904" y="1593468"/>
                  </a:lnTo>
                  <a:lnTo>
                    <a:pt x="1652904" y="1820671"/>
                  </a:lnTo>
                  <a:close/>
                </a:path>
                <a:path w="2361565" h="2275204">
                  <a:moveTo>
                    <a:pt x="1889378" y="1820671"/>
                  </a:moveTo>
                  <a:lnTo>
                    <a:pt x="2124506" y="1820671"/>
                  </a:lnTo>
                  <a:lnTo>
                    <a:pt x="2124506" y="1593468"/>
                  </a:lnTo>
                  <a:lnTo>
                    <a:pt x="1889378" y="1593468"/>
                  </a:lnTo>
                  <a:lnTo>
                    <a:pt x="1889378" y="1820671"/>
                  </a:lnTo>
                  <a:close/>
                </a:path>
                <a:path w="2361565" h="2275204">
                  <a:moveTo>
                    <a:pt x="2124582" y="1820671"/>
                  </a:moveTo>
                  <a:lnTo>
                    <a:pt x="2361120" y="1820671"/>
                  </a:lnTo>
                  <a:lnTo>
                    <a:pt x="2361120" y="1593468"/>
                  </a:lnTo>
                  <a:lnTo>
                    <a:pt x="2124582" y="1593468"/>
                  </a:lnTo>
                  <a:lnTo>
                    <a:pt x="2124582" y="1820671"/>
                  </a:lnTo>
                  <a:close/>
                </a:path>
                <a:path w="2361565" h="2275204">
                  <a:moveTo>
                    <a:pt x="0" y="1593468"/>
                  </a:moveTo>
                  <a:lnTo>
                    <a:pt x="236537" y="1593468"/>
                  </a:lnTo>
                  <a:lnTo>
                    <a:pt x="236537" y="1364729"/>
                  </a:lnTo>
                  <a:lnTo>
                    <a:pt x="0" y="1364729"/>
                  </a:lnTo>
                  <a:lnTo>
                    <a:pt x="0" y="1593468"/>
                  </a:lnTo>
                  <a:close/>
                </a:path>
                <a:path w="2361565" h="2275204">
                  <a:moveTo>
                    <a:pt x="236474" y="1593468"/>
                  </a:moveTo>
                  <a:lnTo>
                    <a:pt x="471601" y="1593468"/>
                  </a:lnTo>
                  <a:lnTo>
                    <a:pt x="471601" y="1364729"/>
                  </a:lnTo>
                  <a:lnTo>
                    <a:pt x="236474" y="1364729"/>
                  </a:lnTo>
                  <a:lnTo>
                    <a:pt x="236474" y="1593468"/>
                  </a:lnTo>
                  <a:close/>
                </a:path>
                <a:path w="2361565" h="2275204">
                  <a:moveTo>
                    <a:pt x="471677" y="1593468"/>
                  </a:moveTo>
                  <a:lnTo>
                    <a:pt x="708215" y="1593468"/>
                  </a:lnTo>
                  <a:lnTo>
                    <a:pt x="708215" y="1364729"/>
                  </a:lnTo>
                  <a:lnTo>
                    <a:pt x="471677" y="1364729"/>
                  </a:lnTo>
                  <a:lnTo>
                    <a:pt x="471677" y="1593468"/>
                  </a:lnTo>
                  <a:close/>
                </a:path>
                <a:path w="2361565" h="2275204">
                  <a:moveTo>
                    <a:pt x="708151" y="1593468"/>
                  </a:moveTo>
                  <a:lnTo>
                    <a:pt x="944689" y="1593468"/>
                  </a:lnTo>
                  <a:lnTo>
                    <a:pt x="944689" y="1364729"/>
                  </a:lnTo>
                  <a:lnTo>
                    <a:pt x="708151" y="1364729"/>
                  </a:lnTo>
                  <a:lnTo>
                    <a:pt x="708151" y="1593468"/>
                  </a:lnTo>
                  <a:close/>
                </a:path>
                <a:path w="2361565" h="2275204">
                  <a:moveTo>
                    <a:pt x="944752" y="1593468"/>
                  </a:moveTo>
                  <a:lnTo>
                    <a:pt x="1181290" y="1593468"/>
                  </a:lnTo>
                  <a:lnTo>
                    <a:pt x="1181290" y="1364729"/>
                  </a:lnTo>
                  <a:lnTo>
                    <a:pt x="944752" y="1364729"/>
                  </a:lnTo>
                  <a:lnTo>
                    <a:pt x="944752" y="1593468"/>
                  </a:lnTo>
                  <a:close/>
                </a:path>
                <a:path w="2361565" h="2275204">
                  <a:moveTo>
                    <a:pt x="1181227" y="1593468"/>
                  </a:moveTo>
                  <a:lnTo>
                    <a:pt x="1416354" y="1593468"/>
                  </a:lnTo>
                  <a:lnTo>
                    <a:pt x="1416354" y="1364729"/>
                  </a:lnTo>
                  <a:lnTo>
                    <a:pt x="1181227" y="1364729"/>
                  </a:lnTo>
                  <a:lnTo>
                    <a:pt x="1181227" y="1593468"/>
                  </a:lnTo>
                  <a:close/>
                </a:path>
                <a:path w="2361565" h="2275204">
                  <a:moveTo>
                    <a:pt x="1416303" y="1593468"/>
                  </a:moveTo>
                  <a:lnTo>
                    <a:pt x="1652841" y="1593468"/>
                  </a:lnTo>
                  <a:lnTo>
                    <a:pt x="1652841" y="1364729"/>
                  </a:lnTo>
                  <a:lnTo>
                    <a:pt x="1416303" y="1364729"/>
                  </a:lnTo>
                  <a:lnTo>
                    <a:pt x="1416303" y="1593468"/>
                  </a:lnTo>
                  <a:close/>
                </a:path>
                <a:path w="2361565" h="2275204">
                  <a:moveTo>
                    <a:pt x="1652904" y="1593468"/>
                  </a:moveTo>
                  <a:lnTo>
                    <a:pt x="1889442" y="1593468"/>
                  </a:lnTo>
                  <a:lnTo>
                    <a:pt x="1889442" y="1364729"/>
                  </a:lnTo>
                  <a:lnTo>
                    <a:pt x="1652904" y="1364729"/>
                  </a:lnTo>
                  <a:lnTo>
                    <a:pt x="1652904" y="1593468"/>
                  </a:lnTo>
                  <a:close/>
                </a:path>
                <a:path w="2361565" h="2275204">
                  <a:moveTo>
                    <a:pt x="1889378" y="1593468"/>
                  </a:moveTo>
                  <a:lnTo>
                    <a:pt x="2124506" y="1593468"/>
                  </a:lnTo>
                  <a:lnTo>
                    <a:pt x="2124506" y="1364729"/>
                  </a:lnTo>
                  <a:lnTo>
                    <a:pt x="1889378" y="1364729"/>
                  </a:lnTo>
                  <a:lnTo>
                    <a:pt x="1889378" y="1593468"/>
                  </a:lnTo>
                  <a:close/>
                </a:path>
                <a:path w="2361565" h="2275204">
                  <a:moveTo>
                    <a:pt x="2124582" y="1593468"/>
                  </a:moveTo>
                  <a:lnTo>
                    <a:pt x="2361120" y="1593468"/>
                  </a:lnTo>
                  <a:lnTo>
                    <a:pt x="2361120" y="1364729"/>
                  </a:lnTo>
                  <a:lnTo>
                    <a:pt x="2124582" y="1364729"/>
                  </a:lnTo>
                  <a:lnTo>
                    <a:pt x="2124582" y="1593468"/>
                  </a:lnTo>
                  <a:close/>
                </a:path>
                <a:path w="2361565" h="2275204">
                  <a:moveTo>
                    <a:pt x="0" y="1364741"/>
                  </a:moveTo>
                  <a:lnTo>
                    <a:pt x="236537" y="1364741"/>
                  </a:lnTo>
                  <a:lnTo>
                    <a:pt x="236537" y="1137538"/>
                  </a:lnTo>
                  <a:lnTo>
                    <a:pt x="0" y="1137538"/>
                  </a:lnTo>
                  <a:lnTo>
                    <a:pt x="0" y="1364741"/>
                  </a:lnTo>
                  <a:close/>
                </a:path>
                <a:path w="2361565" h="2275204">
                  <a:moveTo>
                    <a:pt x="236474" y="1364741"/>
                  </a:moveTo>
                  <a:lnTo>
                    <a:pt x="471601" y="1364741"/>
                  </a:lnTo>
                  <a:lnTo>
                    <a:pt x="471601" y="1137538"/>
                  </a:lnTo>
                  <a:lnTo>
                    <a:pt x="236474" y="1137538"/>
                  </a:lnTo>
                  <a:lnTo>
                    <a:pt x="236474" y="1364741"/>
                  </a:lnTo>
                  <a:close/>
                </a:path>
                <a:path w="2361565" h="2275204">
                  <a:moveTo>
                    <a:pt x="471677" y="1364741"/>
                  </a:moveTo>
                  <a:lnTo>
                    <a:pt x="708215" y="1364741"/>
                  </a:lnTo>
                  <a:lnTo>
                    <a:pt x="708215" y="1137538"/>
                  </a:lnTo>
                  <a:lnTo>
                    <a:pt x="471677" y="1137538"/>
                  </a:lnTo>
                  <a:lnTo>
                    <a:pt x="471677" y="1364741"/>
                  </a:lnTo>
                  <a:close/>
                </a:path>
                <a:path w="2361565" h="2275204">
                  <a:moveTo>
                    <a:pt x="708151" y="1364741"/>
                  </a:moveTo>
                  <a:lnTo>
                    <a:pt x="944689" y="1364741"/>
                  </a:lnTo>
                  <a:lnTo>
                    <a:pt x="944689" y="1137538"/>
                  </a:lnTo>
                  <a:lnTo>
                    <a:pt x="708151" y="1137538"/>
                  </a:lnTo>
                  <a:lnTo>
                    <a:pt x="708151" y="1364741"/>
                  </a:lnTo>
                  <a:close/>
                </a:path>
                <a:path w="2361565" h="2275204">
                  <a:moveTo>
                    <a:pt x="944752" y="1364741"/>
                  </a:moveTo>
                  <a:lnTo>
                    <a:pt x="1181290" y="1364741"/>
                  </a:lnTo>
                  <a:lnTo>
                    <a:pt x="1181290" y="1137538"/>
                  </a:lnTo>
                  <a:lnTo>
                    <a:pt x="944752" y="1137538"/>
                  </a:lnTo>
                  <a:lnTo>
                    <a:pt x="944752" y="1364741"/>
                  </a:lnTo>
                  <a:close/>
                </a:path>
                <a:path w="2361565" h="2275204">
                  <a:moveTo>
                    <a:pt x="1181227" y="1364741"/>
                  </a:moveTo>
                  <a:lnTo>
                    <a:pt x="1416354" y="1364741"/>
                  </a:lnTo>
                  <a:lnTo>
                    <a:pt x="1416354" y="1137538"/>
                  </a:lnTo>
                  <a:lnTo>
                    <a:pt x="1181227" y="1137538"/>
                  </a:lnTo>
                  <a:lnTo>
                    <a:pt x="1181227" y="1364741"/>
                  </a:lnTo>
                  <a:close/>
                </a:path>
                <a:path w="2361565" h="2275204">
                  <a:moveTo>
                    <a:pt x="1416303" y="1364741"/>
                  </a:moveTo>
                  <a:lnTo>
                    <a:pt x="1652841" y="1364741"/>
                  </a:lnTo>
                  <a:lnTo>
                    <a:pt x="1652841" y="1137538"/>
                  </a:lnTo>
                  <a:lnTo>
                    <a:pt x="1416303" y="1137538"/>
                  </a:lnTo>
                  <a:lnTo>
                    <a:pt x="1416303" y="1364741"/>
                  </a:lnTo>
                  <a:close/>
                </a:path>
                <a:path w="2361565" h="2275204">
                  <a:moveTo>
                    <a:pt x="1652904" y="1364741"/>
                  </a:moveTo>
                  <a:lnTo>
                    <a:pt x="1889442" y="1364741"/>
                  </a:lnTo>
                  <a:lnTo>
                    <a:pt x="1889442" y="1137538"/>
                  </a:lnTo>
                  <a:lnTo>
                    <a:pt x="1652904" y="1137538"/>
                  </a:lnTo>
                  <a:lnTo>
                    <a:pt x="1652904" y="1364741"/>
                  </a:lnTo>
                  <a:close/>
                </a:path>
                <a:path w="2361565" h="2275204">
                  <a:moveTo>
                    <a:pt x="1889378" y="1364741"/>
                  </a:moveTo>
                  <a:lnTo>
                    <a:pt x="2124506" y="1364741"/>
                  </a:lnTo>
                  <a:lnTo>
                    <a:pt x="2124506" y="1137538"/>
                  </a:lnTo>
                  <a:lnTo>
                    <a:pt x="1889378" y="1137538"/>
                  </a:lnTo>
                  <a:lnTo>
                    <a:pt x="1889378" y="1364741"/>
                  </a:lnTo>
                  <a:close/>
                </a:path>
                <a:path w="2361565" h="2275204">
                  <a:moveTo>
                    <a:pt x="2124582" y="1364741"/>
                  </a:moveTo>
                  <a:lnTo>
                    <a:pt x="2361120" y="1364741"/>
                  </a:lnTo>
                  <a:lnTo>
                    <a:pt x="2361120" y="1137538"/>
                  </a:lnTo>
                  <a:lnTo>
                    <a:pt x="2124582" y="1137538"/>
                  </a:lnTo>
                  <a:lnTo>
                    <a:pt x="2124582" y="1364741"/>
                  </a:lnTo>
                  <a:close/>
                </a:path>
                <a:path w="2361565" h="2275204">
                  <a:moveTo>
                    <a:pt x="0" y="1137538"/>
                  </a:moveTo>
                  <a:lnTo>
                    <a:pt x="236537" y="1137538"/>
                  </a:lnTo>
                  <a:lnTo>
                    <a:pt x="236537" y="910335"/>
                  </a:lnTo>
                  <a:lnTo>
                    <a:pt x="0" y="910335"/>
                  </a:lnTo>
                  <a:lnTo>
                    <a:pt x="0" y="1137538"/>
                  </a:lnTo>
                  <a:close/>
                </a:path>
                <a:path w="2361565" h="2275204">
                  <a:moveTo>
                    <a:pt x="236474" y="1137538"/>
                  </a:moveTo>
                  <a:lnTo>
                    <a:pt x="471601" y="1137538"/>
                  </a:lnTo>
                  <a:lnTo>
                    <a:pt x="471601" y="910335"/>
                  </a:lnTo>
                  <a:lnTo>
                    <a:pt x="236474" y="910335"/>
                  </a:lnTo>
                  <a:lnTo>
                    <a:pt x="236474" y="1137538"/>
                  </a:lnTo>
                  <a:close/>
                </a:path>
                <a:path w="2361565" h="2275204">
                  <a:moveTo>
                    <a:pt x="471677" y="1137538"/>
                  </a:moveTo>
                  <a:lnTo>
                    <a:pt x="708215" y="1137538"/>
                  </a:lnTo>
                  <a:lnTo>
                    <a:pt x="708215" y="910335"/>
                  </a:lnTo>
                  <a:lnTo>
                    <a:pt x="471677" y="910335"/>
                  </a:lnTo>
                  <a:lnTo>
                    <a:pt x="471677" y="1137538"/>
                  </a:lnTo>
                  <a:close/>
                </a:path>
                <a:path w="2361565" h="2275204">
                  <a:moveTo>
                    <a:pt x="708151" y="1137538"/>
                  </a:moveTo>
                  <a:lnTo>
                    <a:pt x="944689" y="1137538"/>
                  </a:lnTo>
                  <a:lnTo>
                    <a:pt x="944689" y="910335"/>
                  </a:lnTo>
                  <a:lnTo>
                    <a:pt x="708151" y="910335"/>
                  </a:lnTo>
                  <a:lnTo>
                    <a:pt x="708151" y="1137538"/>
                  </a:lnTo>
                  <a:close/>
                </a:path>
                <a:path w="2361565" h="2275204">
                  <a:moveTo>
                    <a:pt x="944752" y="1137538"/>
                  </a:moveTo>
                  <a:lnTo>
                    <a:pt x="1181290" y="1137538"/>
                  </a:lnTo>
                  <a:lnTo>
                    <a:pt x="1181290" y="910335"/>
                  </a:lnTo>
                  <a:lnTo>
                    <a:pt x="944752" y="910335"/>
                  </a:lnTo>
                  <a:lnTo>
                    <a:pt x="944752" y="1137538"/>
                  </a:lnTo>
                  <a:close/>
                </a:path>
                <a:path w="2361565" h="2275204">
                  <a:moveTo>
                    <a:pt x="1181227" y="1137538"/>
                  </a:moveTo>
                  <a:lnTo>
                    <a:pt x="1416354" y="1137538"/>
                  </a:lnTo>
                  <a:lnTo>
                    <a:pt x="1416354" y="910335"/>
                  </a:lnTo>
                  <a:lnTo>
                    <a:pt x="1181227" y="910335"/>
                  </a:lnTo>
                  <a:lnTo>
                    <a:pt x="1181227" y="1137538"/>
                  </a:lnTo>
                  <a:close/>
                </a:path>
                <a:path w="2361565" h="2275204">
                  <a:moveTo>
                    <a:pt x="1416303" y="1137538"/>
                  </a:moveTo>
                  <a:lnTo>
                    <a:pt x="1652841" y="1137538"/>
                  </a:lnTo>
                  <a:lnTo>
                    <a:pt x="1652841" y="910335"/>
                  </a:lnTo>
                  <a:lnTo>
                    <a:pt x="1416303" y="910335"/>
                  </a:lnTo>
                  <a:lnTo>
                    <a:pt x="1416303" y="1137538"/>
                  </a:lnTo>
                  <a:close/>
                </a:path>
                <a:path w="2361565" h="2275204">
                  <a:moveTo>
                    <a:pt x="1652904" y="1137538"/>
                  </a:moveTo>
                  <a:lnTo>
                    <a:pt x="1889442" y="1137538"/>
                  </a:lnTo>
                  <a:lnTo>
                    <a:pt x="1889442" y="910335"/>
                  </a:lnTo>
                  <a:lnTo>
                    <a:pt x="1652904" y="910335"/>
                  </a:lnTo>
                  <a:lnTo>
                    <a:pt x="1652904" y="1137538"/>
                  </a:lnTo>
                  <a:close/>
                </a:path>
                <a:path w="2361565" h="2275204">
                  <a:moveTo>
                    <a:pt x="1889378" y="1137538"/>
                  </a:moveTo>
                  <a:lnTo>
                    <a:pt x="2124506" y="1137538"/>
                  </a:lnTo>
                  <a:lnTo>
                    <a:pt x="2124506" y="910335"/>
                  </a:lnTo>
                  <a:lnTo>
                    <a:pt x="1889378" y="910335"/>
                  </a:lnTo>
                  <a:lnTo>
                    <a:pt x="1889378" y="1137538"/>
                  </a:lnTo>
                  <a:close/>
                </a:path>
                <a:path w="2361565" h="2275204">
                  <a:moveTo>
                    <a:pt x="2124582" y="1137538"/>
                  </a:moveTo>
                  <a:lnTo>
                    <a:pt x="2361120" y="1137538"/>
                  </a:lnTo>
                  <a:lnTo>
                    <a:pt x="2361120" y="910335"/>
                  </a:lnTo>
                  <a:lnTo>
                    <a:pt x="2124582" y="910335"/>
                  </a:lnTo>
                  <a:lnTo>
                    <a:pt x="2124582" y="1137538"/>
                  </a:lnTo>
                  <a:close/>
                </a:path>
                <a:path w="2361565" h="2275204">
                  <a:moveTo>
                    <a:pt x="0" y="910335"/>
                  </a:moveTo>
                  <a:lnTo>
                    <a:pt x="236537" y="910335"/>
                  </a:lnTo>
                  <a:lnTo>
                    <a:pt x="236537" y="683132"/>
                  </a:lnTo>
                  <a:lnTo>
                    <a:pt x="0" y="683132"/>
                  </a:lnTo>
                  <a:lnTo>
                    <a:pt x="0" y="910335"/>
                  </a:lnTo>
                  <a:close/>
                </a:path>
                <a:path w="2361565" h="2275204">
                  <a:moveTo>
                    <a:pt x="236474" y="910335"/>
                  </a:moveTo>
                  <a:lnTo>
                    <a:pt x="471601" y="910335"/>
                  </a:lnTo>
                  <a:lnTo>
                    <a:pt x="471601" y="683132"/>
                  </a:lnTo>
                  <a:lnTo>
                    <a:pt x="236474" y="683132"/>
                  </a:lnTo>
                  <a:lnTo>
                    <a:pt x="236474" y="910335"/>
                  </a:lnTo>
                  <a:close/>
                </a:path>
                <a:path w="2361565" h="2275204">
                  <a:moveTo>
                    <a:pt x="471677" y="910335"/>
                  </a:moveTo>
                  <a:lnTo>
                    <a:pt x="708215" y="910335"/>
                  </a:lnTo>
                  <a:lnTo>
                    <a:pt x="708215" y="683132"/>
                  </a:lnTo>
                  <a:lnTo>
                    <a:pt x="471677" y="683132"/>
                  </a:lnTo>
                  <a:lnTo>
                    <a:pt x="471677" y="910335"/>
                  </a:lnTo>
                  <a:close/>
                </a:path>
                <a:path w="2361565" h="2275204">
                  <a:moveTo>
                    <a:pt x="708151" y="910335"/>
                  </a:moveTo>
                  <a:lnTo>
                    <a:pt x="944689" y="910335"/>
                  </a:lnTo>
                  <a:lnTo>
                    <a:pt x="944689" y="683132"/>
                  </a:lnTo>
                  <a:lnTo>
                    <a:pt x="708151" y="683132"/>
                  </a:lnTo>
                  <a:lnTo>
                    <a:pt x="708151" y="910335"/>
                  </a:lnTo>
                  <a:close/>
                </a:path>
                <a:path w="2361565" h="2275204">
                  <a:moveTo>
                    <a:pt x="944752" y="910335"/>
                  </a:moveTo>
                  <a:lnTo>
                    <a:pt x="1181290" y="910335"/>
                  </a:lnTo>
                  <a:lnTo>
                    <a:pt x="1181290" y="683132"/>
                  </a:lnTo>
                  <a:lnTo>
                    <a:pt x="944752" y="683132"/>
                  </a:lnTo>
                  <a:lnTo>
                    <a:pt x="944752" y="910335"/>
                  </a:lnTo>
                  <a:close/>
                </a:path>
                <a:path w="2361565" h="2275204">
                  <a:moveTo>
                    <a:pt x="1181227" y="910335"/>
                  </a:moveTo>
                  <a:lnTo>
                    <a:pt x="1416354" y="910335"/>
                  </a:lnTo>
                  <a:lnTo>
                    <a:pt x="1416354" y="683132"/>
                  </a:lnTo>
                  <a:lnTo>
                    <a:pt x="1181227" y="683132"/>
                  </a:lnTo>
                  <a:lnTo>
                    <a:pt x="1181227" y="910335"/>
                  </a:lnTo>
                  <a:close/>
                </a:path>
                <a:path w="2361565" h="2275204">
                  <a:moveTo>
                    <a:pt x="1416303" y="910335"/>
                  </a:moveTo>
                  <a:lnTo>
                    <a:pt x="1652841" y="910335"/>
                  </a:lnTo>
                  <a:lnTo>
                    <a:pt x="1652841" y="683132"/>
                  </a:lnTo>
                  <a:lnTo>
                    <a:pt x="1416303" y="683132"/>
                  </a:lnTo>
                  <a:lnTo>
                    <a:pt x="1416303" y="910335"/>
                  </a:lnTo>
                  <a:close/>
                </a:path>
                <a:path w="2361565" h="2275204">
                  <a:moveTo>
                    <a:pt x="1652904" y="910335"/>
                  </a:moveTo>
                  <a:lnTo>
                    <a:pt x="1889442" y="910335"/>
                  </a:lnTo>
                  <a:lnTo>
                    <a:pt x="1889442" y="683132"/>
                  </a:lnTo>
                  <a:lnTo>
                    <a:pt x="1652904" y="683132"/>
                  </a:lnTo>
                  <a:lnTo>
                    <a:pt x="1652904" y="910335"/>
                  </a:lnTo>
                  <a:close/>
                </a:path>
                <a:path w="2361565" h="2275204">
                  <a:moveTo>
                    <a:pt x="1889378" y="910335"/>
                  </a:moveTo>
                  <a:lnTo>
                    <a:pt x="2124506" y="910335"/>
                  </a:lnTo>
                  <a:lnTo>
                    <a:pt x="2124506" y="683132"/>
                  </a:lnTo>
                  <a:lnTo>
                    <a:pt x="1889378" y="683132"/>
                  </a:lnTo>
                  <a:lnTo>
                    <a:pt x="1889378" y="910335"/>
                  </a:lnTo>
                  <a:close/>
                </a:path>
                <a:path w="2361565" h="2275204">
                  <a:moveTo>
                    <a:pt x="2124582" y="910335"/>
                  </a:moveTo>
                  <a:lnTo>
                    <a:pt x="2361120" y="910335"/>
                  </a:lnTo>
                  <a:lnTo>
                    <a:pt x="2361120" y="683132"/>
                  </a:lnTo>
                  <a:lnTo>
                    <a:pt x="2124582" y="683132"/>
                  </a:lnTo>
                  <a:lnTo>
                    <a:pt x="2124582" y="910335"/>
                  </a:lnTo>
                  <a:close/>
                </a:path>
                <a:path w="2361565" h="2275204">
                  <a:moveTo>
                    <a:pt x="0" y="683132"/>
                  </a:moveTo>
                  <a:lnTo>
                    <a:pt x="236537" y="683132"/>
                  </a:lnTo>
                  <a:lnTo>
                    <a:pt x="236537" y="455929"/>
                  </a:lnTo>
                  <a:lnTo>
                    <a:pt x="0" y="455929"/>
                  </a:lnTo>
                  <a:lnTo>
                    <a:pt x="0" y="683132"/>
                  </a:lnTo>
                  <a:close/>
                </a:path>
                <a:path w="2361565" h="2275204">
                  <a:moveTo>
                    <a:pt x="236474" y="683132"/>
                  </a:moveTo>
                  <a:lnTo>
                    <a:pt x="471601" y="683132"/>
                  </a:lnTo>
                  <a:lnTo>
                    <a:pt x="471601" y="455929"/>
                  </a:lnTo>
                  <a:lnTo>
                    <a:pt x="236474" y="455929"/>
                  </a:lnTo>
                  <a:lnTo>
                    <a:pt x="236474" y="683132"/>
                  </a:lnTo>
                  <a:close/>
                </a:path>
                <a:path w="2361565" h="2275204">
                  <a:moveTo>
                    <a:pt x="471677" y="683132"/>
                  </a:moveTo>
                  <a:lnTo>
                    <a:pt x="708215" y="683132"/>
                  </a:lnTo>
                  <a:lnTo>
                    <a:pt x="708215" y="455929"/>
                  </a:lnTo>
                  <a:lnTo>
                    <a:pt x="471677" y="455929"/>
                  </a:lnTo>
                  <a:lnTo>
                    <a:pt x="471677" y="683132"/>
                  </a:lnTo>
                  <a:close/>
                </a:path>
                <a:path w="2361565" h="2275204">
                  <a:moveTo>
                    <a:pt x="708151" y="683132"/>
                  </a:moveTo>
                  <a:lnTo>
                    <a:pt x="944689" y="683132"/>
                  </a:lnTo>
                  <a:lnTo>
                    <a:pt x="944689" y="455929"/>
                  </a:lnTo>
                  <a:lnTo>
                    <a:pt x="708151" y="455929"/>
                  </a:lnTo>
                  <a:lnTo>
                    <a:pt x="708151" y="683132"/>
                  </a:lnTo>
                  <a:close/>
                </a:path>
                <a:path w="2361565" h="2275204">
                  <a:moveTo>
                    <a:pt x="944752" y="683132"/>
                  </a:moveTo>
                  <a:lnTo>
                    <a:pt x="1181290" y="683132"/>
                  </a:lnTo>
                  <a:lnTo>
                    <a:pt x="1181290" y="455929"/>
                  </a:lnTo>
                  <a:lnTo>
                    <a:pt x="944752" y="455929"/>
                  </a:lnTo>
                  <a:lnTo>
                    <a:pt x="944752" y="683132"/>
                  </a:lnTo>
                  <a:close/>
                </a:path>
                <a:path w="2361565" h="2275204">
                  <a:moveTo>
                    <a:pt x="1181227" y="683132"/>
                  </a:moveTo>
                  <a:lnTo>
                    <a:pt x="1416354" y="683132"/>
                  </a:lnTo>
                  <a:lnTo>
                    <a:pt x="1416354" y="455929"/>
                  </a:lnTo>
                  <a:lnTo>
                    <a:pt x="1181227" y="455929"/>
                  </a:lnTo>
                  <a:lnTo>
                    <a:pt x="1181227" y="683132"/>
                  </a:lnTo>
                  <a:close/>
                </a:path>
                <a:path w="2361565" h="2275204">
                  <a:moveTo>
                    <a:pt x="1416303" y="683132"/>
                  </a:moveTo>
                  <a:lnTo>
                    <a:pt x="1652841" y="683132"/>
                  </a:lnTo>
                  <a:lnTo>
                    <a:pt x="1652841" y="455929"/>
                  </a:lnTo>
                  <a:lnTo>
                    <a:pt x="1416303" y="455929"/>
                  </a:lnTo>
                  <a:lnTo>
                    <a:pt x="1416303" y="683132"/>
                  </a:lnTo>
                  <a:close/>
                </a:path>
                <a:path w="2361565" h="2275204">
                  <a:moveTo>
                    <a:pt x="1652904" y="683132"/>
                  </a:moveTo>
                  <a:lnTo>
                    <a:pt x="1889442" y="683132"/>
                  </a:lnTo>
                  <a:lnTo>
                    <a:pt x="1889442" y="455929"/>
                  </a:lnTo>
                  <a:lnTo>
                    <a:pt x="1652904" y="455929"/>
                  </a:lnTo>
                  <a:lnTo>
                    <a:pt x="1652904" y="683132"/>
                  </a:lnTo>
                  <a:close/>
                </a:path>
                <a:path w="2361565" h="2275204">
                  <a:moveTo>
                    <a:pt x="1889378" y="683132"/>
                  </a:moveTo>
                  <a:lnTo>
                    <a:pt x="2124506" y="683132"/>
                  </a:lnTo>
                  <a:lnTo>
                    <a:pt x="2124506" y="455929"/>
                  </a:lnTo>
                  <a:lnTo>
                    <a:pt x="1889378" y="455929"/>
                  </a:lnTo>
                  <a:lnTo>
                    <a:pt x="1889378" y="683132"/>
                  </a:lnTo>
                  <a:close/>
                </a:path>
                <a:path w="2361565" h="2275204">
                  <a:moveTo>
                    <a:pt x="2124582" y="683132"/>
                  </a:moveTo>
                  <a:lnTo>
                    <a:pt x="2361120" y="683132"/>
                  </a:lnTo>
                  <a:lnTo>
                    <a:pt x="2361120" y="455929"/>
                  </a:lnTo>
                  <a:lnTo>
                    <a:pt x="2124582" y="455929"/>
                  </a:lnTo>
                  <a:lnTo>
                    <a:pt x="2124582" y="683132"/>
                  </a:lnTo>
                  <a:close/>
                </a:path>
                <a:path w="2361565" h="2275204">
                  <a:moveTo>
                    <a:pt x="0" y="455929"/>
                  </a:moveTo>
                  <a:lnTo>
                    <a:pt x="236537" y="455929"/>
                  </a:lnTo>
                  <a:lnTo>
                    <a:pt x="236537" y="227190"/>
                  </a:lnTo>
                  <a:lnTo>
                    <a:pt x="0" y="227190"/>
                  </a:lnTo>
                  <a:lnTo>
                    <a:pt x="0" y="455929"/>
                  </a:lnTo>
                  <a:close/>
                </a:path>
                <a:path w="2361565" h="2275204">
                  <a:moveTo>
                    <a:pt x="236474" y="455929"/>
                  </a:moveTo>
                  <a:lnTo>
                    <a:pt x="471601" y="455929"/>
                  </a:lnTo>
                  <a:lnTo>
                    <a:pt x="471601" y="227190"/>
                  </a:lnTo>
                  <a:lnTo>
                    <a:pt x="236474" y="227190"/>
                  </a:lnTo>
                  <a:lnTo>
                    <a:pt x="236474" y="455929"/>
                  </a:lnTo>
                  <a:close/>
                </a:path>
                <a:path w="2361565" h="2275204">
                  <a:moveTo>
                    <a:pt x="471677" y="455929"/>
                  </a:moveTo>
                  <a:lnTo>
                    <a:pt x="708215" y="455929"/>
                  </a:lnTo>
                  <a:lnTo>
                    <a:pt x="708215" y="227190"/>
                  </a:lnTo>
                  <a:lnTo>
                    <a:pt x="471677" y="227190"/>
                  </a:lnTo>
                  <a:lnTo>
                    <a:pt x="471677" y="455929"/>
                  </a:lnTo>
                  <a:close/>
                </a:path>
                <a:path w="2361565" h="2275204">
                  <a:moveTo>
                    <a:pt x="708151" y="455929"/>
                  </a:moveTo>
                  <a:lnTo>
                    <a:pt x="944689" y="455929"/>
                  </a:lnTo>
                  <a:lnTo>
                    <a:pt x="944689" y="227190"/>
                  </a:lnTo>
                  <a:lnTo>
                    <a:pt x="708151" y="227190"/>
                  </a:lnTo>
                  <a:lnTo>
                    <a:pt x="708151" y="455929"/>
                  </a:lnTo>
                  <a:close/>
                </a:path>
                <a:path w="2361565" h="2275204">
                  <a:moveTo>
                    <a:pt x="944752" y="455929"/>
                  </a:moveTo>
                  <a:lnTo>
                    <a:pt x="1181290" y="455929"/>
                  </a:lnTo>
                  <a:lnTo>
                    <a:pt x="1181290" y="227190"/>
                  </a:lnTo>
                  <a:lnTo>
                    <a:pt x="944752" y="227190"/>
                  </a:lnTo>
                  <a:lnTo>
                    <a:pt x="944752" y="455929"/>
                  </a:lnTo>
                  <a:close/>
                </a:path>
                <a:path w="2361565" h="2275204">
                  <a:moveTo>
                    <a:pt x="1181227" y="455929"/>
                  </a:moveTo>
                  <a:lnTo>
                    <a:pt x="1416354" y="455929"/>
                  </a:lnTo>
                  <a:lnTo>
                    <a:pt x="1416354" y="227190"/>
                  </a:lnTo>
                  <a:lnTo>
                    <a:pt x="1181227" y="227190"/>
                  </a:lnTo>
                  <a:lnTo>
                    <a:pt x="1181227" y="455929"/>
                  </a:lnTo>
                  <a:close/>
                </a:path>
                <a:path w="2361565" h="2275204">
                  <a:moveTo>
                    <a:pt x="1416303" y="455929"/>
                  </a:moveTo>
                  <a:lnTo>
                    <a:pt x="1652841" y="455929"/>
                  </a:lnTo>
                  <a:lnTo>
                    <a:pt x="1652841" y="227190"/>
                  </a:lnTo>
                  <a:lnTo>
                    <a:pt x="1416303" y="227190"/>
                  </a:lnTo>
                  <a:lnTo>
                    <a:pt x="1416303" y="455929"/>
                  </a:lnTo>
                  <a:close/>
                </a:path>
                <a:path w="2361565" h="2275204">
                  <a:moveTo>
                    <a:pt x="1652904" y="455929"/>
                  </a:moveTo>
                  <a:lnTo>
                    <a:pt x="1889442" y="455929"/>
                  </a:lnTo>
                  <a:lnTo>
                    <a:pt x="1889442" y="227190"/>
                  </a:lnTo>
                  <a:lnTo>
                    <a:pt x="1652904" y="227190"/>
                  </a:lnTo>
                  <a:lnTo>
                    <a:pt x="1652904" y="455929"/>
                  </a:lnTo>
                  <a:close/>
                </a:path>
                <a:path w="2361565" h="2275204">
                  <a:moveTo>
                    <a:pt x="1889378" y="455929"/>
                  </a:moveTo>
                  <a:lnTo>
                    <a:pt x="2124506" y="455929"/>
                  </a:lnTo>
                  <a:lnTo>
                    <a:pt x="2124506" y="227190"/>
                  </a:lnTo>
                  <a:lnTo>
                    <a:pt x="1889378" y="227190"/>
                  </a:lnTo>
                  <a:lnTo>
                    <a:pt x="1889378" y="455929"/>
                  </a:lnTo>
                  <a:close/>
                </a:path>
                <a:path w="2361565" h="2275204">
                  <a:moveTo>
                    <a:pt x="2124582" y="455929"/>
                  </a:moveTo>
                  <a:lnTo>
                    <a:pt x="2361120" y="455929"/>
                  </a:lnTo>
                  <a:lnTo>
                    <a:pt x="2361120" y="227190"/>
                  </a:lnTo>
                  <a:lnTo>
                    <a:pt x="2124582" y="227190"/>
                  </a:lnTo>
                  <a:lnTo>
                    <a:pt x="2124582" y="455929"/>
                  </a:lnTo>
                  <a:close/>
                </a:path>
                <a:path w="2361565" h="2275204">
                  <a:moveTo>
                    <a:pt x="0" y="227202"/>
                  </a:moveTo>
                  <a:lnTo>
                    <a:pt x="236537" y="227202"/>
                  </a:lnTo>
                  <a:lnTo>
                    <a:pt x="236537" y="0"/>
                  </a:lnTo>
                  <a:lnTo>
                    <a:pt x="0" y="0"/>
                  </a:lnTo>
                  <a:lnTo>
                    <a:pt x="0" y="227202"/>
                  </a:lnTo>
                  <a:close/>
                </a:path>
                <a:path w="2361565" h="2275204">
                  <a:moveTo>
                    <a:pt x="236474" y="227202"/>
                  </a:moveTo>
                  <a:lnTo>
                    <a:pt x="471601" y="227202"/>
                  </a:lnTo>
                  <a:lnTo>
                    <a:pt x="471601" y="0"/>
                  </a:lnTo>
                  <a:lnTo>
                    <a:pt x="236474" y="0"/>
                  </a:lnTo>
                  <a:lnTo>
                    <a:pt x="236474" y="227202"/>
                  </a:lnTo>
                  <a:close/>
                </a:path>
                <a:path w="2361565" h="2275204">
                  <a:moveTo>
                    <a:pt x="471677" y="227202"/>
                  </a:moveTo>
                  <a:lnTo>
                    <a:pt x="708215" y="227202"/>
                  </a:lnTo>
                  <a:lnTo>
                    <a:pt x="708215" y="0"/>
                  </a:lnTo>
                  <a:lnTo>
                    <a:pt x="471677" y="0"/>
                  </a:lnTo>
                  <a:lnTo>
                    <a:pt x="471677" y="227202"/>
                  </a:lnTo>
                  <a:close/>
                </a:path>
                <a:path w="2361565" h="2275204">
                  <a:moveTo>
                    <a:pt x="708151" y="227202"/>
                  </a:moveTo>
                  <a:lnTo>
                    <a:pt x="944689" y="227202"/>
                  </a:lnTo>
                  <a:lnTo>
                    <a:pt x="944689" y="0"/>
                  </a:lnTo>
                  <a:lnTo>
                    <a:pt x="708151" y="0"/>
                  </a:lnTo>
                  <a:lnTo>
                    <a:pt x="708151" y="227202"/>
                  </a:lnTo>
                  <a:close/>
                </a:path>
                <a:path w="2361565" h="2275204">
                  <a:moveTo>
                    <a:pt x="944752" y="227202"/>
                  </a:moveTo>
                  <a:lnTo>
                    <a:pt x="1181290" y="227202"/>
                  </a:lnTo>
                  <a:lnTo>
                    <a:pt x="1181290" y="0"/>
                  </a:lnTo>
                  <a:lnTo>
                    <a:pt x="944752" y="0"/>
                  </a:lnTo>
                  <a:lnTo>
                    <a:pt x="944752" y="227202"/>
                  </a:lnTo>
                  <a:close/>
                </a:path>
                <a:path w="2361565" h="2275204">
                  <a:moveTo>
                    <a:pt x="1181227" y="227202"/>
                  </a:moveTo>
                  <a:lnTo>
                    <a:pt x="1416354" y="227202"/>
                  </a:lnTo>
                  <a:lnTo>
                    <a:pt x="1416354" y="0"/>
                  </a:lnTo>
                  <a:lnTo>
                    <a:pt x="1181227" y="0"/>
                  </a:lnTo>
                  <a:lnTo>
                    <a:pt x="1181227" y="227202"/>
                  </a:lnTo>
                  <a:close/>
                </a:path>
                <a:path w="2361565" h="2275204">
                  <a:moveTo>
                    <a:pt x="1416303" y="227202"/>
                  </a:moveTo>
                  <a:lnTo>
                    <a:pt x="1652841" y="227202"/>
                  </a:lnTo>
                  <a:lnTo>
                    <a:pt x="1652841" y="0"/>
                  </a:lnTo>
                  <a:lnTo>
                    <a:pt x="1416303" y="0"/>
                  </a:lnTo>
                  <a:lnTo>
                    <a:pt x="1416303" y="227202"/>
                  </a:lnTo>
                  <a:close/>
                </a:path>
                <a:path w="2361565" h="2275204">
                  <a:moveTo>
                    <a:pt x="1652904" y="227202"/>
                  </a:moveTo>
                  <a:lnTo>
                    <a:pt x="1889442" y="227202"/>
                  </a:lnTo>
                  <a:lnTo>
                    <a:pt x="1889442" y="0"/>
                  </a:lnTo>
                  <a:lnTo>
                    <a:pt x="1652904" y="0"/>
                  </a:lnTo>
                  <a:lnTo>
                    <a:pt x="1652904" y="227202"/>
                  </a:lnTo>
                  <a:close/>
                </a:path>
                <a:path w="2361565" h="2275204">
                  <a:moveTo>
                    <a:pt x="1889378" y="227202"/>
                  </a:moveTo>
                  <a:lnTo>
                    <a:pt x="2124506" y="227202"/>
                  </a:lnTo>
                  <a:lnTo>
                    <a:pt x="2124506" y="0"/>
                  </a:lnTo>
                  <a:lnTo>
                    <a:pt x="1889378" y="0"/>
                  </a:lnTo>
                  <a:lnTo>
                    <a:pt x="1889378" y="227202"/>
                  </a:lnTo>
                  <a:close/>
                </a:path>
                <a:path w="2361565" h="2275204">
                  <a:moveTo>
                    <a:pt x="2124582" y="227202"/>
                  </a:moveTo>
                  <a:lnTo>
                    <a:pt x="2361120" y="227202"/>
                  </a:lnTo>
                  <a:lnTo>
                    <a:pt x="2361120" y="0"/>
                  </a:lnTo>
                  <a:lnTo>
                    <a:pt x="2124582" y="0"/>
                  </a:lnTo>
                  <a:lnTo>
                    <a:pt x="2124582" y="227202"/>
                  </a:lnTo>
                  <a:close/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5313425" y="2490216"/>
              <a:ext cx="2361565" cy="2275205"/>
            </a:xfrm>
            <a:custGeom>
              <a:avLst/>
              <a:gdLst/>
              <a:ahLst/>
              <a:cxnLst/>
              <a:rect l="l" t="t" r="r" b="b"/>
              <a:pathLst>
                <a:path w="2361565" h="2275204">
                  <a:moveTo>
                    <a:pt x="0" y="2275078"/>
                  </a:moveTo>
                  <a:lnTo>
                    <a:pt x="2361056" y="2275078"/>
                  </a:lnTo>
                </a:path>
                <a:path w="2361565" h="2275204">
                  <a:moveTo>
                    <a:pt x="0" y="2275078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5469128" y="4886959"/>
            <a:ext cx="23463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3365" algn="l"/>
                <a:tab pos="727710" algn="l"/>
                <a:tab pos="1673860" algn="l"/>
              </a:tabLst>
            </a:pPr>
            <a:r>
              <a:rPr dirty="0" baseline="1736" sz="2400" spc="-7">
                <a:latin typeface="Arial MT"/>
                <a:cs typeface="Arial MT"/>
              </a:rPr>
              <a:t>1	2</a:t>
            </a:r>
            <a:r>
              <a:rPr dirty="0" baseline="1736" sz="2400" spc="742">
                <a:latin typeface="Arial MT"/>
                <a:cs typeface="Arial MT"/>
              </a:rPr>
              <a:t> </a:t>
            </a:r>
            <a:r>
              <a:rPr dirty="0" baseline="1736" sz="2400" spc="-7">
                <a:latin typeface="Arial MT"/>
                <a:cs typeface="Arial MT"/>
              </a:rPr>
              <a:t>3	4</a:t>
            </a:r>
            <a:r>
              <a:rPr dirty="0" baseline="1736" sz="2400" spc="772">
                <a:latin typeface="Arial MT"/>
                <a:cs typeface="Arial MT"/>
              </a:rPr>
              <a:t> </a:t>
            </a:r>
            <a:r>
              <a:rPr dirty="0" baseline="1736" sz="2400" spc="-7">
                <a:latin typeface="Arial MT"/>
                <a:cs typeface="Arial MT"/>
              </a:rPr>
              <a:t>5</a:t>
            </a:r>
            <a:r>
              <a:rPr dirty="0" baseline="1736" sz="2400" spc="839">
                <a:latin typeface="Arial MT"/>
                <a:cs typeface="Arial MT"/>
              </a:rPr>
              <a:t> </a:t>
            </a:r>
            <a:r>
              <a:rPr dirty="0" baseline="1736" sz="2400" spc="-7">
                <a:latin typeface="Arial MT"/>
                <a:cs typeface="Arial MT"/>
              </a:rPr>
              <a:t>6</a:t>
            </a:r>
            <a:r>
              <a:rPr dirty="0" baseline="1736" sz="2400" spc="712">
                <a:latin typeface="Arial MT"/>
                <a:cs typeface="Arial MT"/>
              </a:rPr>
              <a:t> </a:t>
            </a:r>
            <a:r>
              <a:rPr dirty="0" baseline="1736" sz="2400" spc="-7">
                <a:latin typeface="Arial MT"/>
                <a:cs typeface="Arial MT"/>
              </a:rPr>
              <a:t>7	8</a:t>
            </a:r>
            <a:r>
              <a:rPr dirty="0" baseline="1736" sz="2400" spc="66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9</a:t>
            </a:r>
            <a:r>
              <a:rPr dirty="0" sz="1600" spc="220">
                <a:latin typeface="Arial MT"/>
                <a:cs typeface="Arial MT"/>
              </a:rPr>
              <a:t> </a:t>
            </a:r>
            <a:r>
              <a:rPr dirty="0" baseline="1736" sz="2400" spc="-7">
                <a:latin typeface="Arial MT"/>
                <a:cs typeface="Arial MT"/>
              </a:rPr>
              <a:t>10</a:t>
            </a:r>
            <a:endParaRPr baseline="1736" sz="2400">
              <a:latin typeface="Arial MT"/>
              <a:cs typeface="Arial MT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060696" y="2474722"/>
            <a:ext cx="251460" cy="2317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6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10</a:t>
            </a:r>
            <a:endParaRPr sz="1600">
              <a:latin typeface="Arial MT"/>
              <a:cs typeface="Arial MT"/>
            </a:endParaRPr>
          </a:p>
          <a:p>
            <a:pPr marL="44450">
              <a:lnSpc>
                <a:spcPts val="1789"/>
              </a:lnSpc>
            </a:pPr>
            <a:r>
              <a:rPr dirty="0" sz="1600" spc="-5">
                <a:latin typeface="Arial MT"/>
                <a:cs typeface="Arial MT"/>
              </a:rPr>
              <a:t>9</a:t>
            </a:r>
            <a:endParaRPr sz="1600">
              <a:latin typeface="Arial MT"/>
              <a:cs typeface="Arial MT"/>
            </a:endParaRPr>
          </a:p>
          <a:p>
            <a:pPr marL="44450">
              <a:lnSpc>
                <a:spcPts val="1789"/>
              </a:lnSpc>
            </a:pPr>
            <a:r>
              <a:rPr dirty="0" sz="1600" spc="-5">
                <a:latin typeface="Arial MT"/>
                <a:cs typeface="Arial MT"/>
              </a:rPr>
              <a:t>8</a:t>
            </a:r>
            <a:endParaRPr sz="1600">
              <a:latin typeface="Arial MT"/>
              <a:cs typeface="Arial MT"/>
            </a:endParaRPr>
          </a:p>
          <a:p>
            <a:pPr marL="44450">
              <a:lnSpc>
                <a:spcPts val="1795"/>
              </a:lnSpc>
            </a:pPr>
            <a:r>
              <a:rPr dirty="0" sz="1600" spc="-5">
                <a:latin typeface="Arial MT"/>
                <a:cs typeface="Arial MT"/>
              </a:rPr>
              <a:t>7</a:t>
            </a:r>
            <a:endParaRPr sz="1600">
              <a:latin typeface="Arial MT"/>
              <a:cs typeface="Arial MT"/>
            </a:endParaRPr>
          </a:p>
          <a:p>
            <a:pPr marL="44450">
              <a:lnSpc>
                <a:spcPts val="1785"/>
              </a:lnSpc>
            </a:pPr>
            <a:r>
              <a:rPr dirty="0" sz="1600" spc="-5">
                <a:latin typeface="Arial MT"/>
                <a:cs typeface="Arial MT"/>
              </a:rPr>
              <a:t>6</a:t>
            </a:r>
            <a:endParaRPr sz="1600">
              <a:latin typeface="Arial MT"/>
              <a:cs typeface="Arial MT"/>
            </a:endParaRPr>
          </a:p>
          <a:p>
            <a:pPr marL="44450">
              <a:lnSpc>
                <a:spcPts val="1789"/>
              </a:lnSpc>
            </a:pPr>
            <a:r>
              <a:rPr dirty="0" sz="1600" spc="-5"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  <a:p>
            <a:pPr marL="44450">
              <a:lnSpc>
                <a:spcPts val="1800"/>
              </a:lnSpc>
            </a:pPr>
            <a:r>
              <a:rPr dirty="0" sz="1600" spc="-5">
                <a:latin typeface="Arial MT"/>
                <a:cs typeface="Arial MT"/>
              </a:rPr>
              <a:t>4</a:t>
            </a:r>
            <a:endParaRPr sz="1600">
              <a:latin typeface="Arial MT"/>
              <a:cs typeface="Arial MT"/>
            </a:endParaRPr>
          </a:p>
          <a:p>
            <a:pPr marL="44450">
              <a:lnSpc>
                <a:spcPts val="1785"/>
              </a:lnSpc>
            </a:pPr>
            <a:r>
              <a:rPr dirty="0" sz="1600" spc="-5">
                <a:latin typeface="Arial MT"/>
                <a:cs typeface="Arial MT"/>
              </a:rPr>
              <a:t>3</a:t>
            </a:r>
            <a:endParaRPr sz="1600">
              <a:latin typeface="Arial MT"/>
              <a:cs typeface="Arial MT"/>
            </a:endParaRPr>
          </a:p>
          <a:p>
            <a:pPr marL="44450">
              <a:lnSpc>
                <a:spcPts val="1789"/>
              </a:lnSpc>
            </a:pPr>
            <a:r>
              <a:rPr dirty="0" sz="1600" spc="-5">
                <a:latin typeface="Arial MT"/>
                <a:cs typeface="Arial MT"/>
              </a:rPr>
              <a:t>2</a:t>
            </a:r>
            <a:endParaRPr sz="1600">
              <a:latin typeface="Arial MT"/>
              <a:cs typeface="Arial MT"/>
            </a:endParaRPr>
          </a:p>
          <a:p>
            <a:pPr marL="44450">
              <a:lnSpc>
                <a:spcPts val="1864"/>
              </a:lnSpc>
            </a:pPr>
            <a:r>
              <a:rPr dirty="0" sz="1600" spc="-5">
                <a:latin typeface="Arial MT"/>
                <a:cs typeface="Arial MT"/>
              </a:rPr>
              <a:t>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5110860" y="2521330"/>
            <a:ext cx="2510790" cy="2394585"/>
            <a:chOff x="5110860" y="2521330"/>
            <a:chExt cx="2510790" cy="2394585"/>
          </a:xfrm>
        </p:grpSpPr>
        <p:pic>
          <p:nvPicPr>
            <p:cNvPr id="113" name="object 11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49238" y="4131055"/>
              <a:ext cx="119507" cy="12509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501889" y="2521330"/>
              <a:ext cx="119633" cy="12509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06719" y="4464811"/>
              <a:ext cx="119506" cy="12509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410959" y="3574541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5" h="125095">
                  <a:moveTo>
                    <a:pt x="59689" y="0"/>
                  </a:moveTo>
                  <a:lnTo>
                    <a:pt x="36433" y="4905"/>
                  </a:lnTo>
                  <a:lnTo>
                    <a:pt x="17462" y="18288"/>
                  </a:lnTo>
                  <a:lnTo>
                    <a:pt x="4683" y="38147"/>
                  </a:lnTo>
                  <a:lnTo>
                    <a:pt x="0" y="62484"/>
                  </a:lnTo>
                  <a:lnTo>
                    <a:pt x="4683" y="86840"/>
                  </a:lnTo>
                  <a:lnTo>
                    <a:pt x="17462" y="106743"/>
                  </a:lnTo>
                  <a:lnTo>
                    <a:pt x="36433" y="120169"/>
                  </a:lnTo>
                  <a:lnTo>
                    <a:pt x="59689" y="125095"/>
                  </a:lnTo>
                  <a:lnTo>
                    <a:pt x="82966" y="120169"/>
                  </a:lnTo>
                  <a:lnTo>
                    <a:pt x="101981" y="106743"/>
                  </a:lnTo>
                  <a:lnTo>
                    <a:pt x="114804" y="86840"/>
                  </a:lnTo>
                  <a:lnTo>
                    <a:pt x="119507" y="62484"/>
                  </a:lnTo>
                  <a:lnTo>
                    <a:pt x="114804" y="38147"/>
                  </a:lnTo>
                  <a:lnTo>
                    <a:pt x="101981" y="18288"/>
                  </a:lnTo>
                  <a:lnTo>
                    <a:pt x="82966" y="4905"/>
                  </a:lnTo>
                  <a:lnTo>
                    <a:pt x="5968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201663" y="3781805"/>
              <a:ext cx="119507" cy="125094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6734682" y="3263011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5" h="125095">
                  <a:moveTo>
                    <a:pt x="59817" y="0"/>
                  </a:moveTo>
                  <a:lnTo>
                    <a:pt x="36540" y="4905"/>
                  </a:lnTo>
                  <a:lnTo>
                    <a:pt x="17525" y="18287"/>
                  </a:lnTo>
                  <a:lnTo>
                    <a:pt x="4702" y="38147"/>
                  </a:lnTo>
                  <a:lnTo>
                    <a:pt x="0" y="62484"/>
                  </a:lnTo>
                  <a:lnTo>
                    <a:pt x="4702" y="86840"/>
                  </a:lnTo>
                  <a:lnTo>
                    <a:pt x="17525" y="106743"/>
                  </a:lnTo>
                  <a:lnTo>
                    <a:pt x="36540" y="120169"/>
                  </a:lnTo>
                  <a:lnTo>
                    <a:pt x="59817" y="125094"/>
                  </a:lnTo>
                  <a:lnTo>
                    <a:pt x="83093" y="120169"/>
                  </a:lnTo>
                  <a:lnTo>
                    <a:pt x="102108" y="106743"/>
                  </a:lnTo>
                  <a:lnTo>
                    <a:pt x="114931" y="86840"/>
                  </a:lnTo>
                  <a:lnTo>
                    <a:pt x="119634" y="62484"/>
                  </a:lnTo>
                  <a:lnTo>
                    <a:pt x="114931" y="38147"/>
                  </a:lnTo>
                  <a:lnTo>
                    <a:pt x="102108" y="18287"/>
                  </a:lnTo>
                  <a:lnTo>
                    <a:pt x="83093" y="4905"/>
                  </a:lnTo>
                  <a:lnTo>
                    <a:pt x="5981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21194" y="2980054"/>
              <a:ext cx="119506" cy="12522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347334" y="3008845"/>
              <a:ext cx="119561" cy="125133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347334" y="3008845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30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586475" y="2652991"/>
              <a:ext cx="119561" cy="125133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5586475" y="2652991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30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21069" y="3210775"/>
              <a:ext cx="119561" cy="125133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021069" y="3210775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521705" y="4217123"/>
              <a:ext cx="119561" cy="12513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5521705" y="4217123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21907" y="2723349"/>
              <a:ext cx="119561" cy="125133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121907" y="2723349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30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945123" y="3634447"/>
              <a:ext cx="119561" cy="125133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5945123" y="3634447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894194" y="2650324"/>
              <a:ext cx="119561" cy="12513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894194" y="2650324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30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732144" y="3004908"/>
              <a:ext cx="119561" cy="125133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5732144" y="3004908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30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568949" y="3570566"/>
              <a:ext cx="119561" cy="125133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568949" y="3570566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92163" y="3385527"/>
              <a:ext cx="119561" cy="125133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392163" y="3385527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466966" y="2953981"/>
              <a:ext cx="119561" cy="125133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6466966" y="2953981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30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287640" y="2544787"/>
              <a:ext cx="119561" cy="12513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7287640" y="2544787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30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847968" y="3931627"/>
              <a:ext cx="119561" cy="125133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847968" y="3931627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464426" y="2628226"/>
              <a:ext cx="119562" cy="125133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6464426" y="2628226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30">
                  <a:moveTo>
                    <a:pt x="0" y="125133"/>
                  </a:moveTo>
                  <a:lnTo>
                    <a:pt x="119562" y="125133"/>
                  </a:lnTo>
                  <a:lnTo>
                    <a:pt x="119562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985000" y="3827360"/>
              <a:ext cx="119561" cy="125133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6985000" y="3827360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834377" y="4157179"/>
              <a:ext cx="119561" cy="125133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6834377" y="4157179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064755" y="3260305"/>
              <a:ext cx="119561" cy="125133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064755" y="3260305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419595" y="4088091"/>
              <a:ext cx="119562" cy="125133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6419595" y="4088091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2" y="125133"/>
                  </a:lnTo>
                  <a:lnTo>
                    <a:pt x="119562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740907" y="4426927"/>
              <a:ext cx="119561" cy="125133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740907" y="4426927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36156" y="4359236"/>
              <a:ext cx="119561" cy="125133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6336156" y="4359236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56832" y="4021543"/>
              <a:ext cx="119561" cy="125133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156832" y="4021543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4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658736" y="3492334"/>
              <a:ext cx="119561" cy="125133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658736" y="3492334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186802" y="4471250"/>
              <a:ext cx="119561" cy="125133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7186802" y="4471250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312659" y="2861525"/>
              <a:ext cx="119561" cy="125133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7312659" y="2861525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30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312659" y="3983824"/>
              <a:ext cx="119561" cy="125133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7312659" y="3983824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260335" y="3584917"/>
              <a:ext cx="119561" cy="125133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7260335" y="3584917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368666" y="3290277"/>
              <a:ext cx="119561" cy="125133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7368666" y="3290277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783323" y="4537798"/>
              <a:ext cx="119561" cy="125133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6783323" y="4537798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0" y="125133"/>
                  </a:moveTo>
                  <a:lnTo>
                    <a:pt x="119561" y="125133"/>
                  </a:lnTo>
                  <a:lnTo>
                    <a:pt x="119561" y="0"/>
                  </a:lnTo>
                  <a:lnTo>
                    <a:pt x="0" y="0"/>
                  </a:lnTo>
                  <a:lnTo>
                    <a:pt x="0" y="1251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04712" y="4271898"/>
              <a:ext cx="119634" cy="125094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6527926" y="3466338"/>
              <a:ext cx="120014" cy="125095"/>
            </a:xfrm>
            <a:custGeom>
              <a:avLst/>
              <a:gdLst/>
              <a:ahLst/>
              <a:cxnLst/>
              <a:rect l="l" t="t" r="r" b="b"/>
              <a:pathLst>
                <a:path w="120015" h="125095">
                  <a:moveTo>
                    <a:pt x="59817" y="0"/>
                  </a:moveTo>
                  <a:lnTo>
                    <a:pt x="36540" y="4905"/>
                  </a:lnTo>
                  <a:lnTo>
                    <a:pt x="17525" y="18287"/>
                  </a:lnTo>
                  <a:lnTo>
                    <a:pt x="4702" y="38147"/>
                  </a:lnTo>
                  <a:lnTo>
                    <a:pt x="0" y="62484"/>
                  </a:lnTo>
                  <a:lnTo>
                    <a:pt x="4702" y="86840"/>
                  </a:lnTo>
                  <a:lnTo>
                    <a:pt x="17525" y="106743"/>
                  </a:lnTo>
                  <a:lnTo>
                    <a:pt x="36540" y="120169"/>
                  </a:lnTo>
                  <a:lnTo>
                    <a:pt x="59817" y="125095"/>
                  </a:lnTo>
                  <a:lnTo>
                    <a:pt x="83093" y="120169"/>
                  </a:lnTo>
                  <a:lnTo>
                    <a:pt x="102107" y="106743"/>
                  </a:lnTo>
                  <a:lnTo>
                    <a:pt x="114931" y="86840"/>
                  </a:lnTo>
                  <a:lnTo>
                    <a:pt x="119633" y="62484"/>
                  </a:lnTo>
                  <a:lnTo>
                    <a:pt x="114931" y="38147"/>
                  </a:lnTo>
                  <a:lnTo>
                    <a:pt x="102108" y="18287"/>
                  </a:lnTo>
                  <a:lnTo>
                    <a:pt x="83093" y="4905"/>
                  </a:lnTo>
                  <a:lnTo>
                    <a:pt x="5981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317612" y="2695955"/>
              <a:ext cx="119506" cy="125095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6870445" y="3142995"/>
              <a:ext cx="120014" cy="125730"/>
            </a:xfrm>
            <a:custGeom>
              <a:avLst/>
              <a:gdLst/>
              <a:ahLst/>
              <a:cxnLst/>
              <a:rect l="l" t="t" r="r" b="b"/>
              <a:pathLst>
                <a:path w="120015" h="125729">
                  <a:moveTo>
                    <a:pt x="59817" y="0"/>
                  </a:moveTo>
                  <a:lnTo>
                    <a:pt x="36540" y="4925"/>
                  </a:lnTo>
                  <a:lnTo>
                    <a:pt x="17525" y="18351"/>
                  </a:lnTo>
                  <a:lnTo>
                    <a:pt x="4702" y="38254"/>
                  </a:lnTo>
                  <a:lnTo>
                    <a:pt x="0" y="62611"/>
                  </a:lnTo>
                  <a:lnTo>
                    <a:pt x="4702" y="86967"/>
                  </a:lnTo>
                  <a:lnTo>
                    <a:pt x="17525" y="106870"/>
                  </a:lnTo>
                  <a:lnTo>
                    <a:pt x="36540" y="120296"/>
                  </a:lnTo>
                  <a:lnTo>
                    <a:pt x="59817" y="125221"/>
                  </a:lnTo>
                  <a:lnTo>
                    <a:pt x="83093" y="120296"/>
                  </a:lnTo>
                  <a:lnTo>
                    <a:pt x="102107" y="106870"/>
                  </a:lnTo>
                  <a:lnTo>
                    <a:pt x="114931" y="86967"/>
                  </a:lnTo>
                  <a:lnTo>
                    <a:pt x="119633" y="62611"/>
                  </a:lnTo>
                  <a:lnTo>
                    <a:pt x="114931" y="38254"/>
                  </a:lnTo>
                  <a:lnTo>
                    <a:pt x="102107" y="18351"/>
                  </a:lnTo>
                  <a:lnTo>
                    <a:pt x="83093" y="4925"/>
                  </a:lnTo>
                  <a:lnTo>
                    <a:pt x="5981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008623" y="3977258"/>
              <a:ext cx="119506" cy="125095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5148960" y="2753613"/>
              <a:ext cx="2119630" cy="2124075"/>
            </a:xfrm>
            <a:custGeom>
              <a:avLst/>
              <a:gdLst/>
              <a:ahLst/>
              <a:cxnLst/>
              <a:rect l="l" t="t" r="r" b="b"/>
              <a:pathLst>
                <a:path w="2119629" h="2124075">
                  <a:moveTo>
                    <a:pt x="0" y="2124075"/>
                  </a:moveTo>
                  <a:lnTo>
                    <a:pt x="2119248" y="0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511" y="59435"/>
              <a:ext cx="7962900" cy="89763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540" y="211277"/>
            <a:ext cx="725932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80">
                <a:solidFill>
                  <a:srgbClr val="3D3C2C"/>
                </a:solidFill>
              </a:rPr>
              <a:t>Nearest</a:t>
            </a:r>
            <a:r>
              <a:rPr dirty="0" sz="4400" spc="-375">
                <a:solidFill>
                  <a:srgbClr val="3D3C2C"/>
                </a:solidFill>
              </a:rPr>
              <a:t> </a:t>
            </a:r>
            <a:r>
              <a:rPr dirty="0" sz="4400" spc="45">
                <a:solidFill>
                  <a:srgbClr val="3D3C2C"/>
                </a:solidFill>
              </a:rPr>
              <a:t>Neigh</a:t>
            </a:r>
            <a:r>
              <a:rPr dirty="0" sz="4400" spc="25">
                <a:solidFill>
                  <a:srgbClr val="3D3C2C"/>
                </a:solidFill>
              </a:rPr>
              <a:t>b</a:t>
            </a:r>
            <a:r>
              <a:rPr dirty="0" sz="4400" spc="-170">
                <a:solidFill>
                  <a:srgbClr val="3D3C2C"/>
                </a:solidFill>
              </a:rPr>
              <a:t>or</a:t>
            </a:r>
            <a:r>
              <a:rPr dirty="0" sz="4400" spc="-360">
                <a:solidFill>
                  <a:srgbClr val="3D3C2C"/>
                </a:solidFill>
              </a:rPr>
              <a:t> </a:t>
            </a:r>
            <a:r>
              <a:rPr dirty="0" sz="4400" spc="-10">
                <a:solidFill>
                  <a:srgbClr val="3D3C2C"/>
                </a:solidFill>
              </a:rPr>
              <a:t>Cla</a:t>
            </a:r>
            <a:r>
              <a:rPr dirty="0" sz="4400" spc="-25">
                <a:solidFill>
                  <a:srgbClr val="3D3C2C"/>
                </a:solidFill>
              </a:rPr>
              <a:t>s</a:t>
            </a:r>
            <a:r>
              <a:rPr dirty="0" sz="4400" spc="-380">
                <a:solidFill>
                  <a:srgbClr val="3D3C2C"/>
                </a:solidFill>
              </a:rPr>
              <a:t>si</a:t>
            </a:r>
            <a:r>
              <a:rPr dirty="0" sz="4400" spc="-345">
                <a:solidFill>
                  <a:srgbClr val="3D3C2C"/>
                </a:solidFill>
              </a:rPr>
              <a:t>f</a:t>
            </a:r>
            <a:r>
              <a:rPr dirty="0" sz="4400" spc="-220">
                <a:solidFill>
                  <a:srgbClr val="3D3C2C"/>
                </a:solidFill>
              </a:rPr>
              <a:t>ier</a:t>
            </a:r>
            <a:endParaRPr sz="4400"/>
          </a:p>
        </p:txBody>
      </p:sp>
      <p:grpSp>
        <p:nvGrpSpPr>
          <p:cNvPr id="7" name="object 7"/>
          <p:cNvGrpSpPr/>
          <p:nvPr/>
        </p:nvGrpSpPr>
        <p:grpSpPr>
          <a:xfrm>
            <a:off x="4620767" y="3922712"/>
            <a:ext cx="4422140" cy="1754505"/>
            <a:chOff x="4620767" y="3922712"/>
            <a:chExt cx="4422140" cy="17545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0767" y="3997452"/>
              <a:ext cx="4346447" cy="16794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98999" y="3922712"/>
              <a:ext cx="4343400" cy="1676400"/>
            </a:xfrm>
            <a:custGeom>
              <a:avLst/>
              <a:gdLst/>
              <a:ahLst/>
              <a:cxnLst/>
              <a:rect l="l" t="t" r="r" b="b"/>
              <a:pathLst>
                <a:path w="4343400" h="1676400">
                  <a:moveTo>
                    <a:pt x="4343400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4343400" y="1676400"/>
                  </a:lnTo>
                  <a:lnTo>
                    <a:pt x="434340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6675" y="4242815"/>
              <a:ext cx="3346704" cy="3825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778502" y="4028313"/>
            <a:ext cx="3427729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80" b="1">
                <a:latin typeface="Tahoma"/>
                <a:cs typeface="Tahoma"/>
              </a:rPr>
              <a:t>If</a:t>
            </a:r>
            <a:r>
              <a:rPr dirty="0" sz="1800" spc="-50" b="1">
                <a:latin typeface="Tahoma"/>
                <a:cs typeface="Tahom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60" b="1">
                <a:latin typeface="Tahoma"/>
                <a:cs typeface="Tahoma"/>
              </a:rPr>
              <a:t>neares</a:t>
            </a:r>
            <a:r>
              <a:rPr dirty="0" sz="1800" spc="-40" b="1">
                <a:latin typeface="Tahoma"/>
                <a:cs typeface="Tahoma"/>
              </a:rPr>
              <a:t>t</a:t>
            </a:r>
            <a:r>
              <a:rPr dirty="0" sz="1800" spc="-50" b="1">
                <a:latin typeface="Tahoma"/>
                <a:cs typeface="Tahom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200">
                <a:latin typeface="Verdana"/>
                <a:cs typeface="Verdana"/>
              </a:rPr>
              <a:t>s</a:t>
            </a:r>
            <a:r>
              <a:rPr dirty="0" sz="1800" spc="-165">
                <a:latin typeface="Verdana"/>
                <a:cs typeface="Verdana"/>
              </a:rPr>
              <a:t>t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160">
                <a:latin typeface="Verdana"/>
                <a:cs typeface="Verdana"/>
              </a:rPr>
              <a:t>ce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70">
                <a:latin typeface="Verdana"/>
                <a:cs typeface="Verdana"/>
              </a:rPr>
              <a:t>e  </a:t>
            </a:r>
            <a:r>
              <a:rPr dirty="0" sz="1800" spc="-15">
                <a:solidFill>
                  <a:srgbClr val="990099"/>
                </a:solidFill>
                <a:latin typeface="Verdana"/>
                <a:cs typeface="Verdana"/>
              </a:rPr>
              <a:t>pr</a:t>
            </a:r>
            <a:r>
              <a:rPr dirty="0" sz="1800" spc="-25">
                <a:solidFill>
                  <a:srgbClr val="990099"/>
                </a:solidFill>
                <a:latin typeface="Verdana"/>
                <a:cs typeface="Verdana"/>
              </a:rPr>
              <a:t>e</a:t>
            </a:r>
            <a:r>
              <a:rPr dirty="0" sz="1800" spc="-50">
                <a:solidFill>
                  <a:srgbClr val="990099"/>
                </a:solidFill>
                <a:latin typeface="Verdana"/>
                <a:cs typeface="Verdana"/>
              </a:rPr>
              <a:t>v</a:t>
            </a:r>
            <a:r>
              <a:rPr dirty="0" sz="1800" spc="-114">
                <a:solidFill>
                  <a:srgbClr val="990099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990099"/>
                </a:solidFill>
                <a:latin typeface="Verdana"/>
                <a:cs typeface="Verdana"/>
              </a:rPr>
              <a:t>o</a:t>
            </a:r>
            <a:r>
              <a:rPr dirty="0" sz="1800" spc="15">
                <a:solidFill>
                  <a:srgbClr val="990099"/>
                </a:solidFill>
                <a:latin typeface="Verdana"/>
                <a:cs typeface="Verdana"/>
              </a:rPr>
              <a:t>u</a:t>
            </a:r>
            <a:r>
              <a:rPr dirty="0" sz="1800" spc="-250">
                <a:solidFill>
                  <a:srgbClr val="990099"/>
                </a:solidFill>
                <a:latin typeface="Verdana"/>
                <a:cs typeface="Verdana"/>
              </a:rPr>
              <a:t>s</a:t>
            </a:r>
            <a:r>
              <a:rPr dirty="0" sz="1800" spc="-125">
                <a:solidFill>
                  <a:srgbClr val="990099"/>
                </a:solidFill>
                <a:latin typeface="Verdana"/>
                <a:cs typeface="Verdana"/>
              </a:rPr>
              <a:t>l</a:t>
            </a:r>
            <a:r>
              <a:rPr dirty="0" sz="1800" spc="-105">
                <a:solidFill>
                  <a:srgbClr val="990099"/>
                </a:solidFill>
                <a:latin typeface="Verdana"/>
                <a:cs typeface="Verdana"/>
              </a:rPr>
              <a:t>y</a:t>
            </a:r>
            <a:r>
              <a:rPr dirty="0" sz="1800" spc="-185">
                <a:solidFill>
                  <a:srgbClr val="990099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990099"/>
                </a:solidFill>
                <a:latin typeface="Verdana"/>
                <a:cs typeface="Verdana"/>
              </a:rPr>
              <a:t>u</a:t>
            </a:r>
            <a:r>
              <a:rPr dirty="0" sz="1800" spc="-55">
                <a:solidFill>
                  <a:srgbClr val="990099"/>
                </a:solidFill>
                <a:latin typeface="Verdana"/>
                <a:cs typeface="Verdana"/>
              </a:rPr>
              <a:t>n</a:t>
            </a:r>
            <a:r>
              <a:rPr dirty="0" sz="1800" spc="-75">
                <a:solidFill>
                  <a:srgbClr val="990099"/>
                </a:solidFill>
                <a:latin typeface="Verdana"/>
                <a:cs typeface="Verdana"/>
              </a:rPr>
              <a:t>s</a:t>
            </a:r>
            <a:r>
              <a:rPr dirty="0" sz="1800" spc="-90">
                <a:solidFill>
                  <a:srgbClr val="990099"/>
                </a:solidFill>
                <a:latin typeface="Verdana"/>
                <a:cs typeface="Verdana"/>
              </a:rPr>
              <a:t>e</a:t>
            </a:r>
            <a:r>
              <a:rPr dirty="0" sz="1800" spc="95">
                <a:solidFill>
                  <a:srgbClr val="990099"/>
                </a:solidFill>
                <a:latin typeface="Verdana"/>
                <a:cs typeface="Verdana"/>
              </a:rPr>
              <a:t>e</a:t>
            </a:r>
            <a:r>
              <a:rPr dirty="0" sz="1800" spc="-45">
                <a:solidFill>
                  <a:srgbClr val="990099"/>
                </a:solidFill>
                <a:latin typeface="Verdana"/>
                <a:cs typeface="Verdana"/>
              </a:rPr>
              <a:t>n</a:t>
            </a:r>
            <a:r>
              <a:rPr dirty="0" sz="1800" spc="-100">
                <a:solidFill>
                  <a:srgbClr val="990099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990099"/>
                </a:solidFill>
                <a:latin typeface="Verdana"/>
                <a:cs typeface="Verdana"/>
              </a:rPr>
              <a:t>i</a:t>
            </a:r>
            <a:r>
              <a:rPr dirty="0" sz="1800" spc="-55">
                <a:solidFill>
                  <a:srgbClr val="990099"/>
                </a:solidFill>
                <a:latin typeface="Verdana"/>
                <a:cs typeface="Verdana"/>
              </a:rPr>
              <a:t>n</a:t>
            </a:r>
            <a:r>
              <a:rPr dirty="0" sz="1800" spc="-200">
                <a:solidFill>
                  <a:srgbClr val="990099"/>
                </a:solidFill>
                <a:latin typeface="Verdana"/>
                <a:cs typeface="Verdana"/>
              </a:rPr>
              <a:t>s</a:t>
            </a:r>
            <a:r>
              <a:rPr dirty="0" sz="1800" spc="-165">
                <a:solidFill>
                  <a:srgbClr val="990099"/>
                </a:solidFill>
                <a:latin typeface="Verdana"/>
                <a:cs typeface="Verdana"/>
              </a:rPr>
              <a:t>t</a:t>
            </a:r>
            <a:r>
              <a:rPr dirty="0" sz="1800" spc="135">
                <a:solidFill>
                  <a:srgbClr val="990099"/>
                </a:solidFill>
                <a:latin typeface="Verdana"/>
                <a:cs typeface="Verdana"/>
              </a:rPr>
              <a:t>a</a:t>
            </a:r>
            <a:r>
              <a:rPr dirty="0" sz="1800" spc="-55">
                <a:solidFill>
                  <a:srgbClr val="990099"/>
                </a:solidFill>
                <a:latin typeface="Verdana"/>
                <a:cs typeface="Verdana"/>
              </a:rPr>
              <a:t>n</a:t>
            </a:r>
            <a:r>
              <a:rPr dirty="0" sz="1800" spc="160">
                <a:solidFill>
                  <a:srgbClr val="990099"/>
                </a:solidFill>
                <a:latin typeface="Verdana"/>
                <a:cs typeface="Verdana"/>
              </a:rPr>
              <a:t>ce</a:t>
            </a:r>
            <a:r>
              <a:rPr dirty="0" sz="1800" spc="-95">
                <a:solidFill>
                  <a:srgbClr val="990099"/>
                </a:solidFill>
                <a:latin typeface="Verdana"/>
                <a:cs typeface="Verdana"/>
              </a:rPr>
              <a:t> </a:t>
            </a:r>
            <a:r>
              <a:rPr dirty="0" sz="1800" spc="-125" b="1">
                <a:latin typeface="Tahoma"/>
                <a:cs typeface="Tahoma"/>
              </a:rPr>
              <a:t>is</a:t>
            </a:r>
            <a:r>
              <a:rPr dirty="0" sz="1800" spc="-35" b="1">
                <a:latin typeface="Tahoma"/>
                <a:cs typeface="Tahoma"/>
              </a:rPr>
              <a:t> </a:t>
            </a:r>
            <a:r>
              <a:rPr dirty="0" sz="1800" spc="70" b="1">
                <a:latin typeface="Tahoma"/>
                <a:cs typeface="Tahoma"/>
              </a:rPr>
              <a:t>a  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Katydid</a:t>
            </a:r>
            <a:endParaRPr sz="1800">
              <a:latin typeface="Tahoma"/>
              <a:cs typeface="Tahoma"/>
            </a:endParaRPr>
          </a:p>
          <a:p>
            <a:pPr marL="12700" marR="1387475" indent="379095">
              <a:lnSpc>
                <a:spcPct val="100000"/>
              </a:lnSpc>
            </a:pPr>
            <a:r>
              <a:rPr dirty="0" sz="1800" spc="60">
                <a:latin typeface="Verdana"/>
                <a:cs typeface="Verdana"/>
              </a:rPr>
              <a:t>c</a:t>
            </a:r>
            <a:r>
              <a:rPr dirty="0" sz="1800" spc="35">
                <a:latin typeface="Verdana"/>
                <a:cs typeface="Verdana"/>
              </a:rPr>
              <a:t>l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245">
                <a:latin typeface="Verdana"/>
                <a:cs typeface="Verdana"/>
              </a:rPr>
              <a:t>s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35" b="1">
                <a:solidFill>
                  <a:srgbClr val="FF0000"/>
                </a:solidFill>
                <a:latin typeface="Tahoma"/>
                <a:cs typeface="Tahoma"/>
              </a:rPr>
              <a:t>Katydid  </a:t>
            </a:r>
            <a:r>
              <a:rPr dirty="0" sz="1800" spc="-25" b="1">
                <a:latin typeface="Tahoma"/>
                <a:cs typeface="Tahoma"/>
              </a:rPr>
              <a:t>else</a:t>
            </a:r>
            <a:endParaRPr sz="1800">
              <a:latin typeface="Tahoma"/>
              <a:cs typeface="Tahoma"/>
            </a:endParaRPr>
          </a:p>
          <a:p>
            <a:pPr marL="391795">
              <a:lnSpc>
                <a:spcPct val="100000"/>
              </a:lnSpc>
            </a:pPr>
            <a:r>
              <a:rPr dirty="0" sz="1800" spc="60">
                <a:latin typeface="Verdana"/>
                <a:cs typeface="Verdana"/>
              </a:rPr>
              <a:t>c</a:t>
            </a:r>
            <a:r>
              <a:rPr dirty="0" sz="1800" spc="35">
                <a:latin typeface="Verdana"/>
                <a:cs typeface="Verdana"/>
              </a:rPr>
              <a:t>l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245">
                <a:latin typeface="Verdana"/>
                <a:cs typeface="Verdana"/>
              </a:rPr>
              <a:t>s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25" b="1">
                <a:solidFill>
                  <a:srgbClr val="0000FF"/>
                </a:solidFill>
                <a:latin typeface="Tahoma"/>
                <a:cs typeface="Tahoma"/>
              </a:rPr>
              <a:t>Grasshopper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61228" y="5818123"/>
            <a:ext cx="10972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Kat</a:t>
            </a:r>
            <a:r>
              <a:rPr dirty="0" sz="2000" spc="-35" b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dids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61228" y="6122923"/>
            <a:ext cx="175196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Grass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hoppers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980732"/>
            <a:ext cx="8888730" cy="5396865"/>
            <a:chOff x="0" y="980732"/>
            <a:chExt cx="8888730" cy="539686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5919787"/>
              <a:ext cx="152400" cy="1524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29200" y="591978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200" y="6224587"/>
              <a:ext cx="15240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4475" y="1200150"/>
              <a:ext cx="1714500" cy="17145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5276" y="1190625"/>
              <a:ext cx="1473200" cy="1651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825" y="980732"/>
              <a:ext cx="1981200" cy="11814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072384"/>
              <a:ext cx="324612" cy="212445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326883" y="3077336"/>
            <a:ext cx="12407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Joe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Hodges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1922-2000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32882" y="3067558"/>
            <a:ext cx="117602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Evelyn </a:t>
            </a:r>
            <a:r>
              <a:rPr dirty="0" sz="1800">
                <a:latin typeface="Arial MT"/>
                <a:cs typeface="Arial MT"/>
              </a:rPr>
              <a:t>Fix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1904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-10">
                <a:latin typeface="Arial MT"/>
                <a:cs typeface="Arial MT"/>
              </a:rPr>
              <a:t>1965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-323" y="3229140"/>
            <a:ext cx="306070" cy="1837055"/>
          </a:xfrm>
          <a:prstGeom prst="rect">
            <a:avLst/>
          </a:prstGeom>
        </p:spPr>
        <p:txBody>
          <a:bodyPr wrap="square" lIns="0" tIns="1397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20" b="1">
                <a:latin typeface="Tahoma"/>
                <a:cs typeface="Tahoma"/>
              </a:rPr>
              <a:t>Antenna</a:t>
            </a:r>
            <a:r>
              <a:rPr dirty="0" sz="1800" spc="385" b="1">
                <a:latin typeface="Tahoma"/>
                <a:cs typeface="Tahoma"/>
              </a:rPr>
              <a:t> </a:t>
            </a:r>
            <a:r>
              <a:rPr dirty="0" sz="1800" spc="-80" b="1">
                <a:latin typeface="Tahoma"/>
                <a:cs typeface="Tahoma"/>
              </a:rPr>
              <a:t>Length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4687" y="2160587"/>
            <a:ext cx="3832225" cy="4526915"/>
            <a:chOff x="674687" y="2160587"/>
            <a:chExt cx="3832225" cy="4526915"/>
          </a:xfrm>
        </p:grpSpPr>
        <p:sp>
          <p:nvSpPr>
            <p:cNvPr id="26" name="object 26"/>
            <p:cNvSpPr/>
            <p:nvPr/>
          </p:nvSpPr>
          <p:spPr>
            <a:xfrm>
              <a:off x="685800" y="2171700"/>
              <a:ext cx="3810000" cy="3810000"/>
            </a:xfrm>
            <a:custGeom>
              <a:avLst/>
              <a:gdLst/>
              <a:ahLst/>
              <a:cxnLst/>
              <a:rect l="l" t="t" r="r" b="b"/>
              <a:pathLst>
                <a:path w="3810000" h="3810000">
                  <a:moveTo>
                    <a:pt x="0" y="3810000"/>
                  </a:moveTo>
                  <a:lnTo>
                    <a:pt x="381000" y="3810000"/>
                  </a:lnTo>
                  <a:lnTo>
                    <a:pt x="381000" y="3429000"/>
                  </a:lnTo>
                  <a:lnTo>
                    <a:pt x="0" y="3429000"/>
                  </a:lnTo>
                  <a:lnTo>
                    <a:pt x="0" y="3810000"/>
                  </a:lnTo>
                  <a:close/>
                </a:path>
                <a:path w="3810000" h="3810000">
                  <a:moveTo>
                    <a:pt x="381000" y="3810000"/>
                  </a:moveTo>
                  <a:lnTo>
                    <a:pt x="762000" y="3810000"/>
                  </a:lnTo>
                  <a:lnTo>
                    <a:pt x="762000" y="3429000"/>
                  </a:lnTo>
                  <a:lnTo>
                    <a:pt x="381000" y="3429000"/>
                  </a:lnTo>
                  <a:lnTo>
                    <a:pt x="381000" y="3810000"/>
                  </a:lnTo>
                  <a:close/>
                </a:path>
                <a:path w="3810000" h="3810000">
                  <a:moveTo>
                    <a:pt x="762000" y="3810000"/>
                  </a:moveTo>
                  <a:lnTo>
                    <a:pt x="1143000" y="3810000"/>
                  </a:lnTo>
                  <a:lnTo>
                    <a:pt x="1143000" y="3429000"/>
                  </a:lnTo>
                  <a:lnTo>
                    <a:pt x="762000" y="3429000"/>
                  </a:lnTo>
                  <a:lnTo>
                    <a:pt x="762000" y="3810000"/>
                  </a:lnTo>
                  <a:close/>
                </a:path>
                <a:path w="3810000" h="3810000">
                  <a:moveTo>
                    <a:pt x="1143000" y="3810000"/>
                  </a:moveTo>
                  <a:lnTo>
                    <a:pt x="1524000" y="3810000"/>
                  </a:lnTo>
                  <a:lnTo>
                    <a:pt x="1524000" y="3429000"/>
                  </a:lnTo>
                  <a:lnTo>
                    <a:pt x="1143000" y="3429000"/>
                  </a:lnTo>
                  <a:lnTo>
                    <a:pt x="1143000" y="3810000"/>
                  </a:lnTo>
                  <a:close/>
                </a:path>
                <a:path w="3810000" h="3810000">
                  <a:moveTo>
                    <a:pt x="1524000" y="3810000"/>
                  </a:moveTo>
                  <a:lnTo>
                    <a:pt x="1905000" y="3810000"/>
                  </a:lnTo>
                  <a:lnTo>
                    <a:pt x="1905000" y="3429000"/>
                  </a:lnTo>
                  <a:lnTo>
                    <a:pt x="1524000" y="3429000"/>
                  </a:lnTo>
                  <a:lnTo>
                    <a:pt x="1524000" y="3810000"/>
                  </a:lnTo>
                  <a:close/>
                </a:path>
                <a:path w="3810000" h="3810000">
                  <a:moveTo>
                    <a:pt x="1905000" y="3810000"/>
                  </a:moveTo>
                  <a:lnTo>
                    <a:pt x="2286000" y="3810000"/>
                  </a:lnTo>
                  <a:lnTo>
                    <a:pt x="2286000" y="3429000"/>
                  </a:lnTo>
                  <a:lnTo>
                    <a:pt x="1905000" y="3429000"/>
                  </a:lnTo>
                  <a:lnTo>
                    <a:pt x="1905000" y="3810000"/>
                  </a:lnTo>
                  <a:close/>
                </a:path>
                <a:path w="3810000" h="3810000">
                  <a:moveTo>
                    <a:pt x="2286000" y="3810000"/>
                  </a:moveTo>
                  <a:lnTo>
                    <a:pt x="2667000" y="3810000"/>
                  </a:lnTo>
                  <a:lnTo>
                    <a:pt x="2667000" y="3429000"/>
                  </a:lnTo>
                  <a:lnTo>
                    <a:pt x="2286000" y="3429000"/>
                  </a:lnTo>
                  <a:lnTo>
                    <a:pt x="2286000" y="3810000"/>
                  </a:lnTo>
                  <a:close/>
                </a:path>
                <a:path w="3810000" h="3810000">
                  <a:moveTo>
                    <a:pt x="2667000" y="3810000"/>
                  </a:moveTo>
                  <a:lnTo>
                    <a:pt x="3048000" y="3810000"/>
                  </a:lnTo>
                  <a:lnTo>
                    <a:pt x="3048000" y="3429000"/>
                  </a:lnTo>
                  <a:lnTo>
                    <a:pt x="2667000" y="3429000"/>
                  </a:lnTo>
                  <a:lnTo>
                    <a:pt x="2667000" y="3810000"/>
                  </a:lnTo>
                  <a:close/>
                </a:path>
                <a:path w="3810000" h="3810000">
                  <a:moveTo>
                    <a:pt x="3048000" y="3810000"/>
                  </a:moveTo>
                  <a:lnTo>
                    <a:pt x="3429000" y="3810000"/>
                  </a:lnTo>
                  <a:lnTo>
                    <a:pt x="3429000" y="3429000"/>
                  </a:lnTo>
                  <a:lnTo>
                    <a:pt x="3048000" y="3429000"/>
                  </a:lnTo>
                  <a:lnTo>
                    <a:pt x="3048000" y="3810000"/>
                  </a:lnTo>
                  <a:close/>
                </a:path>
                <a:path w="3810000" h="3810000">
                  <a:moveTo>
                    <a:pt x="3429000" y="3810000"/>
                  </a:moveTo>
                  <a:lnTo>
                    <a:pt x="3810000" y="3810000"/>
                  </a:lnTo>
                  <a:lnTo>
                    <a:pt x="3810000" y="3429000"/>
                  </a:lnTo>
                  <a:lnTo>
                    <a:pt x="3429000" y="3429000"/>
                  </a:lnTo>
                  <a:lnTo>
                    <a:pt x="3429000" y="3810000"/>
                  </a:lnTo>
                  <a:close/>
                </a:path>
                <a:path w="3810000" h="3810000">
                  <a:moveTo>
                    <a:pt x="0" y="3429000"/>
                  </a:moveTo>
                  <a:lnTo>
                    <a:pt x="381000" y="3429000"/>
                  </a:lnTo>
                  <a:lnTo>
                    <a:pt x="381000" y="3048000"/>
                  </a:lnTo>
                  <a:lnTo>
                    <a:pt x="0" y="3048000"/>
                  </a:lnTo>
                  <a:lnTo>
                    <a:pt x="0" y="3429000"/>
                  </a:lnTo>
                  <a:close/>
                </a:path>
                <a:path w="3810000" h="3810000">
                  <a:moveTo>
                    <a:pt x="381000" y="3429000"/>
                  </a:moveTo>
                  <a:lnTo>
                    <a:pt x="762000" y="3429000"/>
                  </a:lnTo>
                  <a:lnTo>
                    <a:pt x="762000" y="3048000"/>
                  </a:lnTo>
                  <a:lnTo>
                    <a:pt x="381000" y="3048000"/>
                  </a:lnTo>
                  <a:lnTo>
                    <a:pt x="381000" y="3429000"/>
                  </a:lnTo>
                  <a:close/>
                </a:path>
                <a:path w="3810000" h="3810000">
                  <a:moveTo>
                    <a:pt x="762000" y="3429000"/>
                  </a:moveTo>
                  <a:lnTo>
                    <a:pt x="1143000" y="3429000"/>
                  </a:lnTo>
                  <a:lnTo>
                    <a:pt x="1143000" y="3048000"/>
                  </a:lnTo>
                  <a:lnTo>
                    <a:pt x="762000" y="3048000"/>
                  </a:lnTo>
                  <a:lnTo>
                    <a:pt x="762000" y="3429000"/>
                  </a:lnTo>
                  <a:close/>
                </a:path>
                <a:path w="3810000" h="3810000">
                  <a:moveTo>
                    <a:pt x="1143000" y="3429000"/>
                  </a:moveTo>
                  <a:lnTo>
                    <a:pt x="1524000" y="3429000"/>
                  </a:lnTo>
                  <a:lnTo>
                    <a:pt x="1524000" y="3048000"/>
                  </a:lnTo>
                  <a:lnTo>
                    <a:pt x="1143000" y="3048000"/>
                  </a:lnTo>
                  <a:lnTo>
                    <a:pt x="1143000" y="3429000"/>
                  </a:lnTo>
                  <a:close/>
                </a:path>
                <a:path w="3810000" h="3810000">
                  <a:moveTo>
                    <a:pt x="1524000" y="3429000"/>
                  </a:moveTo>
                  <a:lnTo>
                    <a:pt x="1905000" y="3429000"/>
                  </a:lnTo>
                  <a:lnTo>
                    <a:pt x="1905000" y="3048000"/>
                  </a:lnTo>
                  <a:lnTo>
                    <a:pt x="1524000" y="3048000"/>
                  </a:lnTo>
                  <a:lnTo>
                    <a:pt x="1524000" y="3429000"/>
                  </a:lnTo>
                  <a:close/>
                </a:path>
                <a:path w="3810000" h="3810000">
                  <a:moveTo>
                    <a:pt x="1905000" y="3429000"/>
                  </a:moveTo>
                  <a:lnTo>
                    <a:pt x="2286000" y="3429000"/>
                  </a:lnTo>
                  <a:lnTo>
                    <a:pt x="2286000" y="3048000"/>
                  </a:lnTo>
                  <a:lnTo>
                    <a:pt x="1905000" y="3048000"/>
                  </a:lnTo>
                  <a:lnTo>
                    <a:pt x="1905000" y="3429000"/>
                  </a:lnTo>
                  <a:close/>
                </a:path>
                <a:path w="3810000" h="3810000">
                  <a:moveTo>
                    <a:pt x="2286000" y="3429000"/>
                  </a:moveTo>
                  <a:lnTo>
                    <a:pt x="2667000" y="3429000"/>
                  </a:lnTo>
                  <a:lnTo>
                    <a:pt x="2667000" y="3048000"/>
                  </a:lnTo>
                  <a:lnTo>
                    <a:pt x="2286000" y="3048000"/>
                  </a:lnTo>
                  <a:lnTo>
                    <a:pt x="2286000" y="3429000"/>
                  </a:lnTo>
                  <a:close/>
                </a:path>
                <a:path w="3810000" h="3810000">
                  <a:moveTo>
                    <a:pt x="2667000" y="3429000"/>
                  </a:moveTo>
                  <a:lnTo>
                    <a:pt x="3048000" y="3429000"/>
                  </a:lnTo>
                  <a:lnTo>
                    <a:pt x="3048000" y="3048000"/>
                  </a:lnTo>
                  <a:lnTo>
                    <a:pt x="2667000" y="3048000"/>
                  </a:lnTo>
                  <a:lnTo>
                    <a:pt x="2667000" y="3429000"/>
                  </a:lnTo>
                  <a:close/>
                </a:path>
                <a:path w="3810000" h="3810000">
                  <a:moveTo>
                    <a:pt x="3048000" y="3429000"/>
                  </a:moveTo>
                  <a:lnTo>
                    <a:pt x="3429000" y="3429000"/>
                  </a:lnTo>
                  <a:lnTo>
                    <a:pt x="3429000" y="3048000"/>
                  </a:lnTo>
                  <a:lnTo>
                    <a:pt x="3048000" y="3048000"/>
                  </a:lnTo>
                  <a:lnTo>
                    <a:pt x="3048000" y="3429000"/>
                  </a:lnTo>
                  <a:close/>
                </a:path>
                <a:path w="3810000" h="3810000">
                  <a:moveTo>
                    <a:pt x="3429000" y="3429000"/>
                  </a:moveTo>
                  <a:lnTo>
                    <a:pt x="3810000" y="3429000"/>
                  </a:lnTo>
                  <a:lnTo>
                    <a:pt x="3810000" y="3048000"/>
                  </a:lnTo>
                  <a:lnTo>
                    <a:pt x="3429000" y="3048000"/>
                  </a:lnTo>
                  <a:lnTo>
                    <a:pt x="3429000" y="3429000"/>
                  </a:lnTo>
                  <a:close/>
                </a:path>
                <a:path w="3810000" h="3810000">
                  <a:moveTo>
                    <a:pt x="0" y="3048000"/>
                  </a:moveTo>
                  <a:lnTo>
                    <a:pt x="381000" y="3048000"/>
                  </a:lnTo>
                  <a:lnTo>
                    <a:pt x="381000" y="2667000"/>
                  </a:lnTo>
                  <a:lnTo>
                    <a:pt x="0" y="2667000"/>
                  </a:lnTo>
                  <a:lnTo>
                    <a:pt x="0" y="3048000"/>
                  </a:lnTo>
                  <a:close/>
                </a:path>
                <a:path w="3810000" h="3810000">
                  <a:moveTo>
                    <a:pt x="381000" y="3048000"/>
                  </a:moveTo>
                  <a:lnTo>
                    <a:pt x="762000" y="3048000"/>
                  </a:lnTo>
                  <a:lnTo>
                    <a:pt x="762000" y="2667000"/>
                  </a:lnTo>
                  <a:lnTo>
                    <a:pt x="381000" y="2667000"/>
                  </a:lnTo>
                  <a:lnTo>
                    <a:pt x="381000" y="3048000"/>
                  </a:lnTo>
                  <a:close/>
                </a:path>
                <a:path w="3810000" h="3810000">
                  <a:moveTo>
                    <a:pt x="762000" y="3048000"/>
                  </a:moveTo>
                  <a:lnTo>
                    <a:pt x="1143000" y="3048000"/>
                  </a:lnTo>
                  <a:lnTo>
                    <a:pt x="1143000" y="2667000"/>
                  </a:lnTo>
                  <a:lnTo>
                    <a:pt x="762000" y="2667000"/>
                  </a:lnTo>
                  <a:lnTo>
                    <a:pt x="762000" y="3048000"/>
                  </a:lnTo>
                  <a:close/>
                </a:path>
                <a:path w="3810000" h="3810000">
                  <a:moveTo>
                    <a:pt x="1143000" y="3048000"/>
                  </a:moveTo>
                  <a:lnTo>
                    <a:pt x="1524000" y="3048000"/>
                  </a:lnTo>
                  <a:lnTo>
                    <a:pt x="1524000" y="2667000"/>
                  </a:lnTo>
                  <a:lnTo>
                    <a:pt x="1143000" y="2667000"/>
                  </a:lnTo>
                  <a:lnTo>
                    <a:pt x="1143000" y="3048000"/>
                  </a:lnTo>
                  <a:close/>
                </a:path>
                <a:path w="3810000" h="3810000">
                  <a:moveTo>
                    <a:pt x="1524000" y="3048000"/>
                  </a:moveTo>
                  <a:lnTo>
                    <a:pt x="1905000" y="3048000"/>
                  </a:lnTo>
                  <a:lnTo>
                    <a:pt x="1905000" y="2667000"/>
                  </a:lnTo>
                  <a:lnTo>
                    <a:pt x="1524000" y="2667000"/>
                  </a:lnTo>
                  <a:lnTo>
                    <a:pt x="1524000" y="3048000"/>
                  </a:lnTo>
                  <a:close/>
                </a:path>
                <a:path w="3810000" h="3810000">
                  <a:moveTo>
                    <a:pt x="1905000" y="3048000"/>
                  </a:moveTo>
                  <a:lnTo>
                    <a:pt x="2286000" y="3048000"/>
                  </a:lnTo>
                  <a:lnTo>
                    <a:pt x="2286000" y="2667000"/>
                  </a:lnTo>
                  <a:lnTo>
                    <a:pt x="1905000" y="2667000"/>
                  </a:lnTo>
                  <a:lnTo>
                    <a:pt x="1905000" y="3048000"/>
                  </a:lnTo>
                  <a:close/>
                </a:path>
                <a:path w="3810000" h="3810000">
                  <a:moveTo>
                    <a:pt x="2286000" y="3048000"/>
                  </a:moveTo>
                  <a:lnTo>
                    <a:pt x="2667000" y="3048000"/>
                  </a:lnTo>
                  <a:lnTo>
                    <a:pt x="2667000" y="2667000"/>
                  </a:lnTo>
                  <a:lnTo>
                    <a:pt x="2286000" y="2667000"/>
                  </a:lnTo>
                  <a:lnTo>
                    <a:pt x="2286000" y="3048000"/>
                  </a:lnTo>
                  <a:close/>
                </a:path>
                <a:path w="3810000" h="3810000">
                  <a:moveTo>
                    <a:pt x="2667000" y="3048000"/>
                  </a:moveTo>
                  <a:lnTo>
                    <a:pt x="3048000" y="3048000"/>
                  </a:lnTo>
                  <a:lnTo>
                    <a:pt x="3048000" y="2667000"/>
                  </a:lnTo>
                  <a:lnTo>
                    <a:pt x="2667000" y="2667000"/>
                  </a:lnTo>
                  <a:lnTo>
                    <a:pt x="2667000" y="3048000"/>
                  </a:lnTo>
                  <a:close/>
                </a:path>
                <a:path w="3810000" h="3810000">
                  <a:moveTo>
                    <a:pt x="3048000" y="3048000"/>
                  </a:moveTo>
                  <a:lnTo>
                    <a:pt x="3429000" y="3048000"/>
                  </a:lnTo>
                  <a:lnTo>
                    <a:pt x="3429000" y="2667000"/>
                  </a:lnTo>
                  <a:lnTo>
                    <a:pt x="3048000" y="2667000"/>
                  </a:lnTo>
                  <a:lnTo>
                    <a:pt x="3048000" y="3048000"/>
                  </a:lnTo>
                  <a:close/>
                </a:path>
                <a:path w="3810000" h="3810000">
                  <a:moveTo>
                    <a:pt x="3429000" y="3048000"/>
                  </a:moveTo>
                  <a:lnTo>
                    <a:pt x="3810000" y="3048000"/>
                  </a:lnTo>
                  <a:lnTo>
                    <a:pt x="3810000" y="2667000"/>
                  </a:lnTo>
                  <a:lnTo>
                    <a:pt x="3429000" y="2667000"/>
                  </a:lnTo>
                  <a:lnTo>
                    <a:pt x="3429000" y="3048000"/>
                  </a:lnTo>
                  <a:close/>
                </a:path>
                <a:path w="3810000" h="3810000">
                  <a:moveTo>
                    <a:pt x="0" y="2667000"/>
                  </a:moveTo>
                  <a:lnTo>
                    <a:pt x="381000" y="2667000"/>
                  </a:lnTo>
                  <a:lnTo>
                    <a:pt x="381000" y="2286000"/>
                  </a:lnTo>
                  <a:lnTo>
                    <a:pt x="0" y="2286000"/>
                  </a:lnTo>
                  <a:lnTo>
                    <a:pt x="0" y="2667000"/>
                  </a:lnTo>
                  <a:close/>
                </a:path>
                <a:path w="3810000" h="3810000">
                  <a:moveTo>
                    <a:pt x="381000" y="2667000"/>
                  </a:moveTo>
                  <a:lnTo>
                    <a:pt x="762000" y="2667000"/>
                  </a:lnTo>
                  <a:lnTo>
                    <a:pt x="762000" y="2286000"/>
                  </a:lnTo>
                  <a:lnTo>
                    <a:pt x="381000" y="2286000"/>
                  </a:lnTo>
                  <a:lnTo>
                    <a:pt x="381000" y="2667000"/>
                  </a:lnTo>
                  <a:close/>
                </a:path>
                <a:path w="3810000" h="3810000">
                  <a:moveTo>
                    <a:pt x="762000" y="2667000"/>
                  </a:moveTo>
                  <a:lnTo>
                    <a:pt x="1143000" y="2667000"/>
                  </a:lnTo>
                  <a:lnTo>
                    <a:pt x="1143000" y="2286000"/>
                  </a:lnTo>
                  <a:lnTo>
                    <a:pt x="762000" y="2286000"/>
                  </a:lnTo>
                  <a:lnTo>
                    <a:pt x="762000" y="2667000"/>
                  </a:lnTo>
                  <a:close/>
                </a:path>
                <a:path w="3810000" h="3810000">
                  <a:moveTo>
                    <a:pt x="1143000" y="2667000"/>
                  </a:moveTo>
                  <a:lnTo>
                    <a:pt x="1524000" y="2667000"/>
                  </a:lnTo>
                  <a:lnTo>
                    <a:pt x="1524000" y="2286000"/>
                  </a:lnTo>
                  <a:lnTo>
                    <a:pt x="1143000" y="2286000"/>
                  </a:lnTo>
                  <a:lnTo>
                    <a:pt x="1143000" y="2667000"/>
                  </a:lnTo>
                  <a:close/>
                </a:path>
                <a:path w="3810000" h="3810000">
                  <a:moveTo>
                    <a:pt x="1524000" y="2667000"/>
                  </a:moveTo>
                  <a:lnTo>
                    <a:pt x="1905000" y="2667000"/>
                  </a:lnTo>
                  <a:lnTo>
                    <a:pt x="1905000" y="2286000"/>
                  </a:lnTo>
                  <a:lnTo>
                    <a:pt x="1524000" y="2286000"/>
                  </a:lnTo>
                  <a:lnTo>
                    <a:pt x="1524000" y="2667000"/>
                  </a:lnTo>
                  <a:close/>
                </a:path>
                <a:path w="3810000" h="3810000">
                  <a:moveTo>
                    <a:pt x="1905000" y="2667000"/>
                  </a:moveTo>
                  <a:lnTo>
                    <a:pt x="2286000" y="2667000"/>
                  </a:lnTo>
                  <a:lnTo>
                    <a:pt x="2286000" y="2286000"/>
                  </a:lnTo>
                  <a:lnTo>
                    <a:pt x="1905000" y="2286000"/>
                  </a:lnTo>
                  <a:lnTo>
                    <a:pt x="1905000" y="2667000"/>
                  </a:lnTo>
                  <a:close/>
                </a:path>
                <a:path w="3810000" h="3810000">
                  <a:moveTo>
                    <a:pt x="2286000" y="2667000"/>
                  </a:moveTo>
                  <a:lnTo>
                    <a:pt x="2667000" y="2667000"/>
                  </a:lnTo>
                  <a:lnTo>
                    <a:pt x="2667000" y="2286000"/>
                  </a:lnTo>
                  <a:lnTo>
                    <a:pt x="2286000" y="2286000"/>
                  </a:lnTo>
                  <a:lnTo>
                    <a:pt x="2286000" y="2667000"/>
                  </a:lnTo>
                  <a:close/>
                </a:path>
                <a:path w="3810000" h="3810000">
                  <a:moveTo>
                    <a:pt x="2667000" y="2667000"/>
                  </a:moveTo>
                  <a:lnTo>
                    <a:pt x="3048000" y="2667000"/>
                  </a:lnTo>
                  <a:lnTo>
                    <a:pt x="3048000" y="2286000"/>
                  </a:lnTo>
                  <a:lnTo>
                    <a:pt x="2667000" y="2286000"/>
                  </a:lnTo>
                  <a:lnTo>
                    <a:pt x="2667000" y="2667000"/>
                  </a:lnTo>
                  <a:close/>
                </a:path>
                <a:path w="3810000" h="3810000">
                  <a:moveTo>
                    <a:pt x="3048000" y="2667000"/>
                  </a:moveTo>
                  <a:lnTo>
                    <a:pt x="3429000" y="2667000"/>
                  </a:lnTo>
                  <a:lnTo>
                    <a:pt x="3429000" y="2286000"/>
                  </a:lnTo>
                  <a:lnTo>
                    <a:pt x="3048000" y="2286000"/>
                  </a:lnTo>
                  <a:lnTo>
                    <a:pt x="3048000" y="2667000"/>
                  </a:lnTo>
                  <a:close/>
                </a:path>
                <a:path w="3810000" h="3810000">
                  <a:moveTo>
                    <a:pt x="3429000" y="2667000"/>
                  </a:moveTo>
                  <a:lnTo>
                    <a:pt x="3810000" y="2667000"/>
                  </a:lnTo>
                  <a:lnTo>
                    <a:pt x="3810000" y="2286000"/>
                  </a:lnTo>
                  <a:lnTo>
                    <a:pt x="3429000" y="2286000"/>
                  </a:lnTo>
                  <a:lnTo>
                    <a:pt x="3429000" y="2667000"/>
                  </a:lnTo>
                  <a:close/>
                </a:path>
                <a:path w="3810000" h="3810000">
                  <a:moveTo>
                    <a:pt x="0" y="2286000"/>
                  </a:moveTo>
                  <a:lnTo>
                    <a:pt x="381000" y="2286000"/>
                  </a:lnTo>
                  <a:lnTo>
                    <a:pt x="381000" y="1905000"/>
                  </a:lnTo>
                  <a:lnTo>
                    <a:pt x="0" y="1905000"/>
                  </a:lnTo>
                  <a:lnTo>
                    <a:pt x="0" y="2286000"/>
                  </a:lnTo>
                  <a:close/>
                </a:path>
                <a:path w="3810000" h="3810000">
                  <a:moveTo>
                    <a:pt x="381000" y="2286000"/>
                  </a:moveTo>
                  <a:lnTo>
                    <a:pt x="762000" y="2286000"/>
                  </a:lnTo>
                  <a:lnTo>
                    <a:pt x="762000" y="1905000"/>
                  </a:lnTo>
                  <a:lnTo>
                    <a:pt x="381000" y="1905000"/>
                  </a:lnTo>
                  <a:lnTo>
                    <a:pt x="381000" y="2286000"/>
                  </a:lnTo>
                  <a:close/>
                </a:path>
                <a:path w="3810000" h="3810000">
                  <a:moveTo>
                    <a:pt x="762000" y="2286000"/>
                  </a:moveTo>
                  <a:lnTo>
                    <a:pt x="1143000" y="2286000"/>
                  </a:lnTo>
                  <a:lnTo>
                    <a:pt x="1143000" y="1905000"/>
                  </a:lnTo>
                  <a:lnTo>
                    <a:pt x="762000" y="1905000"/>
                  </a:lnTo>
                  <a:lnTo>
                    <a:pt x="762000" y="2286000"/>
                  </a:lnTo>
                  <a:close/>
                </a:path>
                <a:path w="3810000" h="3810000">
                  <a:moveTo>
                    <a:pt x="1143000" y="2286000"/>
                  </a:moveTo>
                  <a:lnTo>
                    <a:pt x="1524000" y="2286000"/>
                  </a:lnTo>
                  <a:lnTo>
                    <a:pt x="1524000" y="1905000"/>
                  </a:lnTo>
                  <a:lnTo>
                    <a:pt x="1143000" y="1905000"/>
                  </a:lnTo>
                  <a:lnTo>
                    <a:pt x="1143000" y="2286000"/>
                  </a:lnTo>
                  <a:close/>
                </a:path>
                <a:path w="3810000" h="3810000">
                  <a:moveTo>
                    <a:pt x="1524000" y="2286000"/>
                  </a:moveTo>
                  <a:lnTo>
                    <a:pt x="1905000" y="2286000"/>
                  </a:lnTo>
                  <a:lnTo>
                    <a:pt x="1905000" y="1905000"/>
                  </a:lnTo>
                  <a:lnTo>
                    <a:pt x="1524000" y="1905000"/>
                  </a:lnTo>
                  <a:lnTo>
                    <a:pt x="1524000" y="2286000"/>
                  </a:lnTo>
                  <a:close/>
                </a:path>
                <a:path w="3810000" h="3810000">
                  <a:moveTo>
                    <a:pt x="1905000" y="2286000"/>
                  </a:moveTo>
                  <a:lnTo>
                    <a:pt x="2286000" y="2286000"/>
                  </a:lnTo>
                  <a:lnTo>
                    <a:pt x="2286000" y="1905000"/>
                  </a:lnTo>
                  <a:lnTo>
                    <a:pt x="1905000" y="1905000"/>
                  </a:lnTo>
                  <a:lnTo>
                    <a:pt x="1905000" y="2286000"/>
                  </a:lnTo>
                  <a:close/>
                </a:path>
                <a:path w="3810000" h="3810000">
                  <a:moveTo>
                    <a:pt x="2286000" y="2286000"/>
                  </a:moveTo>
                  <a:lnTo>
                    <a:pt x="2667000" y="2286000"/>
                  </a:lnTo>
                  <a:lnTo>
                    <a:pt x="2667000" y="1905000"/>
                  </a:lnTo>
                  <a:lnTo>
                    <a:pt x="2286000" y="1905000"/>
                  </a:lnTo>
                  <a:lnTo>
                    <a:pt x="2286000" y="2286000"/>
                  </a:lnTo>
                  <a:close/>
                </a:path>
                <a:path w="3810000" h="3810000">
                  <a:moveTo>
                    <a:pt x="2667000" y="2286000"/>
                  </a:moveTo>
                  <a:lnTo>
                    <a:pt x="3048000" y="2286000"/>
                  </a:lnTo>
                  <a:lnTo>
                    <a:pt x="3048000" y="1905000"/>
                  </a:lnTo>
                  <a:lnTo>
                    <a:pt x="2667000" y="1905000"/>
                  </a:lnTo>
                  <a:lnTo>
                    <a:pt x="2667000" y="2286000"/>
                  </a:lnTo>
                  <a:close/>
                </a:path>
                <a:path w="3810000" h="3810000">
                  <a:moveTo>
                    <a:pt x="3048000" y="2286000"/>
                  </a:moveTo>
                  <a:lnTo>
                    <a:pt x="3429000" y="2286000"/>
                  </a:lnTo>
                  <a:lnTo>
                    <a:pt x="3429000" y="1905000"/>
                  </a:lnTo>
                  <a:lnTo>
                    <a:pt x="3048000" y="1905000"/>
                  </a:lnTo>
                  <a:lnTo>
                    <a:pt x="3048000" y="2286000"/>
                  </a:lnTo>
                  <a:close/>
                </a:path>
                <a:path w="3810000" h="3810000">
                  <a:moveTo>
                    <a:pt x="3429000" y="2286000"/>
                  </a:moveTo>
                  <a:lnTo>
                    <a:pt x="3810000" y="2286000"/>
                  </a:lnTo>
                  <a:lnTo>
                    <a:pt x="3810000" y="1905000"/>
                  </a:lnTo>
                  <a:lnTo>
                    <a:pt x="3429000" y="1905000"/>
                  </a:lnTo>
                  <a:lnTo>
                    <a:pt x="3429000" y="2286000"/>
                  </a:lnTo>
                  <a:close/>
                </a:path>
                <a:path w="3810000" h="3810000">
                  <a:moveTo>
                    <a:pt x="0" y="1905000"/>
                  </a:moveTo>
                  <a:lnTo>
                    <a:pt x="381000" y="1905000"/>
                  </a:lnTo>
                  <a:lnTo>
                    <a:pt x="381000" y="1524000"/>
                  </a:lnTo>
                  <a:lnTo>
                    <a:pt x="0" y="1524000"/>
                  </a:lnTo>
                  <a:lnTo>
                    <a:pt x="0" y="1905000"/>
                  </a:lnTo>
                  <a:close/>
                </a:path>
                <a:path w="3810000" h="3810000">
                  <a:moveTo>
                    <a:pt x="381000" y="1905000"/>
                  </a:moveTo>
                  <a:lnTo>
                    <a:pt x="762000" y="1905000"/>
                  </a:lnTo>
                  <a:lnTo>
                    <a:pt x="762000" y="1524000"/>
                  </a:lnTo>
                  <a:lnTo>
                    <a:pt x="381000" y="1524000"/>
                  </a:lnTo>
                  <a:lnTo>
                    <a:pt x="381000" y="1905000"/>
                  </a:lnTo>
                  <a:close/>
                </a:path>
                <a:path w="3810000" h="3810000">
                  <a:moveTo>
                    <a:pt x="762000" y="1905000"/>
                  </a:moveTo>
                  <a:lnTo>
                    <a:pt x="1143000" y="1905000"/>
                  </a:lnTo>
                  <a:lnTo>
                    <a:pt x="1143000" y="1524000"/>
                  </a:lnTo>
                  <a:lnTo>
                    <a:pt x="762000" y="1524000"/>
                  </a:lnTo>
                  <a:lnTo>
                    <a:pt x="762000" y="1905000"/>
                  </a:lnTo>
                  <a:close/>
                </a:path>
                <a:path w="3810000" h="3810000">
                  <a:moveTo>
                    <a:pt x="1143000" y="1905000"/>
                  </a:moveTo>
                  <a:lnTo>
                    <a:pt x="1524000" y="1905000"/>
                  </a:lnTo>
                  <a:lnTo>
                    <a:pt x="1524000" y="1524000"/>
                  </a:lnTo>
                  <a:lnTo>
                    <a:pt x="1143000" y="1524000"/>
                  </a:lnTo>
                  <a:lnTo>
                    <a:pt x="1143000" y="1905000"/>
                  </a:lnTo>
                  <a:close/>
                </a:path>
                <a:path w="3810000" h="3810000">
                  <a:moveTo>
                    <a:pt x="1524000" y="1905000"/>
                  </a:moveTo>
                  <a:lnTo>
                    <a:pt x="1905000" y="1905000"/>
                  </a:lnTo>
                  <a:lnTo>
                    <a:pt x="1905000" y="1524000"/>
                  </a:lnTo>
                  <a:lnTo>
                    <a:pt x="1524000" y="1524000"/>
                  </a:lnTo>
                  <a:lnTo>
                    <a:pt x="1524000" y="1905000"/>
                  </a:lnTo>
                  <a:close/>
                </a:path>
                <a:path w="3810000" h="3810000">
                  <a:moveTo>
                    <a:pt x="1905000" y="1905000"/>
                  </a:moveTo>
                  <a:lnTo>
                    <a:pt x="2286000" y="1905000"/>
                  </a:lnTo>
                  <a:lnTo>
                    <a:pt x="2286000" y="1524000"/>
                  </a:lnTo>
                  <a:lnTo>
                    <a:pt x="1905000" y="1524000"/>
                  </a:lnTo>
                  <a:lnTo>
                    <a:pt x="1905000" y="1905000"/>
                  </a:lnTo>
                  <a:close/>
                </a:path>
                <a:path w="3810000" h="3810000">
                  <a:moveTo>
                    <a:pt x="2286000" y="1905000"/>
                  </a:moveTo>
                  <a:lnTo>
                    <a:pt x="2667000" y="1905000"/>
                  </a:lnTo>
                  <a:lnTo>
                    <a:pt x="2667000" y="1524000"/>
                  </a:lnTo>
                  <a:lnTo>
                    <a:pt x="2286000" y="1524000"/>
                  </a:lnTo>
                  <a:lnTo>
                    <a:pt x="2286000" y="1905000"/>
                  </a:lnTo>
                  <a:close/>
                </a:path>
                <a:path w="3810000" h="3810000">
                  <a:moveTo>
                    <a:pt x="2667000" y="1905000"/>
                  </a:moveTo>
                  <a:lnTo>
                    <a:pt x="3048000" y="1905000"/>
                  </a:lnTo>
                  <a:lnTo>
                    <a:pt x="3048000" y="1524000"/>
                  </a:lnTo>
                  <a:lnTo>
                    <a:pt x="2667000" y="1524000"/>
                  </a:lnTo>
                  <a:lnTo>
                    <a:pt x="2667000" y="1905000"/>
                  </a:lnTo>
                  <a:close/>
                </a:path>
                <a:path w="3810000" h="3810000">
                  <a:moveTo>
                    <a:pt x="3048000" y="1905000"/>
                  </a:moveTo>
                  <a:lnTo>
                    <a:pt x="3429000" y="1905000"/>
                  </a:lnTo>
                  <a:lnTo>
                    <a:pt x="3429000" y="1524000"/>
                  </a:lnTo>
                  <a:lnTo>
                    <a:pt x="3048000" y="1524000"/>
                  </a:lnTo>
                  <a:lnTo>
                    <a:pt x="3048000" y="1905000"/>
                  </a:lnTo>
                  <a:close/>
                </a:path>
                <a:path w="3810000" h="3810000">
                  <a:moveTo>
                    <a:pt x="3429000" y="1905000"/>
                  </a:moveTo>
                  <a:lnTo>
                    <a:pt x="3810000" y="1905000"/>
                  </a:lnTo>
                  <a:lnTo>
                    <a:pt x="3810000" y="1524000"/>
                  </a:lnTo>
                  <a:lnTo>
                    <a:pt x="3429000" y="1524000"/>
                  </a:lnTo>
                  <a:lnTo>
                    <a:pt x="3429000" y="1905000"/>
                  </a:lnTo>
                  <a:close/>
                </a:path>
                <a:path w="3810000" h="3810000">
                  <a:moveTo>
                    <a:pt x="0" y="1524000"/>
                  </a:moveTo>
                  <a:lnTo>
                    <a:pt x="381000" y="1524000"/>
                  </a:lnTo>
                  <a:lnTo>
                    <a:pt x="381000" y="1143000"/>
                  </a:lnTo>
                  <a:lnTo>
                    <a:pt x="0" y="1143000"/>
                  </a:lnTo>
                  <a:lnTo>
                    <a:pt x="0" y="1524000"/>
                  </a:lnTo>
                  <a:close/>
                </a:path>
                <a:path w="3810000" h="3810000">
                  <a:moveTo>
                    <a:pt x="381000" y="1524000"/>
                  </a:moveTo>
                  <a:lnTo>
                    <a:pt x="762000" y="1524000"/>
                  </a:lnTo>
                  <a:lnTo>
                    <a:pt x="762000" y="1143000"/>
                  </a:lnTo>
                  <a:lnTo>
                    <a:pt x="381000" y="1143000"/>
                  </a:lnTo>
                  <a:lnTo>
                    <a:pt x="381000" y="1524000"/>
                  </a:lnTo>
                  <a:close/>
                </a:path>
                <a:path w="3810000" h="3810000">
                  <a:moveTo>
                    <a:pt x="762000" y="1524000"/>
                  </a:moveTo>
                  <a:lnTo>
                    <a:pt x="1143000" y="1524000"/>
                  </a:lnTo>
                  <a:lnTo>
                    <a:pt x="1143000" y="1143000"/>
                  </a:lnTo>
                  <a:lnTo>
                    <a:pt x="762000" y="1143000"/>
                  </a:lnTo>
                  <a:lnTo>
                    <a:pt x="762000" y="1524000"/>
                  </a:lnTo>
                  <a:close/>
                </a:path>
                <a:path w="3810000" h="3810000">
                  <a:moveTo>
                    <a:pt x="1143000" y="1524000"/>
                  </a:moveTo>
                  <a:lnTo>
                    <a:pt x="1524000" y="1524000"/>
                  </a:lnTo>
                  <a:lnTo>
                    <a:pt x="1524000" y="1143000"/>
                  </a:lnTo>
                  <a:lnTo>
                    <a:pt x="1143000" y="1143000"/>
                  </a:lnTo>
                  <a:lnTo>
                    <a:pt x="1143000" y="1524000"/>
                  </a:lnTo>
                  <a:close/>
                </a:path>
                <a:path w="3810000" h="3810000">
                  <a:moveTo>
                    <a:pt x="1524000" y="1524000"/>
                  </a:moveTo>
                  <a:lnTo>
                    <a:pt x="1905000" y="1524000"/>
                  </a:lnTo>
                  <a:lnTo>
                    <a:pt x="1905000" y="1143000"/>
                  </a:lnTo>
                  <a:lnTo>
                    <a:pt x="1524000" y="1143000"/>
                  </a:lnTo>
                  <a:lnTo>
                    <a:pt x="1524000" y="1524000"/>
                  </a:lnTo>
                  <a:close/>
                </a:path>
                <a:path w="3810000" h="3810000">
                  <a:moveTo>
                    <a:pt x="1905000" y="1524000"/>
                  </a:moveTo>
                  <a:lnTo>
                    <a:pt x="2286000" y="1524000"/>
                  </a:lnTo>
                  <a:lnTo>
                    <a:pt x="2286000" y="1143000"/>
                  </a:lnTo>
                  <a:lnTo>
                    <a:pt x="1905000" y="1143000"/>
                  </a:lnTo>
                  <a:lnTo>
                    <a:pt x="1905000" y="1524000"/>
                  </a:lnTo>
                  <a:close/>
                </a:path>
                <a:path w="3810000" h="3810000">
                  <a:moveTo>
                    <a:pt x="2286000" y="1524000"/>
                  </a:moveTo>
                  <a:lnTo>
                    <a:pt x="2667000" y="1524000"/>
                  </a:lnTo>
                  <a:lnTo>
                    <a:pt x="2667000" y="1143000"/>
                  </a:lnTo>
                  <a:lnTo>
                    <a:pt x="2286000" y="1143000"/>
                  </a:lnTo>
                  <a:lnTo>
                    <a:pt x="2286000" y="1524000"/>
                  </a:lnTo>
                  <a:close/>
                </a:path>
                <a:path w="3810000" h="3810000">
                  <a:moveTo>
                    <a:pt x="2667000" y="1524000"/>
                  </a:moveTo>
                  <a:lnTo>
                    <a:pt x="3048000" y="1524000"/>
                  </a:lnTo>
                  <a:lnTo>
                    <a:pt x="3048000" y="1143000"/>
                  </a:lnTo>
                  <a:lnTo>
                    <a:pt x="2667000" y="1143000"/>
                  </a:lnTo>
                  <a:lnTo>
                    <a:pt x="2667000" y="1524000"/>
                  </a:lnTo>
                  <a:close/>
                </a:path>
                <a:path w="3810000" h="3810000">
                  <a:moveTo>
                    <a:pt x="3048000" y="1524000"/>
                  </a:moveTo>
                  <a:lnTo>
                    <a:pt x="3429000" y="1524000"/>
                  </a:lnTo>
                  <a:lnTo>
                    <a:pt x="3429000" y="1143000"/>
                  </a:lnTo>
                  <a:lnTo>
                    <a:pt x="3048000" y="1143000"/>
                  </a:lnTo>
                  <a:lnTo>
                    <a:pt x="3048000" y="1524000"/>
                  </a:lnTo>
                  <a:close/>
                </a:path>
                <a:path w="3810000" h="3810000">
                  <a:moveTo>
                    <a:pt x="3429000" y="1524000"/>
                  </a:moveTo>
                  <a:lnTo>
                    <a:pt x="3810000" y="1524000"/>
                  </a:lnTo>
                  <a:lnTo>
                    <a:pt x="3810000" y="1143000"/>
                  </a:lnTo>
                  <a:lnTo>
                    <a:pt x="3429000" y="1143000"/>
                  </a:lnTo>
                  <a:lnTo>
                    <a:pt x="3429000" y="1524000"/>
                  </a:lnTo>
                  <a:close/>
                </a:path>
                <a:path w="3810000" h="3810000">
                  <a:moveTo>
                    <a:pt x="0" y="1143000"/>
                  </a:moveTo>
                  <a:lnTo>
                    <a:pt x="381000" y="1143000"/>
                  </a:lnTo>
                  <a:lnTo>
                    <a:pt x="381000" y="762000"/>
                  </a:lnTo>
                  <a:lnTo>
                    <a:pt x="0" y="762000"/>
                  </a:lnTo>
                  <a:lnTo>
                    <a:pt x="0" y="1143000"/>
                  </a:lnTo>
                  <a:close/>
                </a:path>
                <a:path w="3810000" h="3810000">
                  <a:moveTo>
                    <a:pt x="381000" y="1143000"/>
                  </a:moveTo>
                  <a:lnTo>
                    <a:pt x="762000" y="1143000"/>
                  </a:lnTo>
                  <a:lnTo>
                    <a:pt x="762000" y="762000"/>
                  </a:lnTo>
                  <a:lnTo>
                    <a:pt x="381000" y="762000"/>
                  </a:lnTo>
                  <a:lnTo>
                    <a:pt x="381000" y="1143000"/>
                  </a:lnTo>
                  <a:close/>
                </a:path>
                <a:path w="3810000" h="3810000">
                  <a:moveTo>
                    <a:pt x="762000" y="1143000"/>
                  </a:moveTo>
                  <a:lnTo>
                    <a:pt x="1143000" y="1143000"/>
                  </a:lnTo>
                  <a:lnTo>
                    <a:pt x="1143000" y="762000"/>
                  </a:lnTo>
                  <a:lnTo>
                    <a:pt x="762000" y="762000"/>
                  </a:lnTo>
                  <a:lnTo>
                    <a:pt x="762000" y="1143000"/>
                  </a:lnTo>
                  <a:close/>
                </a:path>
                <a:path w="3810000" h="3810000">
                  <a:moveTo>
                    <a:pt x="1143000" y="1143000"/>
                  </a:moveTo>
                  <a:lnTo>
                    <a:pt x="1524000" y="1143000"/>
                  </a:lnTo>
                  <a:lnTo>
                    <a:pt x="1524000" y="762000"/>
                  </a:lnTo>
                  <a:lnTo>
                    <a:pt x="1143000" y="762000"/>
                  </a:lnTo>
                  <a:lnTo>
                    <a:pt x="1143000" y="1143000"/>
                  </a:lnTo>
                  <a:close/>
                </a:path>
                <a:path w="3810000" h="3810000">
                  <a:moveTo>
                    <a:pt x="1524000" y="1143000"/>
                  </a:moveTo>
                  <a:lnTo>
                    <a:pt x="1905000" y="1143000"/>
                  </a:lnTo>
                  <a:lnTo>
                    <a:pt x="1905000" y="762000"/>
                  </a:lnTo>
                  <a:lnTo>
                    <a:pt x="1524000" y="762000"/>
                  </a:lnTo>
                  <a:lnTo>
                    <a:pt x="1524000" y="1143000"/>
                  </a:lnTo>
                  <a:close/>
                </a:path>
                <a:path w="3810000" h="3810000">
                  <a:moveTo>
                    <a:pt x="1905000" y="1143000"/>
                  </a:moveTo>
                  <a:lnTo>
                    <a:pt x="2286000" y="1143000"/>
                  </a:lnTo>
                  <a:lnTo>
                    <a:pt x="2286000" y="762000"/>
                  </a:lnTo>
                  <a:lnTo>
                    <a:pt x="1905000" y="762000"/>
                  </a:lnTo>
                  <a:lnTo>
                    <a:pt x="1905000" y="1143000"/>
                  </a:lnTo>
                  <a:close/>
                </a:path>
                <a:path w="3810000" h="3810000">
                  <a:moveTo>
                    <a:pt x="2286000" y="1143000"/>
                  </a:moveTo>
                  <a:lnTo>
                    <a:pt x="2667000" y="1143000"/>
                  </a:lnTo>
                  <a:lnTo>
                    <a:pt x="2667000" y="762000"/>
                  </a:lnTo>
                  <a:lnTo>
                    <a:pt x="2286000" y="762000"/>
                  </a:lnTo>
                  <a:lnTo>
                    <a:pt x="2286000" y="1143000"/>
                  </a:lnTo>
                  <a:close/>
                </a:path>
                <a:path w="3810000" h="3810000">
                  <a:moveTo>
                    <a:pt x="2667000" y="1143000"/>
                  </a:moveTo>
                  <a:lnTo>
                    <a:pt x="3048000" y="1143000"/>
                  </a:lnTo>
                  <a:lnTo>
                    <a:pt x="3048000" y="762000"/>
                  </a:lnTo>
                  <a:lnTo>
                    <a:pt x="2667000" y="762000"/>
                  </a:lnTo>
                  <a:lnTo>
                    <a:pt x="2667000" y="1143000"/>
                  </a:lnTo>
                  <a:close/>
                </a:path>
                <a:path w="3810000" h="3810000">
                  <a:moveTo>
                    <a:pt x="3048000" y="1143000"/>
                  </a:moveTo>
                  <a:lnTo>
                    <a:pt x="3429000" y="1143000"/>
                  </a:lnTo>
                  <a:lnTo>
                    <a:pt x="3429000" y="762000"/>
                  </a:lnTo>
                  <a:lnTo>
                    <a:pt x="3048000" y="762000"/>
                  </a:lnTo>
                  <a:lnTo>
                    <a:pt x="3048000" y="1143000"/>
                  </a:lnTo>
                  <a:close/>
                </a:path>
                <a:path w="3810000" h="3810000">
                  <a:moveTo>
                    <a:pt x="3429000" y="1143000"/>
                  </a:moveTo>
                  <a:lnTo>
                    <a:pt x="3810000" y="1143000"/>
                  </a:lnTo>
                  <a:lnTo>
                    <a:pt x="3810000" y="762000"/>
                  </a:lnTo>
                  <a:lnTo>
                    <a:pt x="3429000" y="762000"/>
                  </a:lnTo>
                  <a:lnTo>
                    <a:pt x="3429000" y="1143000"/>
                  </a:lnTo>
                  <a:close/>
                </a:path>
                <a:path w="3810000" h="3810000">
                  <a:moveTo>
                    <a:pt x="0" y="762000"/>
                  </a:moveTo>
                  <a:lnTo>
                    <a:pt x="381000" y="76200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762000"/>
                  </a:lnTo>
                  <a:close/>
                </a:path>
                <a:path w="3810000" h="3810000">
                  <a:moveTo>
                    <a:pt x="381000" y="762000"/>
                  </a:moveTo>
                  <a:lnTo>
                    <a:pt x="762000" y="762000"/>
                  </a:lnTo>
                  <a:lnTo>
                    <a:pt x="762000" y="381000"/>
                  </a:lnTo>
                  <a:lnTo>
                    <a:pt x="381000" y="381000"/>
                  </a:lnTo>
                  <a:lnTo>
                    <a:pt x="381000" y="762000"/>
                  </a:lnTo>
                  <a:close/>
                </a:path>
                <a:path w="3810000" h="3810000">
                  <a:moveTo>
                    <a:pt x="762000" y="762000"/>
                  </a:moveTo>
                  <a:lnTo>
                    <a:pt x="1143000" y="762000"/>
                  </a:lnTo>
                  <a:lnTo>
                    <a:pt x="1143000" y="381000"/>
                  </a:lnTo>
                  <a:lnTo>
                    <a:pt x="762000" y="381000"/>
                  </a:lnTo>
                  <a:lnTo>
                    <a:pt x="762000" y="762000"/>
                  </a:lnTo>
                  <a:close/>
                </a:path>
                <a:path w="3810000" h="3810000">
                  <a:moveTo>
                    <a:pt x="1143000" y="762000"/>
                  </a:moveTo>
                  <a:lnTo>
                    <a:pt x="1524000" y="762000"/>
                  </a:lnTo>
                  <a:lnTo>
                    <a:pt x="1524000" y="381000"/>
                  </a:lnTo>
                  <a:lnTo>
                    <a:pt x="1143000" y="381000"/>
                  </a:lnTo>
                  <a:lnTo>
                    <a:pt x="1143000" y="762000"/>
                  </a:lnTo>
                  <a:close/>
                </a:path>
                <a:path w="3810000" h="3810000">
                  <a:moveTo>
                    <a:pt x="1524000" y="762000"/>
                  </a:moveTo>
                  <a:lnTo>
                    <a:pt x="1905000" y="762000"/>
                  </a:lnTo>
                  <a:lnTo>
                    <a:pt x="1905000" y="381000"/>
                  </a:lnTo>
                  <a:lnTo>
                    <a:pt x="1524000" y="381000"/>
                  </a:lnTo>
                  <a:lnTo>
                    <a:pt x="1524000" y="762000"/>
                  </a:lnTo>
                  <a:close/>
                </a:path>
                <a:path w="3810000" h="3810000">
                  <a:moveTo>
                    <a:pt x="1905000" y="762000"/>
                  </a:moveTo>
                  <a:lnTo>
                    <a:pt x="2286000" y="762000"/>
                  </a:lnTo>
                  <a:lnTo>
                    <a:pt x="2286000" y="381000"/>
                  </a:lnTo>
                  <a:lnTo>
                    <a:pt x="1905000" y="381000"/>
                  </a:lnTo>
                  <a:lnTo>
                    <a:pt x="1905000" y="762000"/>
                  </a:lnTo>
                  <a:close/>
                </a:path>
                <a:path w="3810000" h="3810000">
                  <a:moveTo>
                    <a:pt x="2286000" y="762000"/>
                  </a:moveTo>
                  <a:lnTo>
                    <a:pt x="2667000" y="762000"/>
                  </a:lnTo>
                  <a:lnTo>
                    <a:pt x="2667000" y="381000"/>
                  </a:lnTo>
                  <a:lnTo>
                    <a:pt x="2286000" y="381000"/>
                  </a:lnTo>
                  <a:lnTo>
                    <a:pt x="2286000" y="762000"/>
                  </a:lnTo>
                  <a:close/>
                </a:path>
                <a:path w="3810000" h="3810000">
                  <a:moveTo>
                    <a:pt x="2667000" y="762000"/>
                  </a:moveTo>
                  <a:lnTo>
                    <a:pt x="3048000" y="762000"/>
                  </a:lnTo>
                  <a:lnTo>
                    <a:pt x="3048000" y="381000"/>
                  </a:lnTo>
                  <a:lnTo>
                    <a:pt x="2667000" y="381000"/>
                  </a:lnTo>
                  <a:lnTo>
                    <a:pt x="2667000" y="762000"/>
                  </a:lnTo>
                  <a:close/>
                </a:path>
                <a:path w="3810000" h="3810000">
                  <a:moveTo>
                    <a:pt x="3048000" y="762000"/>
                  </a:moveTo>
                  <a:lnTo>
                    <a:pt x="3429000" y="762000"/>
                  </a:lnTo>
                  <a:lnTo>
                    <a:pt x="3429000" y="381000"/>
                  </a:lnTo>
                  <a:lnTo>
                    <a:pt x="3048000" y="381000"/>
                  </a:lnTo>
                  <a:lnTo>
                    <a:pt x="3048000" y="762000"/>
                  </a:lnTo>
                  <a:close/>
                </a:path>
                <a:path w="3810000" h="3810000">
                  <a:moveTo>
                    <a:pt x="3429000" y="762000"/>
                  </a:moveTo>
                  <a:lnTo>
                    <a:pt x="3810000" y="762000"/>
                  </a:lnTo>
                  <a:lnTo>
                    <a:pt x="3810000" y="381000"/>
                  </a:lnTo>
                  <a:lnTo>
                    <a:pt x="3429000" y="381000"/>
                  </a:lnTo>
                  <a:lnTo>
                    <a:pt x="3429000" y="762000"/>
                  </a:lnTo>
                  <a:close/>
                </a:path>
                <a:path w="3810000" h="3810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  <a:path w="3810000" h="3810000">
                  <a:moveTo>
                    <a:pt x="381000" y="381000"/>
                  </a:moveTo>
                  <a:lnTo>
                    <a:pt x="762000" y="381000"/>
                  </a:lnTo>
                  <a:lnTo>
                    <a:pt x="762000" y="0"/>
                  </a:lnTo>
                  <a:lnTo>
                    <a:pt x="381000" y="0"/>
                  </a:lnTo>
                  <a:lnTo>
                    <a:pt x="381000" y="381000"/>
                  </a:lnTo>
                  <a:close/>
                </a:path>
                <a:path w="3810000" h="3810000">
                  <a:moveTo>
                    <a:pt x="762000" y="381000"/>
                  </a:moveTo>
                  <a:lnTo>
                    <a:pt x="1143000" y="381000"/>
                  </a:lnTo>
                  <a:lnTo>
                    <a:pt x="1143000" y="0"/>
                  </a:lnTo>
                  <a:lnTo>
                    <a:pt x="762000" y="0"/>
                  </a:lnTo>
                  <a:lnTo>
                    <a:pt x="762000" y="381000"/>
                  </a:lnTo>
                  <a:close/>
                </a:path>
                <a:path w="3810000" h="3810000">
                  <a:moveTo>
                    <a:pt x="1143000" y="381000"/>
                  </a:moveTo>
                  <a:lnTo>
                    <a:pt x="1524000" y="381000"/>
                  </a:lnTo>
                  <a:lnTo>
                    <a:pt x="1524000" y="0"/>
                  </a:lnTo>
                  <a:lnTo>
                    <a:pt x="1143000" y="0"/>
                  </a:lnTo>
                  <a:lnTo>
                    <a:pt x="1143000" y="381000"/>
                  </a:lnTo>
                  <a:close/>
                </a:path>
                <a:path w="3810000" h="3810000">
                  <a:moveTo>
                    <a:pt x="1524000" y="381000"/>
                  </a:moveTo>
                  <a:lnTo>
                    <a:pt x="1905000" y="381000"/>
                  </a:lnTo>
                  <a:lnTo>
                    <a:pt x="1905000" y="0"/>
                  </a:lnTo>
                  <a:lnTo>
                    <a:pt x="1524000" y="0"/>
                  </a:lnTo>
                  <a:lnTo>
                    <a:pt x="1524000" y="381000"/>
                  </a:lnTo>
                  <a:close/>
                </a:path>
                <a:path w="3810000" h="3810000">
                  <a:moveTo>
                    <a:pt x="1905000" y="381000"/>
                  </a:moveTo>
                  <a:lnTo>
                    <a:pt x="2286000" y="381000"/>
                  </a:lnTo>
                  <a:lnTo>
                    <a:pt x="2286000" y="0"/>
                  </a:lnTo>
                  <a:lnTo>
                    <a:pt x="1905000" y="0"/>
                  </a:lnTo>
                  <a:lnTo>
                    <a:pt x="1905000" y="381000"/>
                  </a:lnTo>
                  <a:close/>
                </a:path>
                <a:path w="3810000" h="3810000">
                  <a:moveTo>
                    <a:pt x="2286000" y="381000"/>
                  </a:moveTo>
                  <a:lnTo>
                    <a:pt x="2667000" y="381000"/>
                  </a:lnTo>
                  <a:lnTo>
                    <a:pt x="2667000" y="0"/>
                  </a:lnTo>
                  <a:lnTo>
                    <a:pt x="2286000" y="0"/>
                  </a:lnTo>
                  <a:lnTo>
                    <a:pt x="2286000" y="381000"/>
                  </a:lnTo>
                  <a:close/>
                </a:path>
                <a:path w="3810000" h="3810000">
                  <a:moveTo>
                    <a:pt x="2667000" y="381000"/>
                  </a:moveTo>
                  <a:lnTo>
                    <a:pt x="3048000" y="381000"/>
                  </a:lnTo>
                  <a:lnTo>
                    <a:pt x="3048000" y="0"/>
                  </a:lnTo>
                  <a:lnTo>
                    <a:pt x="2667000" y="0"/>
                  </a:lnTo>
                  <a:lnTo>
                    <a:pt x="2667000" y="381000"/>
                  </a:lnTo>
                  <a:close/>
                </a:path>
                <a:path w="3810000" h="3810000">
                  <a:moveTo>
                    <a:pt x="3048000" y="381000"/>
                  </a:moveTo>
                  <a:lnTo>
                    <a:pt x="3429000" y="381000"/>
                  </a:lnTo>
                  <a:lnTo>
                    <a:pt x="3429000" y="0"/>
                  </a:lnTo>
                  <a:lnTo>
                    <a:pt x="3048000" y="0"/>
                  </a:lnTo>
                  <a:lnTo>
                    <a:pt x="3048000" y="381000"/>
                  </a:lnTo>
                  <a:close/>
                </a:path>
                <a:path w="3810000" h="3810000">
                  <a:moveTo>
                    <a:pt x="3429000" y="381000"/>
                  </a:moveTo>
                  <a:lnTo>
                    <a:pt x="3810000" y="381000"/>
                  </a:lnTo>
                  <a:lnTo>
                    <a:pt x="3810000" y="0"/>
                  </a:lnTo>
                  <a:lnTo>
                    <a:pt x="3429000" y="0"/>
                  </a:lnTo>
                  <a:lnTo>
                    <a:pt x="3429000" y="381000"/>
                  </a:lnTo>
                  <a:close/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5800" y="2171700"/>
              <a:ext cx="3810000" cy="3810000"/>
            </a:xfrm>
            <a:custGeom>
              <a:avLst/>
              <a:gdLst/>
              <a:ahLst/>
              <a:cxnLst/>
              <a:rect l="l" t="t" r="r" b="b"/>
              <a:pathLst>
                <a:path w="3810000" h="3810000">
                  <a:moveTo>
                    <a:pt x="0" y="3810000"/>
                  </a:moveTo>
                  <a:lnTo>
                    <a:pt x="3810000" y="3810000"/>
                  </a:lnTo>
                </a:path>
                <a:path w="3810000" h="3810000">
                  <a:moveTo>
                    <a:pt x="0" y="3810000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4459" y="6304788"/>
              <a:ext cx="2231136" cy="38252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31140" y="2045335"/>
            <a:ext cx="3092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 MT"/>
                <a:cs typeface="Arial MT"/>
              </a:rPr>
              <a:t>10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340" y="2350744"/>
            <a:ext cx="167640" cy="34550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000">
                <a:latin typeface="Arial MT"/>
                <a:cs typeface="Arial MT"/>
              </a:rPr>
              <a:t>9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8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7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6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5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00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00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7244" y="6084823"/>
            <a:ext cx="3662045" cy="580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00"/>
              </a:lnSpc>
              <a:spcBef>
                <a:spcPts val="100"/>
              </a:spcBef>
              <a:tabLst>
                <a:tab pos="393065" algn="l"/>
                <a:tab pos="774065" algn="l"/>
                <a:tab pos="1155065" algn="l"/>
                <a:tab pos="1536065" algn="l"/>
                <a:tab pos="1917700" algn="l"/>
                <a:tab pos="2298700" algn="l"/>
                <a:tab pos="2679700" algn="l"/>
                <a:tab pos="3060700" algn="l"/>
                <a:tab pos="3365500" algn="l"/>
              </a:tabLst>
            </a:pP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4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5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6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7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8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9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10</a:t>
            </a:r>
            <a:endParaRPr sz="2000">
              <a:latin typeface="Arial MT"/>
              <a:cs typeface="Arial MT"/>
            </a:endParaRPr>
          </a:p>
          <a:p>
            <a:pPr marL="621665">
              <a:lnSpc>
                <a:spcPts val="2060"/>
              </a:lnSpc>
            </a:pPr>
            <a:r>
              <a:rPr dirty="0" sz="1800" spc="30" b="1">
                <a:latin typeface="Tahoma"/>
                <a:cs typeface="Tahoma"/>
              </a:rPr>
              <a:t>Abdomen</a:t>
            </a:r>
            <a:r>
              <a:rPr dirty="0" sz="1800" spc="-75" b="1">
                <a:latin typeface="Tahoma"/>
                <a:cs typeface="Tahoma"/>
              </a:rPr>
              <a:t> </a:t>
            </a:r>
            <a:r>
              <a:rPr dirty="0" sz="1800" spc="-80" b="1">
                <a:latin typeface="Tahoma"/>
                <a:cs typeface="Tahoma"/>
              </a:rPr>
              <a:t>Length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38200" y="1863979"/>
            <a:ext cx="3129280" cy="3813175"/>
            <a:chOff x="838200" y="1863979"/>
            <a:chExt cx="3129280" cy="3813175"/>
          </a:xfrm>
        </p:grpSpPr>
        <p:sp>
          <p:nvSpPr>
            <p:cNvPr id="33" name="object 33"/>
            <p:cNvSpPr/>
            <p:nvPr/>
          </p:nvSpPr>
          <p:spPr>
            <a:xfrm>
              <a:off x="1823211" y="1863979"/>
              <a:ext cx="691515" cy="1298575"/>
            </a:xfrm>
            <a:custGeom>
              <a:avLst/>
              <a:gdLst/>
              <a:ahLst/>
              <a:cxnLst/>
              <a:rect l="l" t="t" r="r" b="b"/>
              <a:pathLst>
                <a:path w="691514" h="1298575">
                  <a:moveTo>
                    <a:pt x="650144" y="1233893"/>
                  </a:moveTo>
                  <a:lnTo>
                    <a:pt x="622045" y="1248791"/>
                  </a:lnTo>
                  <a:lnTo>
                    <a:pt x="691388" y="1298321"/>
                  </a:lnTo>
                  <a:lnTo>
                    <a:pt x="690119" y="1245108"/>
                  </a:lnTo>
                  <a:lnTo>
                    <a:pt x="656082" y="1245108"/>
                  </a:lnTo>
                  <a:lnTo>
                    <a:pt x="650144" y="1233893"/>
                  </a:lnTo>
                  <a:close/>
                </a:path>
                <a:path w="691514" h="1298575">
                  <a:moveTo>
                    <a:pt x="661286" y="1227986"/>
                  </a:moveTo>
                  <a:lnTo>
                    <a:pt x="650144" y="1233893"/>
                  </a:lnTo>
                  <a:lnTo>
                    <a:pt x="656082" y="1245108"/>
                  </a:lnTo>
                  <a:lnTo>
                    <a:pt x="667257" y="1239266"/>
                  </a:lnTo>
                  <a:lnTo>
                    <a:pt x="661286" y="1227986"/>
                  </a:lnTo>
                  <a:close/>
                </a:path>
                <a:path w="691514" h="1298575">
                  <a:moveTo>
                    <a:pt x="689356" y="1213104"/>
                  </a:moveTo>
                  <a:lnTo>
                    <a:pt x="661286" y="1227986"/>
                  </a:lnTo>
                  <a:lnTo>
                    <a:pt x="667257" y="1239266"/>
                  </a:lnTo>
                  <a:lnTo>
                    <a:pt x="656082" y="1245108"/>
                  </a:lnTo>
                  <a:lnTo>
                    <a:pt x="690119" y="1245108"/>
                  </a:lnTo>
                  <a:lnTo>
                    <a:pt x="689356" y="1213104"/>
                  </a:lnTo>
                  <a:close/>
                </a:path>
                <a:path w="691514" h="1298575">
                  <a:moveTo>
                    <a:pt x="11175" y="0"/>
                  </a:moveTo>
                  <a:lnTo>
                    <a:pt x="0" y="5842"/>
                  </a:lnTo>
                  <a:lnTo>
                    <a:pt x="650144" y="1233893"/>
                  </a:lnTo>
                  <a:lnTo>
                    <a:pt x="661286" y="1227986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57475" y="2847975"/>
              <a:ext cx="76200" cy="381000"/>
            </a:xfrm>
            <a:custGeom>
              <a:avLst/>
              <a:gdLst/>
              <a:ahLst/>
              <a:cxnLst/>
              <a:rect l="l" t="t" r="r" b="b"/>
              <a:pathLst>
                <a:path w="76200" h="381000">
                  <a:moveTo>
                    <a:pt x="0" y="381000"/>
                  </a:moveTo>
                  <a:lnTo>
                    <a:pt x="76200" y="0"/>
                  </a:lnTo>
                </a:path>
              </a:pathLst>
            </a:custGeom>
            <a:ln w="539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42975" y="2552700"/>
              <a:ext cx="2867025" cy="2981325"/>
            </a:xfrm>
            <a:custGeom>
              <a:avLst/>
              <a:gdLst/>
              <a:ahLst/>
              <a:cxnLst/>
              <a:rect l="l" t="t" r="r" b="b"/>
              <a:pathLst>
                <a:path w="2867025" h="2981325">
                  <a:moveTo>
                    <a:pt x="1724025" y="704850"/>
                  </a:moveTo>
                  <a:lnTo>
                    <a:pt x="2714625" y="0"/>
                  </a:lnTo>
                </a:path>
                <a:path w="2867025" h="2981325">
                  <a:moveTo>
                    <a:pt x="1781175" y="781050"/>
                  </a:moveTo>
                  <a:lnTo>
                    <a:pt x="2867025" y="914400"/>
                  </a:lnTo>
                </a:path>
                <a:path w="2867025" h="2981325">
                  <a:moveTo>
                    <a:pt x="1743075" y="819150"/>
                  </a:moveTo>
                  <a:lnTo>
                    <a:pt x="2114550" y="914400"/>
                  </a:lnTo>
                </a:path>
                <a:path w="2867025" h="2981325">
                  <a:moveTo>
                    <a:pt x="1743075" y="819150"/>
                  </a:moveTo>
                  <a:lnTo>
                    <a:pt x="2781300" y="1666875"/>
                  </a:lnTo>
                </a:path>
                <a:path w="2867025" h="2981325">
                  <a:moveTo>
                    <a:pt x="1628775" y="819150"/>
                  </a:moveTo>
                  <a:lnTo>
                    <a:pt x="771525" y="1333500"/>
                  </a:lnTo>
                </a:path>
                <a:path w="2867025" h="2981325">
                  <a:moveTo>
                    <a:pt x="1609725" y="800100"/>
                  </a:moveTo>
                  <a:lnTo>
                    <a:pt x="76200" y="1638300"/>
                  </a:lnTo>
                </a:path>
                <a:path w="2867025" h="2981325">
                  <a:moveTo>
                    <a:pt x="1638300" y="822325"/>
                  </a:moveTo>
                  <a:lnTo>
                    <a:pt x="238125" y="2162175"/>
                  </a:lnTo>
                </a:path>
                <a:path w="2867025" h="2981325">
                  <a:moveTo>
                    <a:pt x="1641475" y="835025"/>
                  </a:moveTo>
                  <a:lnTo>
                    <a:pt x="0" y="2981325"/>
                  </a:lnTo>
                </a:path>
                <a:path w="2867025" h="2981325">
                  <a:moveTo>
                    <a:pt x="1647825" y="844550"/>
                  </a:moveTo>
                  <a:lnTo>
                    <a:pt x="819150" y="2686050"/>
                  </a:lnTo>
                </a:path>
              </a:pathLst>
            </a:custGeom>
            <a:ln w="254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9837" y="3200336"/>
              <a:ext cx="238125" cy="23825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800" y="4686300"/>
              <a:ext cx="152400" cy="1524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6400" y="5219700"/>
              <a:ext cx="152400" cy="1524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67000" y="2705100"/>
              <a:ext cx="152400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67000" y="27051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8000" y="3390900"/>
              <a:ext cx="152400" cy="1524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048000" y="33909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57600" y="2400300"/>
              <a:ext cx="152400" cy="1524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657600" y="24003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10000" y="3390900"/>
              <a:ext cx="152400" cy="1524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10000" y="33909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33800" y="4152900"/>
              <a:ext cx="152400" cy="1524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733800" y="41529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8200" y="5524500"/>
              <a:ext cx="152400" cy="1524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400" y="4152900"/>
              <a:ext cx="152400" cy="1524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0200" y="3848100"/>
              <a:ext cx="152400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73137" y="809561"/>
              <a:ext cx="6704330" cy="5399405"/>
            </a:xfrm>
            <a:custGeom>
              <a:avLst/>
              <a:gdLst/>
              <a:ahLst/>
              <a:cxnLst/>
              <a:rect l="l" t="t" r="r" b="b"/>
              <a:pathLst>
                <a:path w="6704330" h="5399405">
                  <a:moveTo>
                    <a:pt x="0" y="5399151"/>
                  </a:moveTo>
                  <a:lnTo>
                    <a:pt x="6703949" y="5399151"/>
                  </a:lnTo>
                  <a:lnTo>
                    <a:pt x="6703949" y="0"/>
                  </a:lnTo>
                  <a:lnTo>
                    <a:pt x="0" y="0"/>
                  </a:lnTo>
                  <a:lnTo>
                    <a:pt x="0" y="5399151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73137" y="809625"/>
              <a:ext cx="6705600" cy="5400675"/>
            </a:xfrm>
            <a:custGeom>
              <a:avLst/>
              <a:gdLst/>
              <a:ahLst/>
              <a:cxnLst/>
              <a:rect l="l" t="t" r="r" b="b"/>
              <a:pathLst>
                <a:path w="6705600" h="5400675">
                  <a:moveTo>
                    <a:pt x="0" y="0"/>
                  </a:moveTo>
                  <a:lnTo>
                    <a:pt x="6704012" y="1650"/>
                  </a:lnTo>
                </a:path>
                <a:path w="6705600" h="5400675">
                  <a:moveTo>
                    <a:pt x="0" y="5399087"/>
                  </a:moveTo>
                  <a:lnTo>
                    <a:pt x="6704012" y="5399087"/>
                  </a:lnTo>
                  <a:lnTo>
                    <a:pt x="6704012" y="0"/>
                  </a:lnTo>
                </a:path>
                <a:path w="6705600" h="5400675">
                  <a:moveTo>
                    <a:pt x="0" y="5399087"/>
                  </a:moveTo>
                  <a:lnTo>
                    <a:pt x="1587" y="0"/>
                  </a:lnTo>
                </a:path>
                <a:path w="6705600" h="5400675">
                  <a:moveTo>
                    <a:pt x="0" y="5399087"/>
                  </a:moveTo>
                  <a:lnTo>
                    <a:pt x="6704012" y="5400675"/>
                  </a:lnTo>
                </a:path>
                <a:path w="6705600" h="5400675">
                  <a:moveTo>
                    <a:pt x="0" y="5399087"/>
                  </a:moveTo>
                  <a:lnTo>
                    <a:pt x="1587" y="0"/>
                  </a:lnTo>
                </a:path>
                <a:path w="6705600" h="5400675">
                  <a:moveTo>
                    <a:pt x="0" y="5399087"/>
                  </a:moveTo>
                  <a:lnTo>
                    <a:pt x="1587" y="5330825"/>
                  </a:lnTo>
                </a:path>
                <a:path w="6705600" h="5400675">
                  <a:moveTo>
                    <a:pt x="0" y="0"/>
                  </a:moveTo>
                  <a:lnTo>
                    <a:pt x="1587" y="58800"/>
                  </a:lnTo>
                </a:path>
                <a:path w="6705600" h="5400675">
                  <a:moveTo>
                    <a:pt x="1116012" y="5399087"/>
                  </a:moveTo>
                  <a:lnTo>
                    <a:pt x="1117536" y="5330825"/>
                  </a:lnTo>
                </a:path>
                <a:path w="6705600" h="5400675">
                  <a:moveTo>
                    <a:pt x="1116012" y="0"/>
                  </a:moveTo>
                  <a:lnTo>
                    <a:pt x="1117536" y="58800"/>
                  </a:lnTo>
                </a:path>
                <a:path w="6705600" h="5400675">
                  <a:moveTo>
                    <a:pt x="2232088" y="5399087"/>
                  </a:moveTo>
                  <a:lnTo>
                    <a:pt x="2233612" y="5330825"/>
                  </a:lnTo>
                </a:path>
                <a:path w="6705600" h="5400675">
                  <a:moveTo>
                    <a:pt x="2232088" y="0"/>
                  </a:moveTo>
                  <a:lnTo>
                    <a:pt x="2233612" y="58800"/>
                  </a:lnTo>
                </a:path>
                <a:path w="6705600" h="5400675">
                  <a:moveTo>
                    <a:pt x="3348037" y="5399087"/>
                  </a:moveTo>
                  <a:lnTo>
                    <a:pt x="3349561" y="5330825"/>
                  </a:lnTo>
                </a:path>
                <a:path w="6705600" h="5400675">
                  <a:moveTo>
                    <a:pt x="3348037" y="0"/>
                  </a:moveTo>
                  <a:lnTo>
                    <a:pt x="3349561" y="58800"/>
                  </a:lnTo>
                </a:path>
                <a:path w="6705600" h="5400675">
                  <a:moveTo>
                    <a:pt x="4464113" y="5399087"/>
                  </a:moveTo>
                  <a:lnTo>
                    <a:pt x="4465637" y="5330825"/>
                  </a:lnTo>
                </a:path>
                <a:path w="6705600" h="5400675">
                  <a:moveTo>
                    <a:pt x="4464113" y="0"/>
                  </a:moveTo>
                  <a:lnTo>
                    <a:pt x="4465637" y="58800"/>
                  </a:lnTo>
                </a:path>
                <a:path w="6705600" h="5400675">
                  <a:moveTo>
                    <a:pt x="5578538" y="5399087"/>
                  </a:moveTo>
                  <a:lnTo>
                    <a:pt x="5580062" y="5330825"/>
                  </a:lnTo>
                </a:path>
                <a:path w="6705600" h="5400675">
                  <a:moveTo>
                    <a:pt x="5578538" y="0"/>
                  </a:moveTo>
                  <a:lnTo>
                    <a:pt x="5580062" y="58800"/>
                  </a:lnTo>
                </a:path>
                <a:path w="6705600" h="5400675">
                  <a:moveTo>
                    <a:pt x="6704012" y="5399087"/>
                  </a:moveTo>
                  <a:lnTo>
                    <a:pt x="6705536" y="5330825"/>
                  </a:lnTo>
                </a:path>
                <a:path w="6705600" h="5400675">
                  <a:moveTo>
                    <a:pt x="6704012" y="0"/>
                  </a:moveTo>
                  <a:lnTo>
                    <a:pt x="6705536" y="58800"/>
                  </a:lnTo>
                </a:path>
                <a:path w="6705600" h="5400675">
                  <a:moveTo>
                    <a:pt x="0" y="5399087"/>
                  </a:moveTo>
                  <a:lnTo>
                    <a:pt x="61912" y="5400675"/>
                  </a:lnTo>
                </a:path>
                <a:path w="6705600" h="5400675">
                  <a:moveTo>
                    <a:pt x="6704012" y="5399087"/>
                  </a:moveTo>
                  <a:lnTo>
                    <a:pt x="6632638" y="5400675"/>
                  </a:lnTo>
                </a:path>
                <a:path w="6705600" h="5400675">
                  <a:moveTo>
                    <a:pt x="0" y="4495800"/>
                  </a:moveTo>
                  <a:lnTo>
                    <a:pt x="61912" y="4497451"/>
                  </a:lnTo>
                </a:path>
                <a:path w="6705600" h="5400675">
                  <a:moveTo>
                    <a:pt x="6704012" y="4495800"/>
                  </a:moveTo>
                  <a:lnTo>
                    <a:pt x="6632638" y="4497451"/>
                  </a:lnTo>
                </a:path>
                <a:path w="6705600" h="5400675">
                  <a:moveTo>
                    <a:pt x="0" y="3594100"/>
                  </a:moveTo>
                  <a:lnTo>
                    <a:pt x="61912" y="3595624"/>
                  </a:lnTo>
                </a:path>
                <a:path w="6705600" h="5400675">
                  <a:moveTo>
                    <a:pt x="6704012" y="3594100"/>
                  </a:moveTo>
                  <a:lnTo>
                    <a:pt x="6632638" y="3595624"/>
                  </a:lnTo>
                </a:path>
                <a:path w="6705600" h="5400675">
                  <a:moveTo>
                    <a:pt x="0" y="2698750"/>
                  </a:moveTo>
                  <a:lnTo>
                    <a:pt x="61912" y="2700401"/>
                  </a:lnTo>
                </a:path>
                <a:path w="6705600" h="5400675">
                  <a:moveTo>
                    <a:pt x="6704012" y="2698750"/>
                  </a:moveTo>
                  <a:lnTo>
                    <a:pt x="6632638" y="2700401"/>
                  </a:lnTo>
                </a:path>
                <a:path w="6705600" h="5400675">
                  <a:moveTo>
                    <a:pt x="0" y="1797050"/>
                  </a:moveTo>
                  <a:lnTo>
                    <a:pt x="61912" y="1798701"/>
                  </a:lnTo>
                </a:path>
                <a:path w="6705600" h="5400675">
                  <a:moveTo>
                    <a:pt x="6704012" y="1797050"/>
                  </a:moveTo>
                  <a:lnTo>
                    <a:pt x="6632638" y="1798701"/>
                  </a:lnTo>
                </a:path>
                <a:path w="6705600" h="5400675">
                  <a:moveTo>
                    <a:pt x="0" y="893826"/>
                  </a:moveTo>
                  <a:lnTo>
                    <a:pt x="61912" y="895350"/>
                  </a:lnTo>
                </a:path>
                <a:path w="6705600" h="5400675">
                  <a:moveTo>
                    <a:pt x="6704012" y="893826"/>
                  </a:moveTo>
                  <a:lnTo>
                    <a:pt x="6632638" y="895350"/>
                  </a:lnTo>
                </a:path>
                <a:path w="6705600" h="5400675">
                  <a:moveTo>
                    <a:pt x="0" y="0"/>
                  </a:moveTo>
                  <a:lnTo>
                    <a:pt x="61912" y="1650"/>
                  </a:lnTo>
                </a:path>
                <a:path w="6705600" h="5400675">
                  <a:moveTo>
                    <a:pt x="6704012" y="0"/>
                  </a:moveTo>
                  <a:lnTo>
                    <a:pt x="6632638" y="1650"/>
                  </a:lnTo>
                </a:path>
                <a:path w="6705600" h="5400675">
                  <a:moveTo>
                    <a:pt x="0" y="0"/>
                  </a:moveTo>
                  <a:lnTo>
                    <a:pt x="6704012" y="1650"/>
                  </a:lnTo>
                </a:path>
                <a:path w="6705600" h="5400675">
                  <a:moveTo>
                    <a:pt x="0" y="5399087"/>
                  </a:moveTo>
                  <a:lnTo>
                    <a:pt x="6704012" y="5399087"/>
                  </a:lnTo>
                  <a:lnTo>
                    <a:pt x="6704012" y="0"/>
                  </a:lnTo>
                </a:path>
                <a:path w="6705600" h="5400675">
                  <a:moveTo>
                    <a:pt x="0" y="5399087"/>
                  </a:moveTo>
                  <a:lnTo>
                    <a:pt x="158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3137" y="2421000"/>
              <a:ext cx="4354830" cy="3796029"/>
            </a:xfrm>
            <a:custGeom>
              <a:avLst/>
              <a:gdLst/>
              <a:ahLst/>
              <a:cxnLst/>
              <a:rect l="l" t="t" r="r" b="b"/>
              <a:pathLst>
                <a:path w="4354830" h="3796029">
                  <a:moveTo>
                    <a:pt x="2078037" y="1771523"/>
                  </a:moveTo>
                  <a:lnTo>
                    <a:pt x="2195512" y="1779524"/>
                  </a:lnTo>
                </a:path>
                <a:path w="4354830" h="3796029">
                  <a:moveTo>
                    <a:pt x="1636712" y="2901950"/>
                  </a:moveTo>
                  <a:lnTo>
                    <a:pt x="1690687" y="2935224"/>
                  </a:lnTo>
                </a:path>
                <a:path w="4354830" h="3796029">
                  <a:moveTo>
                    <a:pt x="2933763" y="2015998"/>
                  </a:moveTo>
                  <a:lnTo>
                    <a:pt x="2806763" y="1947799"/>
                  </a:lnTo>
                </a:path>
                <a:path w="4354830" h="3796029">
                  <a:moveTo>
                    <a:pt x="2843212" y="1796923"/>
                  </a:moveTo>
                  <a:lnTo>
                    <a:pt x="2897187" y="1787398"/>
                  </a:lnTo>
                </a:path>
                <a:path w="4354830" h="3796029">
                  <a:moveTo>
                    <a:pt x="2033587" y="371348"/>
                  </a:moveTo>
                  <a:lnTo>
                    <a:pt x="1970087" y="430149"/>
                  </a:lnTo>
                </a:path>
                <a:path w="4354830" h="3796029">
                  <a:moveTo>
                    <a:pt x="3176587" y="336423"/>
                  </a:moveTo>
                  <a:lnTo>
                    <a:pt x="3374961" y="0"/>
                  </a:lnTo>
                </a:path>
                <a:path w="4354830" h="3796029">
                  <a:moveTo>
                    <a:pt x="1160462" y="3492436"/>
                  </a:moveTo>
                  <a:lnTo>
                    <a:pt x="1358836" y="3795649"/>
                  </a:lnTo>
                </a:path>
                <a:path w="4354830" h="3796029">
                  <a:moveTo>
                    <a:pt x="2259012" y="2530348"/>
                  </a:moveTo>
                  <a:lnTo>
                    <a:pt x="2043112" y="2665349"/>
                  </a:lnTo>
                </a:path>
                <a:path w="4354830" h="3796029">
                  <a:moveTo>
                    <a:pt x="1312862" y="2015998"/>
                  </a:moveTo>
                  <a:lnTo>
                    <a:pt x="1204912" y="2168398"/>
                  </a:lnTo>
                </a:path>
                <a:path w="4354830" h="3796029">
                  <a:moveTo>
                    <a:pt x="773112" y="1079500"/>
                  </a:moveTo>
                  <a:lnTo>
                    <a:pt x="989012" y="1020699"/>
                  </a:lnTo>
                </a:path>
                <a:path w="4354830" h="3796029">
                  <a:moveTo>
                    <a:pt x="2411412" y="2749423"/>
                  </a:moveTo>
                  <a:lnTo>
                    <a:pt x="2412936" y="2665349"/>
                  </a:lnTo>
                </a:path>
                <a:path w="4354830" h="3796029">
                  <a:moveTo>
                    <a:pt x="1808162" y="2716149"/>
                  </a:moveTo>
                  <a:lnTo>
                    <a:pt x="1619313" y="2708148"/>
                  </a:lnTo>
                </a:path>
                <a:path w="4354830" h="3796029">
                  <a:moveTo>
                    <a:pt x="1601787" y="2690749"/>
                  </a:moveTo>
                  <a:lnTo>
                    <a:pt x="1690687" y="2479548"/>
                  </a:lnTo>
                </a:path>
                <a:path w="4354830" h="3796029">
                  <a:moveTo>
                    <a:pt x="2286063" y="1990598"/>
                  </a:moveTo>
                  <a:lnTo>
                    <a:pt x="2330513" y="1973199"/>
                  </a:lnTo>
                </a:path>
                <a:path w="4354830" h="3796029">
                  <a:moveTo>
                    <a:pt x="2465387" y="1982724"/>
                  </a:moveTo>
                  <a:lnTo>
                    <a:pt x="2528887" y="2092198"/>
                  </a:lnTo>
                </a:path>
                <a:path w="4354830" h="3796029">
                  <a:moveTo>
                    <a:pt x="1709737" y="2176399"/>
                  </a:moveTo>
                  <a:lnTo>
                    <a:pt x="1700212" y="2168398"/>
                  </a:lnTo>
                </a:path>
                <a:path w="4354830" h="3796029">
                  <a:moveTo>
                    <a:pt x="1547812" y="1601724"/>
                  </a:moveTo>
                  <a:lnTo>
                    <a:pt x="1844611" y="1517650"/>
                  </a:lnTo>
                </a:path>
                <a:path w="4354830" h="3796029">
                  <a:moveTo>
                    <a:pt x="1825561" y="1855724"/>
                  </a:moveTo>
                  <a:lnTo>
                    <a:pt x="1700212" y="1881124"/>
                  </a:lnTo>
                </a:path>
                <a:path w="4354830" h="3796029">
                  <a:moveTo>
                    <a:pt x="2914713" y="1552448"/>
                  </a:moveTo>
                  <a:lnTo>
                    <a:pt x="2860738" y="1527048"/>
                  </a:lnTo>
                </a:path>
                <a:path w="4354830" h="3796029">
                  <a:moveTo>
                    <a:pt x="809688" y="1306449"/>
                  </a:moveTo>
                  <a:lnTo>
                    <a:pt x="854138" y="1341374"/>
                  </a:lnTo>
                </a:path>
                <a:path w="4354830" h="3796029">
                  <a:moveTo>
                    <a:pt x="962088" y="1257300"/>
                  </a:moveTo>
                  <a:lnTo>
                    <a:pt x="998537" y="1020699"/>
                  </a:lnTo>
                </a:path>
                <a:path w="4354830" h="3796029">
                  <a:moveTo>
                    <a:pt x="3221037" y="1535049"/>
                  </a:moveTo>
                  <a:lnTo>
                    <a:pt x="3222561" y="1501775"/>
                  </a:lnTo>
                </a:path>
                <a:path w="4354830" h="3796029">
                  <a:moveTo>
                    <a:pt x="331787" y="1973199"/>
                  </a:moveTo>
                  <a:lnTo>
                    <a:pt x="269875" y="1922399"/>
                  </a:lnTo>
                </a:path>
                <a:path w="4354830" h="3796029">
                  <a:moveTo>
                    <a:pt x="368363" y="1501775"/>
                  </a:moveTo>
                  <a:lnTo>
                    <a:pt x="601662" y="1517650"/>
                  </a:lnTo>
                </a:path>
                <a:path w="4354830" h="3796029">
                  <a:moveTo>
                    <a:pt x="2690812" y="2665349"/>
                  </a:moveTo>
                  <a:lnTo>
                    <a:pt x="2519362" y="2589149"/>
                  </a:lnTo>
                </a:path>
                <a:path w="4354830" h="3796029">
                  <a:moveTo>
                    <a:pt x="3841813" y="2268474"/>
                  </a:moveTo>
                  <a:lnTo>
                    <a:pt x="4030662" y="2008124"/>
                  </a:lnTo>
                </a:path>
                <a:path w="4354830" h="3796029">
                  <a:moveTo>
                    <a:pt x="4192587" y="1096899"/>
                  </a:moveTo>
                  <a:lnTo>
                    <a:pt x="4336986" y="1054100"/>
                  </a:lnTo>
                </a:path>
                <a:path w="4354830" h="3796029">
                  <a:moveTo>
                    <a:pt x="2806763" y="1947799"/>
                  </a:moveTo>
                  <a:lnTo>
                    <a:pt x="2536888" y="1888998"/>
                  </a:lnTo>
                </a:path>
                <a:path w="4354830" h="3796029">
                  <a:moveTo>
                    <a:pt x="2644838" y="1771523"/>
                  </a:moveTo>
                  <a:lnTo>
                    <a:pt x="2843212" y="1796923"/>
                  </a:lnTo>
                </a:path>
                <a:path w="4354830" h="3796029">
                  <a:moveTo>
                    <a:pt x="2843212" y="1796923"/>
                  </a:moveTo>
                  <a:lnTo>
                    <a:pt x="2806763" y="1947799"/>
                  </a:lnTo>
                </a:path>
                <a:path w="4354830" h="3796029">
                  <a:moveTo>
                    <a:pt x="3895788" y="2454148"/>
                  </a:moveTo>
                  <a:lnTo>
                    <a:pt x="4354512" y="2192274"/>
                  </a:lnTo>
                </a:path>
                <a:path w="4354830" h="3796029">
                  <a:moveTo>
                    <a:pt x="2043112" y="2665349"/>
                  </a:moveTo>
                  <a:lnTo>
                    <a:pt x="2033587" y="2724023"/>
                  </a:lnTo>
                </a:path>
                <a:path w="4354830" h="3796029">
                  <a:moveTo>
                    <a:pt x="1690687" y="2479548"/>
                  </a:moveTo>
                  <a:lnTo>
                    <a:pt x="1692211" y="2412873"/>
                  </a:lnTo>
                </a:path>
                <a:path w="4354830" h="3796029">
                  <a:moveTo>
                    <a:pt x="1970087" y="2463673"/>
                  </a:moveTo>
                  <a:lnTo>
                    <a:pt x="2043112" y="2665349"/>
                  </a:lnTo>
                </a:path>
                <a:path w="4354830" h="3796029">
                  <a:moveTo>
                    <a:pt x="1889061" y="2698623"/>
                  </a:moveTo>
                  <a:lnTo>
                    <a:pt x="1690687" y="2479548"/>
                  </a:lnTo>
                </a:path>
                <a:path w="4354830" h="3796029">
                  <a:moveTo>
                    <a:pt x="1258887" y="2968625"/>
                  </a:moveTo>
                  <a:lnTo>
                    <a:pt x="1160462" y="3492436"/>
                  </a:lnTo>
                </a:path>
                <a:path w="4354830" h="3796029">
                  <a:moveTo>
                    <a:pt x="1160462" y="3492436"/>
                  </a:moveTo>
                  <a:lnTo>
                    <a:pt x="1052512" y="3424174"/>
                  </a:lnTo>
                </a:path>
                <a:path w="4354830" h="3796029">
                  <a:moveTo>
                    <a:pt x="1889188" y="2082673"/>
                  </a:moveTo>
                  <a:lnTo>
                    <a:pt x="1906587" y="2023999"/>
                  </a:lnTo>
                </a:path>
                <a:path w="4354830" h="3796029">
                  <a:moveTo>
                    <a:pt x="3500437" y="1509649"/>
                  </a:moveTo>
                  <a:lnTo>
                    <a:pt x="3625786" y="1450975"/>
                  </a:lnTo>
                </a:path>
                <a:path w="4354830" h="3796029">
                  <a:moveTo>
                    <a:pt x="3968813" y="1484249"/>
                  </a:moveTo>
                  <a:lnTo>
                    <a:pt x="3986212" y="1560449"/>
                  </a:lnTo>
                </a:path>
                <a:path w="4354830" h="3796029">
                  <a:moveTo>
                    <a:pt x="1204912" y="2168398"/>
                  </a:moveTo>
                  <a:lnTo>
                    <a:pt x="1231836" y="2235073"/>
                  </a:lnTo>
                </a:path>
                <a:path w="4354830" h="3796029">
                  <a:moveTo>
                    <a:pt x="1035113" y="2125599"/>
                  </a:moveTo>
                  <a:lnTo>
                    <a:pt x="1204912" y="2168398"/>
                  </a:lnTo>
                </a:path>
                <a:path w="4354830" h="3796029">
                  <a:moveTo>
                    <a:pt x="1700212" y="2168398"/>
                  </a:moveTo>
                  <a:lnTo>
                    <a:pt x="1385887" y="2031873"/>
                  </a:lnTo>
                </a:path>
                <a:path w="4354830" h="3796029">
                  <a:moveTo>
                    <a:pt x="1682813" y="1939798"/>
                  </a:moveTo>
                  <a:lnTo>
                    <a:pt x="1700212" y="2168398"/>
                  </a:lnTo>
                </a:path>
                <a:path w="4354830" h="3796029">
                  <a:moveTo>
                    <a:pt x="2771838" y="2082673"/>
                  </a:moveTo>
                  <a:lnTo>
                    <a:pt x="2933763" y="2015998"/>
                  </a:lnTo>
                </a:path>
                <a:path w="4354830" h="3796029">
                  <a:moveTo>
                    <a:pt x="2933763" y="2015998"/>
                  </a:moveTo>
                  <a:lnTo>
                    <a:pt x="3122612" y="2017649"/>
                  </a:lnTo>
                </a:path>
                <a:path w="4354830" h="3796029">
                  <a:moveTo>
                    <a:pt x="3213163" y="2217674"/>
                  </a:moveTo>
                  <a:lnTo>
                    <a:pt x="2870263" y="2293874"/>
                  </a:lnTo>
                </a:path>
                <a:path w="4354830" h="3796029">
                  <a:moveTo>
                    <a:pt x="1268412" y="2943225"/>
                  </a:moveTo>
                  <a:lnTo>
                    <a:pt x="1258887" y="2968625"/>
                  </a:lnTo>
                </a:path>
                <a:path w="4354830" h="3796029">
                  <a:moveTo>
                    <a:pt x="1231963" y="2665349"/>
                  </a:moveTo>
                  <a:lnTo>
                    <a:pt x="1233487" y="2673223"/>
                  </a:lnTo>
                </a:path>
                <a:path w="4354830" h="3796029">
                  <a:moveTo>
                    <a:pt x="1258887" y="2968625"/>
                  </a:moveTo>
                  <a:lnTo>
                    <a:pt x="692213" y="2825750"/>
                  </a:lnTo>
                </a:path>
                <a:path w="4354830" h="3796029">
                  <a:moveTo>
                    <a:pt x="2357437" y="555498"/>
                  </a:moveTo>
                  <a:lnTo>
                    <a:pt x="2366962" y="557149"/>
                  </a:lnTo>
                </a:path>
                <a:path w="4354830" h="3796029">
                  <a:moveTo>
                    <a:pt x="2205037" y="901700"/>
                  </a:moveTo>
                  <a:lnTo>
                    <a:pt x="2178113" y="674624"/>
                  </a:lnTo>
                </a:path>
                <a:path w="4354830" h="3796029">
                  <a:moveTo>
                    <a:pt x="2671762" y="741299"/>
                  </a:moveTo>
                  <a:lnTo>
                    <a:pt x="2374963" y="1028700"/>
                  </a:lnTo>
                </a:path>
                <a:path w="4354830" h="3796029">
                  <a:moveTo>
                    <a:pt x="269875" y="1922399"/>
                  </a:moveTo>
                  <a:lnTo>
                    <a:pt x="0" y="1914398"/>
                  </a:lnTo>
                </a:path>
                <a:path w="4354830" h="3796029">
                  <a:moveTo>
                    <a:pt x="233362" y="1222375"/>
                  </a:moveTo>
                  <a:lnTo>
                    <a:pt x="368236" y="1501775"/>
                  </a:lnTo>
                </a:path>
                <a:path w="4354830" h="3796029">
                  <a:moveTo>
                    <a:pt x="368363" y="1501775"/>
                  </a:moveTo>
                  <a:lnTo>
                    <a:pt x="269875" y="1922399"/>
                  </a:lnTo>
                </a:path>
                <a:path w="4354830" h="3796029">
                  <a:moveTo>
                    <a:pt x="1385887" y="1046099"/>
                  </a:moveTo>
                  <a:lnTo>
                    <a:pt x="1366837" y="1028700"/>
                  </a:lnTo>
                </a:path>
                <a:path w="4354830" h="3796029">
                  <a:moveTo>
                    <a:pt x="1727263" y="776224"/>
                  </a:moveTo>
                  <a:lnTo>
                    <a:pt x="1754187" y="876300"/>
                  </a:lnTo>
                </a:path>
                <a:path w="4354830" h="3796029">
                  <a:moveTo>
                    <a:pt x="2771838" y="2581148"/>
                  </a:moveTo>
                  <a:lnTo>
                    <a:pt x="2663888" y="2504948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06825" y="4994274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4" h="25400">
                  <a:moveTo>
                    <a:pt x="20954" y="0"/>
                  </a:moveTo>
                  <a:lnTo>
                    <a:pt x="6096" y="0"/>
                  </a:lnTo>
                  <a:lnTo>
                    <a:pt x="0" y="5714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6096" y="25400"/>
                  </a:lnTo>
                  <a:lnTo>
                    <a:pt x="20954" y="25400"/>
                  </a:lnTo>
                  <a:lnTo>
                    <a:pt x="27050" y="19685"/>
                  </a:lnTo>
                  <a:lnTo>
                    <a:pt x="27050" y="5714"/>
                  </a:lnTo>
                  <a:lnTo>
                    <a:pt x="2095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73349" y="3187699"/>
              <a:ext cx="2492375" cy="2590800"/>
            </a:xfrm>
            <a:custGeom>
              <a:avLst/>
              <a:gdLst/>
              <a:ahLst/>
              <a:cxnLst/>
              <a:rect l="l" t="t" r="r" b="b"/>
              <a:pathLst>
                <a:path w="2492375" h="2590800">
                  <a:moveTo>
                    <a:pt x="80899" y="2590800"/>
                  </a:moveTo>
                  <a:lnTo>
                    <a:pt x="0" y="2168525"/>
                  </a:lnTo>
                </a:path>
                <a:path w="2492375" h="2590800">
                  <a:moveTo>
                    <a:pt x="1692275" y="0"/>
                  </a:moveTo>
                  <a:lnTo>
                    <a:pt x="2492375" y="330200"/>
                  </a:lnTo>
                </a:path>
                <a:path w="2492375" h="2590800">
                  <a:moveTo>
                    <a:pt x="1925701" y="684276"/>
                  </a:moveTo>
                  <a:lnTo>
                    <a:pt x="1773301" y="539750"/>
                  </a:lnTo>
                </a:path>
                <a:path w="2492375" h="2590800">
                  <a:moveTo>
                    <a:pt x="2492375" y="330200"/>
                  </a:moveTo>
                  <a:lnTo>
                    <a:pt x="2268601" y="7175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99050" y="3871975"/>
              <a:ext cx="342900" cy="33655"/>
            </a:xfrm>
            <a:custGeom>
              <a:avLst/>
              <a:gdLst/>
              <a:ahLst/>
              <a:cxnLst/>
              <a:rect l="l" t="t" r="r" b="b"/>
              <a:pathLst>
                <a:path w="342900" h="33654">
                  <a:moveTo>
                    <a:pt x="-888" y="16637"/>
                  </a:moveTo>
                  <a:lnTo>
                    <a:pt x="343788" y="16637"/>
                  </a:lnTo>
                </a:path>
              </a:pathLst>
            </a:custGeom>
            <a:ln w="3505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73137" y="2462275"/>
              <a:ext cx="6713855" cy="3754754"/>
            </a:xfrm>
            <a:custGeom>
              <a:avLst/>
              <a:gdLst/>
              <a:ahLst/>
              <a:cxnLst/>
              <a:rect l="l" t="t" r="r" b="b"/>
              <a:pathLst>
                <a:path w="6713855" h="3754754">
                  <a:moveTo>
                    <a:pt x="1385887" y="1990598"/>
                  </a:moveTo>
                  <a:lnTo>
                    <a:pt x="1312862" y="1974723"/>
                  </a:lnTo>
                </a:path>
                <a:path w="6713855" h="3754754">
                  <a:moveTo>
                    <a:pt x="1312862" y="1974723"/>
                  </a:moveTo>
                  <a:lnTo>
                    <a:pt x="1304988" y="1916049"/>
                  </a:lnTo>
                </a:path>
                <a:path w="6713855" h="3754754">
                  <a:moveTo>
                    <a:pt x="1700212" y="1839849"/>
                  </a:moveTo>
                  <a:lnTo>
                    <a:pt x="1682813" y="1898523"/>
                  </a:lnTo>
                </a:path>
                <a:path w="6713855" h="3754754">
                  <a:moveTo>
                    <a:pt x="1601787" y="1789049"/>
                  </a:moveTo>
                  <a:lnTo>
                    <a:pt x="1700212" y="1839849"/>
                  </a:lnTo>
                </a:path>
                <a:path w="6713855" h="3754754">
                  <a:moveTo>
                    <a:pt x="1682686" y="1898523"/>
                  </a:moveTo>
                  <a:lnTo>
                    <a:pt x="1385887" y="1990598"/>
                  </a:lnTo>
                </a:path>
                <a:path w="6713855" h="3754754">
                  <a:moveTo>
                    <a:pt x="0" y="2506599"/>
                  </a:moveTo>
                  <a:lnTo>
                    <a:pt x="134937" y="2565273"/>
                  </a:lnTo>
                </a:path>
                <a:path w="6713855" h="3754754">
                  <a:moveTo>
                    <a:pt x="890587" y="1847723"/>
                  </a:moveTo>
                  <a:lnTo>
                    <a:pt x="1034986" y="2084324"/>
                  </a:lnTo>
                </a:path>
                <a:path w="6713855" h="3754754">
                  <a:moveTo>
                    <a:pt x="385762" y="1941449"/>
                  </a:moveTo>
                  <a:lnTo>
                    <a:pt x="638111" y="1873123"/>
                  </a:lnTo>
                </a:path>
                <a:path w="6713855" h="3754754">
                  <a:moveTo>
                    <a:pt x="1034986" y="2084324"/>
                  </a:moveTo>
                  <a:lnTo>
                    <a:pt x="738187" y="2201799"/>
                  </a:lnTo>
                </a:path>
                <a:path w="6713855" h="3754754">
                  <a:moveTo>
                    <a:pt x="3328987" y="3754374"/>
                  </a:moveTo>
                  <a:lnTo>
                    <a:pt x="3895661" y="3484499"/>
                  </a:lnTo>
                </a:path>
                <a:path w="6713855" h="3754754">
                  <a:moveTo>
                    <a:pt x="3959288" y="3494024"/>
                  </a:moveTo>
                  <a:lnTo>
                    <a:pt x="4030662" y="3754374"/>
                  </a:lnTo>
                </a:path>
                <a:path w="6713855" h="3754754">
                  <a:moveTo>
                    <a:pt x="2024062" y="895350"/>
                  </a:moveTo>
                  <a:lnTo>
                    <a:pt x="2205037" y="860425"/>
                  </a:lnTo>
                </a:path>
                <a:path w="6713855" h="3754754">
                  <a:moveTo>
                    <a:pt x="2205037" y="860425"/>
                  </a:moveTo>
                  <a:lnTo>
                    <a:pt x="2366962" y="987425"/>
                  </a:lnTo>
                </a:path>
                <a:path w="6713855" h="3754754">
                  <a:moveTo>
                    <a:pt x="2816288" y="2827274"/>
                  </a:moveTo>
                  <a:lnTo>
                    <a:pt x="2609913" y="2944749"/>
                  </a:lnTo>
                </a:path>
                <a:path w="6713855" h="3754754">
                  <a:moveTo>
                    <a:pt x="2563812" y="2717673"/>
                  </a:moveTo>
                  <a:lnTo>
                    <a:pt x="2636837" y="2700274"/>
                  </a:lnTo>
                </a:path>
                <a:path w="6713855" h="3754754">
                  <a:moveTo>
                    <a:pt x="3022663" y="2598674"/>
                  </a:moveTo>
                  <a:lnTo>
                    <a:pt x="3275012" y="2262124"/>
                  </a:lnTo>
                </a:path>
                <a:path w="6713855" h="3754754">
                  <a:moveTo>
                    <a:pt x="152400" y="1114425"/>
                  </a:moveTo>
                  <a:lnTo>
                    <a:pt x="0" y="1130300"/>
                  </a:lnTo>
                </a:path>
                <a:path w="6713855" h="3754754">
                  <a:moveTo>
                    <a:pt x="1619313" y="2666873"/>
                  </a:moveTo>
                  <a:lnTo>
                    <a:pt x="1636712" y="2860675"/>
                  </a:lnTo>
                </a:path>
                <a:path w="6713855" h="3754754">
                  <a:moveTo>
                    <a:pt x="1636712" y="2860675"/>
                  </a:moveTo>
                  <a:lnTo>
                    <a:pt x="1268412" y="2901950"/>
                  </a:lnTo>
                </a:path>
                <a:path w="6713855" h="3754754">
                  <a:moveTo>
                    <a:pt x="1231963" y="2631948"/>
                  </a:moveTo>
                  <a:lnTo>
                    <a:pt x="1601787" y="2649474"/>
                  </a:lnTo>
                </a:path>
                <a:path w="6713855" h="3754754">
                  <a:moveTo>
                    <a:pt x="1601787" y="2649474"/>
                  </a:moveTo>
                  <a:lnTo>
                    <a:pt x="1619186" y="2666873"/>
                  </a:lnTo>
                </a:path>
                <a:path w="6713855" h="3754754">
                  <a:moveTo>
                    <a:pt x="1268412" y="2901950"/>
                  </a:moveTo>
                  <a:lnTo>
                    <a:pt x="1231963" y="2631948"/>
                  </a:lnTo>
                </a:path>
                <a:path w="6713855" h="3754754">
                  <a:moveTo>
                    <a:pt x="1690687" y="2371598"/>
                  </a:moveTo>
                  <a:lnTo>
                    <a:pt x="1312862" y="2463673"/>
                  </a:lnTo>
                </a:path>
                <a:path w="6713855" h="3754754">
                  <a:moveTo>
                    <a:pt x="1231963" y="2193798"/>
                  </a:moveTo>
                  <a:lnTo>
                    <a:pt x="1700212" y="2227199"/>
                  </a:lnTo>
                </a:path>
                <a:path w="6713855" h="3754754">
                  <a:moveTo>
                    <a:pt x="1744662" y="2303399"/>
                  </a:moveTo>
                  <a:lnTo>
                    <a:pt x="1690687" y="2371598"/>
                  </a:lnTo>
                </a:path>
                <a:path w="6713855" h="3754754">
                  <a:moveTo>
                    <a:pt x="1223962" y="2236724"/>
                  </a:moveTo>
                  <a:lnTo>
                    <a:pt x="1231836" y="2193798"/>
                  </a:lnTo>
                </a:path>
                <a:path w="6713855" h="3754754">
                  <a:moveTo>
                    <a:pt x="1312862" y="2463673"/>
                  </a:moveTo>
                  <a:lnTo>
                    <a:pt x="1231963" y="2624074"/>
                  </a:lnTo>
                </a:path>
                <a:path w="6713855" h="3754754">
                  <a:moveTo>
                    <a:pt x="792162" y="2430399"/>
                  </a:moveTo>
                  <a:lnTo>
                    <a:pt x="1223962" y="2236724"/>
                  </a:lnTo>
                </a:path>
                <a:path w="6713855" h="3754754">
                  <a:moveTo>
                    <a:pt x="1231963" y="2624074"/>
                  </a:moveTo>
                  <a:lnTo>
                    <a:pt x="765238" y="2557399"/>
                  </a:lnTo>
                </a:path>
                <a:path w="6713855" h="3754754">
                  <a:moveTo>
                    <a:pt x="1223962" y="2236724"/>
                  </a:moveTo>
                  <a:lnTo>
                    <a:pt x="1312862" y="2463673"/>
                  </a:lnTo>
                </a:path>
                <a:path w="6713855" h="3754754">
                  <a:moveTo>
                    <a:pt x="1970087" y="388874"/>
                  </a:moveTo>
                  <a:lnTo>
                    <a:pt x="2357437" y="514223"/>
                  </a:lnTo>
                </a:path>
                <a:path w="6713855" h="3754754">
                  <a:moveTo>
                    <a:pt x="2178113" y="633349"/>
                  </a:moveTo>
                  <a:lnTo>
                    <a:pt x="1952688" y="649224"/>
                  </a:lnTo>
                </a:path>
                <a:path w="6713855" h="3754754">
                  <a:moveTo>
                    <a:pt x="1906587" y="388874"/>
                  </a:moveTo>
                  <a:lnTo>
                    <a:pt x="1970087" y="390398"/>
                  </a:lnTo>
                </a:path>
                <a:path w="6713855" h="3754754">
                  <a:moveTo>
                    <a:pt x="1952561" y="649224"/>
                  </a:moveTo>
                  <a:lnTo>
                    <a:pt x="1817687" y="574548"/>
                  </a:lnTo>
                </a:path>
                <a:path w="6713855" h="3754754">
                  <a:moveTo>
                    <a:pt x="2357437" y="514223"/>
                  </a:moveTo>
                  <a:lnTo>
                    <a:pt x="2178113" y="633349"/>
                  </a:lnTo>
                </a:path>
                <a:path w="6713855" h="3754754">
                  <a:moveTo>
                    <a:pt x="4030662" y="1966849"/>
                  </a:moveTo>
                  <a:lnTo>
                    <a:pt x="3760787" y="1974723"/>
                  </a:lnTo>
                </a:path>
                <a:path w="6713855" h="3754754">
                  <a:moveTo>
                    <a:pt x="4265612" y="1941449"/>
                  </a:moveTo>
                  <a:lnTo>
                    <a:pt x="4030662" y="1966849"/>
                  </a:lnTo>
                </a:path>
                <a:path w="6713855" h="3754754">
                  <a:moveTo>
                    <a:pt x="3986212" y="1519174"/>
                  </a:moveTo>
                  <a:lnTo>
                    <a:pt x="4283011" y="1789049"/>
                  </a:lnTo>
                </a:path>
                <a:path w="6713855" h="3754754">
                  <a:moveTo>
                    <a:pt x="3679888" y="1789049"/>
                  </a:moveTo>
                  <a:lnTo>
                    <a:pt x="3986212" y="1519174"/>
                  </a:lnTo>
                </a:path>
                <a:path w="6713855" h="3754754">
                  <a:moveTo>
                    <a:pt x="2097087" y="2725674"/>
                  </a:moveTo>
                  <a:lnTo>
                    <a:pt x="2320861" y="2766949"/>
                  </a:lnTo>
                </a:path>
                <a:path w="6713855" h="3754754">
                  <a:moveTo>
                    <a:pt x="2050986" y="3046349"/>
                  </a:moveTo>
                  <a:lnTo>
                    <a:pt x="2043112" y="3003550"/>
                  </a:lnTo>
                </a:path>
                <a:path w="6713855" h="3754754">
                  <a:moveTo>
                    <a:pt x="3500437" y="2725674"/>
                  </a:moveTo>
                  <a:lnTo>
                    <a:pt x="3797236" y="2573274"/>
                  </a:lnTo>
                </a:path>
                <a:path w="6713855" h="3754754">
                  <a:moveTo>
                    <a:pt x="2105088" y="219075"/>
                  </a:moveTo>
                  <a:lnTo>
                    <a:pt x="2051113" y="109474"/>
                  </a:lnTo>
                </a:path>
                <a:path w="6713855" h="3754754">
                  <a:moveTo>
                    <a:pt x="2124138" y="9525"/>
                  </a:moveTo>
                  <a:lnTo>
                    <a:pt x="3032188" y="338074"/>
                  </a:lnTo>
                </a:path>
                <a:path w="6713855" h="3754754">
                  <a:moveTo>
                    <a:pt x="792162" y="0"/>
                  </a:moveTo>
                  <a:lnTo>
                    <a:pt x="1493837" y="488823"/>
                  </a:lnTo>
                </a:path>
                <a:path w="6713855" h="3754754">
                  <a:moveTo>
                    <a:pt x="2708338" y="3079750"/>
                  </a:moveTo>
                  <a:lnTo>
                    <a:pt x="3005137" y="2901950"/>
                  </a:lnTo>
                </a:path>
                <a:path w="6713855" h="3754754">
                  <a:moveTo>
                    <a:pt x="1700212" y="2227199"/>
                  </a:moveTo>
                  <a:lnTo>
                    <a:pt x="1709737" y="2135124"/>
                  </a:lnTo>
                </a:path>
                <a:path w="6713855" h="3754754">
                  <a:moveTo>
                    <a:pt x="2124138" y="2142998"/>
                  </a:moveTo>
                  <a:lnTo>
                    <a:pt x="2125662" y="2150999"/>
                  </a:lnTo>
                </a:path>
                <a:path w="6713855" h="3754754">
                  <a:moveTo>
                    <a:pt x="1709737" y="2135124"/>
                  </a:moveTo>
                  <a:lnTo>
                    <a:pt x="1889061" y="2041398"/>
                  </a:lnTo>
                </a:path>
                <a:path w="6713855" h="3754754">
                  <a:moveTo>
                    <a:pt x="1933511" y="2336673"/>
                  </a:moveTo>
                  <a:lnTo>
                    <a:pt x="1744662" y="2303399"/>
                  </a:lnTo>
                </a:path>
                <a:path w="6713855" h="3754754">
                  <a:moveTo>
                    <a:pt x="1889188" y="2041398"/>
                  </a:moveTo>
                  <a:lnTo>
                    <a:pt x="2006663" y="2066798"/>
                  </a:lnTo>
                </a:path>
                <a:path w="6713855" h="3754754">
                  <a:moveTo>
                    <a:pt x="1744662" y="2303399"/>
                  </a:moveTo>
                  <a:lnTo>
                    <a:pt x="1700212" y="2227199"/>
                  </a:lnTo>
                </a:path>
                <a:path w="6713855" h="3754754">
                  <a:moveTo>
                    <a:pt x="2528887" y="2050923"/>
                  </a:moveTo>
                  <a:lnTo>
                    <a:pt x="2771711" y="2041398"/>
                  </a:lnTo>
                </a:path>
                <a:path w="6713855" h="3754754">
                  <a:moveTo>
                    <a:pt x="2528887" y="2150999"/>
                  </a:moveTo>
                  <a:lnTo>
                    <a:pt x="2530411" y="2050923"/>
                  </a:lnTo>
                </a:path>
                <a:path w="6713855" h="3754754">
                  <a:moveTo>
                    <a:pt x="2771838" y="2041398"/>
                  </a:moveTo>
                  <a:lnTo>
                    <a:pt x="2860738" y="2252599"/>
                  </a:lnTo>
                </a:path>
                <a:path w="6713855" h="3754754">
                  <a:moveTo>
                    <a:pt x="2690812" y="2252599"/>
                  </a:moveTo>
                  <a:lnTo>
                    <a:pt x="2590863" y="2244598"/>
                  </a:lnTo>
                </a:path>
                <a:path w="6713855" h="3754754">
                  <a:moveTo>
                    <a:pt x="2897187" y="1746123"/>
                  </a:moveTo>
                  <a:lnTo>
                    <a:pt x="2914586" y="1511173"/>
                  </a:lnTo>
                </a:path>
                <a:path w="6713855" h="3754754">
                  <a:moveTo>
                    <a:pt x="3059112" y="1822323"/>
                  </a:moveTo>
                  <a:lnTo>
                    <a:pt x="2897187" y="1746123"/>
                  </a:lnTo>
                </a:path>
                <a:path w="6713855" h="3754754">
                  <a:moveTo>
                    <a:pt x="2914713" y="1511173"/>
                  </a:moveTo>
                  <a:lnTo>
                    <a:pt x="3176587" y="1552448"/>
                  </a:lnTo>
                </a:path>
                <a:path w="6713855" h="3754754">
                  <a:moveTo>
                    <a:pt x="2239962" y="2481199"/>
                  </a:moveTo>
                  <a:lnTo>
                    <a:pt x="1970087" y="2422398"/>
                  </a:lnTo>
                </a:path>
                <a:path w="6713855" h="3754754">
                  <a:moveTo>
                    <a:pt x="1970087" y="2422398"/>
                  </a:moveTo>
                  <a:lnTo>
                    <a:pt x="1933638" y="2336673"/>
                  </a:lnTo>
                </a:path>
                <a:path w="6713855" h="3754754">
                  <a:moveTo>
                    <a:pt x="1933638" y="2336673"/>
                  </a:moveTo>
                  <a:lnTo>
                    <a:pt x="2033587" y="2303399"/>
                  </a:lnTo>
                </a:path>
                <a:path w="6713855" h="3754754">
                  <a:moveTo>
                    <a:pt x="3005137" y="2901950"/>
                  </a:moveTo>
                  <a:lnTo>
                    <a:pt x="2978213" y="2835275"/>
                  </a:lnTo>
                </a:path>
                <a:path w="6713855" h="3754754">
                  <a:moveTo>
                    <a:pt x="3049587" y="2657348"/>
                  </a:moveTo>
                  <a:lnTo>
                    <a:pt x="3500437" y="2725674"/>
                  </a:lnTo>
                </a:path>
                <a:path w="6713855" h="3754754">
                  <a:moveTo>
                    <a:pt x="3500437" y="2725674"/>
                  </a:moveTo>
                  <a:lnTo>
                    <a:pt x="3275012" y="3130486"/>
                  </a:lnTo>
                </a:path>
                <a:path w="6713855" h="3754754">
                  <a:moveTo>
                    <a:pt x="3275012" y="3138424"/>
                  </a:moveTo>
                  <a:lnTo>
                    <a:pt x="3005137" y="2901950"/>
                  </a:lnTo>
                </a:path>
                <a:path w="6713855" h="3754754">
                  <a:moveTo>
                    <a:pt x="6713537" y="3173349"/>
                  </a:moveTo>
                  <a:lnTo>
                    <a:pt x="4876863" y="2952750"/>
                  </a:lnTo>
                </a:path>
                <a:path w="6713855" h="3754754">
                  <a:moveTo>
                    <a:pt x="4606861" y="2514473"/>
                  </a:moveTo>
                  <a:lnTo>
                    <a:pt x="4471987" y="2193798"/>
                  </a:lnTo>
                </a:path>
                <a:path w="6713855" h="3754754">
                  <a:moveTo>
                    <a:pt x="3032188" y="338074"/>
                  </a:moveTo>
                  <a:lnTo>
                    <a:pt x="3176587" y="295148"/>
                  </a:lnTo>
                </a:path>
                <a:path w="6713855" h="3754754">
                  <a:moveTo>
                    <a:pt x="3176587" y="295148"/>
                  </a:moveTo>
                  <a:lnTo>
                    <a:pt x="3392487" y="725424"/>
                  </a:lnTo>
                </a:path>
                <a:path w="6713855" h="3754754">
                  <a:moveTo>
                    <a:pt x="2771711" y="1181100"/>
                  </a:moveTo>
                  <a:lnTo>
                    <a:pt x="2671762" y="700024"/>
                  </a:lnTo>
                </a:path>
                <a:path w="6713855" h="3754754">
                  <a:moveTo>
                    <a:pt x="3113087" y="1104900"/>
                  </a:moveTo>
                  <a:lnTo>
                    <a:pt x="2860738" y="1198499"/>
                  </a:lnTo>
                </a:path>
                <a:path w="6713855" h="3754754">
                  <a:moveTo>
                    <a:pt x="2671762" y="700024"/>
                  </a:moveTo>
                  <a:lnTo>
                    <a:pt x="2825686" y="455549"/>
                  </a:lnTo>
                </a:path>
                <a:path w="6713855" h="3754754">
                  <a:moveTo>
                    <a:pt x="3392487" y="725424"/>
                  </a:moveTo>
                  <a:lnTo>
                    <a:pt x="3275012" y="95402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95800" y="2792349"/>
              <a:ext cx="27305" cy="24130"/>
            </a:xfrm>
            <a:custGeom>
              <a:avLst/>
              <a:gdLst/>
              <a:ahLst/>
              <a:cxnLst/>
              <a:rect l="l" t="t" r="r" b="b"/>
              <a:pathLst>
                <a:path w="27304" h="24130">
                  <a:moveTo>
                    <a:pt x="20827" y="0"/>
                  </a:moveTo>
                  <a:lnTo>
                    <a:pt x="5969" y="0"/>
                  </a:lnTo>
                  <a:lnTo>
                    <a:pt x="0" y="5334"/>
                  </a:lnTo>
                  <a:lnTo>
                    <a:pt x="0" y="11937"/>
                  </a:lnTo>
                  <a:lnTo>
                    <a:pt x="0" y="18541"/>
                  </a:lnTo>
                  <a:lnTo>
                    <a:pt x="5969" y="23875"/>
                  </a:lnTo>
                  <a:lnTo>
                    <a:pt x="20827" y="23875"/>
                  </a:lnTo>
                  <a:lnTo>
                    <a:pt x="26924" y="18541"/>
                  </a:lnTo>
                  <a:lnTo>
                    <a:pt x="26924" y="5334"/>
                  </a:lnTo>
                  <a:lnTo>
                    <a:pt x="2082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3901" y="1425575"/>
              <a:ext cx="4356100" cy="4791075"/>
            </a:xfrm>
            <a:custGeom>
              <a:avLst/>
              <a:gdLst/>
              <a:ahLst/>
              <a:cxnLst/>
              <a:rect l="l" t="t" r="r" b="b"/>
              <a:pathLst>
                <a:path w="4356100" h="4791075">
                  <a:moveTo>
                    <a:pt x="2258949" y="565150"/>
                  </a:moveTo>
                  <a:lnTo>
                    <a:pt x="1603375" y="1046226"/>
                  </a:lnTo>
                </a:path>
                <a:path w="4356100" h="4791075">
                  <a:moveTo>
                    <a:pt x="981075" y="843026"/>
                  </a:moveTo>
                  <a:lnTo>
                    <a:pt x="0" y="0"/>
                  </a:lnTo>
                </a:path>
                <a:path w="4356100" h="4791075">
                  <a:moveTo>
                    <a:pt x="1603248" y="1046226"/>
                  </a:moveTo>
                  <a:lnTo>
                    <a:pt x="1503299" y="1047750"/>
                  </a:lnTo>
                </a:path>
                <a:path w="4356100" h="4791075">
                  <a:moveTo>
                    <a:pt x="2601849" y="3011424"/>
                  </a:moveTo>
                  <a:lnTo>
                    <a:pt x="2538349" y="2859024"/>
                  </a:lnTo>
                </a:path>
                <a:path w="4356100" h="4791075">
                  <a:moveTo>
                    <a:pt x="2655824" y="2589149"/>
                  </a:moveTo>
                  <a:lnTo>
                    <a:pt x="2657348" y="2581275"/>
                  </a:lnTo>
                </a:path>
                <a:path w="4356100" h="4791075">
                  <a:moveTo>
                    <a:pt x="2700274" y="3078099"/>
                  </a:moveTo>
                  <a:lnTo>
                    <a:pt x="2601849" y="3011424"/>
                  </a:lnTo>
                </a:path>
                <a:path w="4356100" h="4791075">
                  <a:moveTo>
                    <a:pt x="2538349" y="2859024"/>
                  </a:moveTo>
                  <a:lnTo>
                    <a:pt x="2655824" y="2589149"/>
                  </a:lnTo>
                </a:path>
                <a:path w="4356100" h="4791075">
                  <a:moveTo>
                    <a:pt x="1603375" y="3187700"/>
                  </a:moveTo>
                  <a:lnTo>
                    <a:pt x="2008124" y="3189224"/>
                  </a:lnTo>
                </a:path>
                <a:path w="4356100" h="4791075">
                  <a:moveTo>
                    <a:pt x="1576324" y="3289300"/>
                  </a:moveTo>
                  <a:lnTo>
                    <a:pt x="1603375" y="3187700"/>
                  </a:lnTo>
                </a:path>
                <a:path w="4356100" h="4791075">
                  <a:moveTo>
                    <a:pt x="2008124" y="3187700"/>
                  </a:moveTo>
                  <a:lnTo>
                    <a:pt x="2025650" y="3263900"/>
                  </a:lnTo>
                </a:path>
                <a:path w="4356100" h="4791075">
                  <a:moveTo>
                    <a:pt x="333375" y="2336800"/>
                  </a:moveTo>
                  <a:lnTo>
                    <a:pt x="441325" y="2252726"/>
                  </a:lnTo>
                </a:path>
                <a:path w="4356100" h="4791075">
                  <a:moveTo>
                    <a:pt x="333375" y="2421001"/>
                  </a:moveTo>
                  <a:lnTo>
                    <a:pt x="334899" y="2336800"/>
                  </a:lnTo>
                </a:path>
                <a:path w="4356100" h="4791075">
                  <a:moveTo>
                    <a:pt x="441325" y="2252726"/>
                  </a:moveTo>
                  <a:lnTo>
                    <a:pt x="585724" y="2336800"/>
                  </a:lnTo>
                </a:path>
                <a:path w="4356100" h="4791075">
                  <a:moveTo>
                    <a:pt x="2349500" y="3289300"/>
                  </a:moveTo>
                  <a:lnTo>
                    <a:pt x="2322449" y="3576701"/>
                  </a:lnTo>
                </a:path>
                <a:path w="4356100" h="4791075">
                  <a:moveTo>
                    <a:pt x="2339975" y="3289300"/>
                  </a:moveTo>
                  <a:lnTo>
                    <a:pt x="2349500" y="3290951"/>
                  </a:lnTo>
                </a:path>
                <a:path w="4356100" h="4791075">
                  <a:moveTo>
                    <a:pt x="2322449" y="3576701"/>
                  </a:moveTo>
                  <a:lnTo>
                    <a:pt x="2170049" y="3289300"/>
                  </a:lnTo>
                </a:path>
                <a:path w="4356100" h="4791075">
                  <a:moveTo>
                    <a:pt x="2170049" y="3289300"/>
                  </a:moveTo>
                  <a:lnTo>
                    <a:pt x="2339975" y="3290951"/>
                  </a:lnTo>
                </a:path>
                <a:path w="4356100" h="4791075">
                  <a:moveTo>
                    <a:pt x="1846199" y="1551051"/>
                  </a:moveTo>
                  <a:lnTo>
                    <a:pt x="1692275" y="1400175"/>
                  </a:lnTo>
                </a:path>
                <a:path w="4356100" h="4791075">
                  <a:moveTo>
                    <a:pt x="1593850" y="1273175"/>
                  </a:moveTo>
                  <a:lnTo>
                    <a:pt x="1584325" y="1255776"/>
                  </a:lnTo>
                </a:path>
                <a:path w="4356100" h="4791075">
                  <a:moveTo>
                    <a:pt x="2305050" y="1492250"/>
                  </a:moveTo>
                  <a:lnTo>
                    <a:pt x="1846199" y="1551051"/>
                  </a:lnTo>
                </a:path>
                <a:path w="4356100" h="4791075">
                  <a:moveTo>
                    <a:pt x="1584325" y="1255776"/>
                  </a:moveTo>
                  <a:lnTo>
                    <a:pt x="2511425" y="1374775"/>
                  </a:lnTo>
                </a:path>
                <a:path w="4356100" h="4791075">
                  <a:moveTo>
                    <a:pt x="2511425" y="1374775"/>
                  </a:moveTo>
                  <a:lnTo>
                    <a:pt x="2305050" y="1492250"/>
                  </a:lnTo>
                </a:path>
                <a:path w="4356100" h="4791075">
                  <a:moveTo>
                    <a:pt x="1431925" y="1881251"/>
                  </a:moveTo>
                  <a:lnTo>
                    <a:pt x="1503299" y="1932051"/>
                  </a:lnTo>
                </a:path>
                <a:path w="4356100" h="4791075">
                  <a:moveTo>
                    <a:pt x="1125474" y="2057400"/>
                  </a:moveTo>
                  <a:lnTo>
                    <a:pt x="1233424" y="1947926"/>
                  </a:lnTo>
                </a:path>
                <a:path w="4356100" h="4791075">
                  <a:moveTo>
                    <a:pt x="1503299" y="1932051"/>
                  </a:moveTo>
                  <a:lnTo>
                    <a:pt x="1458849" y="2176526"/>
                  </a:lnTo>
                </a:path>
                <a:path w="4356100" h="4791075">
                  <a:moveTo>
                    <a:pt x="3375025" y="4521200"/>
                  </a:moveTo>
                  <a:lnTo>
                    <a:pt x="2871724" y="4370387"/>
                  </a:lnTo>
                </a:path>
                <a:path w="4356100" h="4791075">
                  <a:moveTo>
                    <a:pt x="3771900" y="4098925"/>
                  </a:moveTo>
                  <a:lnTo>
                    <a:pt x="3438525" y="4530725"/>
                  </a:lnTo>
                </a:path>
                <a:path w="4356100" h="4791075">
                  <a:moveTo>
                    <a:pt x="3438525" y="4530725"/>
                  </a:moveTo>
                  <a:lnTo>
                    <a:pt x="3375025" y="4521200"/>
                  </a:lnTo>
                </a:path>
                <a:path w="4356100" h="4791075">
                  <a:moveTo>
                    <a:pt x="2754249" y="4167187"/>
                  </a:moveTo>
                  <a:lnTo>
                    <a:pt x="3519424" y="3879850"/>
                  </a:lnTo>
                </a:path>
                <a:path w="4356100" h="4791075">
                  <a:moveTo>
                    <a:pt x="2754249" y="4251325"/>
                  </a:moveTo>
                  <a:lnTo>
                    <a:pt x="2755900" y="4175125"/>
                  </a:lnTo>
                </a:path>
                <a:path w="4356100" h="4791075">
                  <a:moveTo>
                    <a:pt x="2754249" y="4175125"/>
                  </a:moveTo>
                  <a:lnTo>
                    <a:pt x="2755900" y="4167187"/>
                  </a:lnTo>
                </a:path>
                <a:path w="4356100" h="4791075">
                  <a:moveTo>
                    <a:pt x="4356100" y="3989451"/>
                  </a:moveTo>
                  <a:lnTo>
                    <a:pt x="3771900" y="4098925"/>
                  </a:lnTo>
                </a:path>
                <a:path w="4356100" h="4791075">
                  <a:moveTo>
                    <a:pt x="3303524" y="3543300"/>
                  </a:moveTo>
                  <a:lnTo>
                    <a:pt x="4086225" y="3551301"/>
                  </a:lnTo>
                </a:path>
                <a:path w="4356100" h="4791075">
                  <a:moveTo>
                    <a:pt x="3276600" y="3609975"/>
                  </a:moveTo>
                  <a:lnTo>
                    <a:pt x="3278124" y="3568700"/>
                  </a:lnTo>
                </a:path>
                <a:path w="4356100" h="4791075">
                  <a:moveTo>
                    <a:pt x="3519424" y="3879850"/>
                  </a:moveTo>
                  <a:lnTo>
                    <a:pt x="3276600" y="3609975"/>
                  </a:lnTo>
                </a:path>
                <a:path w="4356100" h="4791075">
                  <a:moveTo>
                    <a:pt x="4086225" y="3551174"/>
                  </a:moveTo>
                  <a:lnTo>
                    <a:pt x="4356100" y="3989451"/>
                  </a:lnTo>
                </a:path>
                <a:path w="4356100" h="4791075">
                  <a:moveTo>
                    <a:pt x="3771900" y="4098925"/>
                  </a:moveTo>
                  <a:lnTo>
                    <a:pt x="3519424" y="3879850"/>
                  </a:lnTo>
                </a:path>
                <a:path w="4356100" h="4791075">
                  <a:moveTo>
                    <a:pt x="1233424" y="1662049"/>
                  </a:moveTo>
                  <a:lnTo>
                    <a:pt x="1206500" y="1771650"/>
                  </a:lnTo>
                </a:path>
                <a:path w="4356100" h="4791075">
                  <a:moveTo>
                    <a:pt x="1206500" y="1771650"/>
                  </a:moveTo>
                  <a:lnTo>
                    <a:pt x="855599" y="1914525"/>
                  </a:lnTo>
                </a:path>
                <a:path w="4356100" h="4791075">
                  <a:moveTo>
                    <a:pt x="1746250" y="2698750"/>
                  </a:moveTo>
                  <a:lnTo>
                    <a:pt x="1630299" y="2446401"/>
                  </a:lnTo>
                </a:path>
                <a:path w="4356100" h="4791075">
                  <a:moveTo>
                    <a:pt x="919099" y="2513076"/>
                  </a:moveTo>
                  <a:lnTo>
                    <a:pt x="1027049" y="2597150"/>
                  </a:lnTo>
                </a:path>
                <a:path w="4356100" h="4791075">
                  <a:moveTo>
                    <a:pt x="684149" y="2597150"/>
                  </a:moveTo>
                  <a:lnTo>
                    <a:pt x="865124" y="2505075"/>
                  </a:lnTo>
                </a:path>
                <a:path w="4356100" h="4791075">
                  <a:moveTo>
                    <a:pt x="676275" y="2792476"/>
                  </a:moveTo>
                  <a:lnTo>
                    <a:pt x="639699" y="2774950"/>
                  </a:lnTo>
                </a:path>
                <a:path w="4356100" h="4791075">
                  <a:moveTo>
                    <a:pt x="1027049" y="2597150"/>
                  </a:moveTo>
                  <a:lnTo>
                    <a:pt x="1000125" y="2665476"/>
                  </a:lnTo>
                </a:path>
                <a:path w="4356100" h="4791075">
                  <a:moveTo>
                    <a:pt x="2871724" y="4370387"/>
                  </a:moveTo>
                  <a:lnTo>
                    <a:pt x="2511425" y="4791075"/>
                  </a:lnTo>
                </a:path>
                <a:path w="4356100" h="4791075">
                  <a:moveTo>
                    <a:pt x="2305050" y="4327525"/>
                  </a:moveTo>
                  <a:lnTo>
                    <a:pt x="2754249" y="4251325"/>
                  </a:lnTo>
                </a:path>
                <a:path w="4356100" h="4791075">
                  <a:moveTo>
                    <a:pt x="2754249" y="4251325"/>
                  </a:moveTo>
                  <a:lnTo>
                    <a:pt x="2871724" y="4370387"/>
                  </a:lnTo>
                </a:path>
                <a:path w="4356100" h="4791075">
                  <a:moveTo>
                    <a:pt x="2700274" y="2497201"/>
                  </a:moveTo>
                  <a:lnTo>
                    <a:pt x="2592324" y="2141601"/>
                  </a:lnTo>
                </a:path>
                <a:path w="4356100" h="4791075">
                  <a:moveTo>
                    <a:pt x="2952750" y="2301875"/>
                  </a:moveTo>
                  <a:lnTo>
                    <a:pt x="2700274" y="2497201"/>
                  </a:lnTo>
                </a:path>
                <a:path w="4356100" h="4791075">
                  <a:moveTo>
                    <a:pt x="2754249" y="1990725"/>
                  </a:moveTo>
                  <a:lnTo>
                    <a:pt x="2952750" y="2301875"/>
                  </a:lnTo>
                </a:path>
                <a:path w="4356100" h="4791075">
                  <a:moveTo>
                    <a:pt x="2592324" y="2141601"/>
                  </a:moveTo>
                  <a:lnTo>
                    <a:pt x="2754249" y="1990725"/>
                  </a:lnTo>
                </a:path>
                <a:path w="4356100" h="4791075">
                  <a:moveTo>
                    <a:pt x="1890649" y="3660775"/>
                  </a:moveTo>
                  <a:lnTo>
                    <a:pt x="1809750" y="3517900"/>
                  </a:lnTo>
                </a:path>
                <a:path w="4356100" h="4791075">
                  <a:moveTo>
                    <a:pt x="1998599" y="3584575"/>
                  </a:moveTo>
                  <a:lnTo>
                    <a:pt x="1890649" y="3660775"/>
                  </a:lnTo>
                </a:path>
                <a:path w="4356100" h="4791075">
                  <a:moveTo>
                    <a:pt x="2025650" y="3525774"/>
                  </a:moveTo>
                  <a:lnTo>
                    <a:pt x="1998599" y="3584575"/>
                  </a:lnTo>
                </a:path>
                <a:path w="4356100" h="4791075">
                  <a:moveTo>
                    <a:pt x="2089150" y="3981450"/>
                  </a:moveTo>
                  <a:lnTo>
                    <a:pt x="2052574" y="4049776"/>
                  </a:lnTo>
                </a:path>
                <a:path w="4356100" h="4791075">
                  <a:moveTo>
                    <a:pt x="1800225" y="3803650"/>
                  </a:moveTo>
                  <a:lnTo>
                    <a:pt x="1890649" y="3744849"/>
                  </a:lnTo>
                </a:path>
                <a:path w="4356100" h="4791075">
                  <a:moveTo>
                    <a:pt x="1890649" y="3744849"/>
                  </a:moveTo>
                  <a:lnTo>
                    <a:pt x="2043049" y="3754374"/>
                  </a:lnTo>
                </a:path>
                <a:path w="4356100" h="4791075">
                  <a:moveTo>
                    <a:pt x="2043049" y="3754374"/>
                  </a:moveTo>
                  <a:lnTo>
                    <a:pt x="2089150" y="3981450"/>
                  </a:lnTo>
                </a:path>
                <a:path w="4356100" h="4791075">
                  <a:moveTo>
                    <a:pt x="1881124" y="4057650"/>
                  </a:moveTo>
                  <a:lnTo>
                    <a:pt x="1800225" y="3803650"/>
                  </a:lnTo>
                </a:path>
                <a:path w="4356100" h="4791075">
                  <a:moveTo>
                    <a:pt x="2754249" y="3298825"/>
                  </a:moveTo>
                  <a:lnTo>
                    <a:pt x="2692400" y="3213100"/>
                  </a:lnTo>
                </a:path>
                <a:path w="4356100" h="4791075">
                  <a:moveTo>
                    <a:pt x="2692400" y="3213100"/>
                  </a:moveTo>
                  <a:lnTo>
                    <a:pt x="2700274" y="3078099"/>
                  </a:lnTo>
                </a:path>
                <a:path w="4356100" h="4791075">
                  <a:moveTo>
                    <a:pt x="2989199" y="3408426"/>
                  </a:moveTo>
                  <a:lnTo>
                    <a:pt x="2754249" y="3298825"/>
                  </a:lnTo>
                </a:path>
                <a:path w="4356100" h="4791075">
                  <a:moveTo>
                    <a:pt x="3124200" y="2917825"/>
                  </a:moveTo>
                  <a:lnTo>
                    <a:pt x="3178175" y="2978150"/>
                  </a:lnTo>
                </a:path>
                <a:path w="4356100" h="4791075">
                  <a:moveTo>
                    <a:pt x="2700274" y="3078226"/>
                  </a:moveTo>
                  <a:lnTo>
                    <a:pt x="2817749" y="3003550"/>
                  </a:lnTo>
                </a:path>
                <a:path w="4356100" h="4791075">
                  <a:moveTo>
                    <a:pt x="1476375" y="4014851"/>
                  </a:moveTo>
                  <a:lnTo>
                    <a:pt x="1277874" y="3897376"/>
                  </a:lnTo>
                </a:path>
                <a:path w="4356100" h="4791075">
                  <a:moveTo>
                    <a:pt x="1557274" y="2943225"/>
                  </a:moveTo>
                  <a:lnTo>
                    <a:pt x="1765300" y="2986151"/>
                  </a:lnTo>
                </a:path>
                <a:path w="4356100" h="4791075">
                  <a:moveTo>
                    <a:pt x="1765300" y="2986024"/>
                  </a:moveTo>
                  <a:lnTo>
                    <a:pt x="1603375" y="3179699"/>
                  </a:lnTo>
                </a:path>
                <a:path w="4356100" h="4791075">
                  <a:moveTo>
                    <a:pt x="1485900" y="3103626"/>
                  </a:moveTo>
                  <a:lnTo>
                    <a:pt x="1549400" y="2952750"/>
                  </a:lnTo>
                </a:path>
                <a:path w="4356100" h="4791075">
                  <a:moveTo>
                    <a:pt x="1603375" y="3179699"/>
                  </a:moveTo>
                  <a:lnTo>
                    <a:pt x="1485900" y="3103499"/>
                  </a:lnTo>
                </a:path>
                <a:path w="4356100" h="4791075">
                  <a:moveTo>
                    <a:pt x="522224" y="2782824"/>
                  </a:moveTo>
                  <a:lnTo>
                    <a:pt x="369824" y="2884424"/>
                  </a:lnTo>
                </a:path>
                <a:path w="4356100" h="4791075">
                  <a:moveTo>
                    <a:pt x="117475" y="2909824"/>
                  </a:moveTo>
                  <a:lnTo>
                    <a:pt x="261874" y="2639949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11376" y="4309998"/>
              <a:ext cx="252729" cy="25400"/>
            </a:xfrm>
            <a:custGeom>
              <a:avLst/>
              <a:gdLst/>
              <a:ahLst/>
              <a:cxnLst/>
              <a:rect l="l" t="t" r="r" b="b"/>
              <a:pathLst>
                <a:path w="252730" h="25400">
                  <a:moveTo>
                    <a:pt x="-888" y="12700"/>
                  </a:moveTo>
                  <a:lnTo>
                    <a:pt x="253237" y="12700"/>
                  </a:lnTo>
                </a:path>
              </a:pathLst>
            </a:custGeom>
            <a:ln w="2717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81087" y="2724149"/>
              <a:ext cx="2556510" cy="2227580"/>
            </a:xfrm>
            <a:custGeom>
              <a:avLst/>
              <a:gdLst/>
              <a:ahLst/>
              <a:cxnLst/>
              <a:rect l="l" t="t" r="r" b="b"/>
              <a:pathLst>
                <a:path w="2556510" h="2227579">
                  <a:moveTo>
                    <a:pt x="539813" y="404749"/>
                  </a:moveTo>
                  <a:lnTo>
                    <a:pt x="250888" y="784225"/>
                  </a:lnTo>
                </a:path>
                <a:path w="2556510" h="2227579">
                  <a:moveTo>
                    <a:pt x="80962" y="868426"/>
                  </a:moveTo>
                  <a:lnTo>
                    <a:pt x="44450" y="852551"/>
                  </a:lnTo>
                </a:path>
                <a:path w="2556510" h="2227579">
                  <a:moveTo>
                    <a:pt x="44450" y="852551"/>
                  </a:moveTo>
                  <a:lnTo>
                    <a:pt x="0" y="371475"/>
                  </a:lnTo>
                </a:path>
                <a:path w="2556510" h="2227579">
                  <a:moveTo>
                    <a:pt x="1197038" y="1654175"/>
                  </a:moveTo>
                  <a:lnTo>
                    <a:pt x="1089088" y="1493774"/>
                  </a:lnTo>
                </a:path>
                <a:path w="2556510" h="2227579">
                  <a:moveTo>
                    <a:pt x="1412938" y="1366774"/>
                  </a:moveTo>
                  <a:lnTo>
                    <a:pt x="1493837" y="1527175"/>
                  </a:lnTo>
                </a:path>
                <a:path w="2556510" h="2227579">
                  <a:moveTo>
                    <a:pt x="1493837" y="1527175"/>
                  </a:moveTo>
                  <a:lnTo>
                    <a:pt x="1197038" y="1654175"/>
                  </a:lnTo>
                </a:path>
                <a:path w="2556510" h="2227579">
                  <a:moveTo>
                    <a:pt x="1089088" y="1493774"/>
                  </a:moveTo>
                  <a:lnTo>
                    <a:pt x="1412938" y="1366774"/>
                  </a:lnTo>
                </a:path>
                <a:path w="2556510" h="2227579">
                  <a:moveTo>
                    <a:pt x="2555938" y="2201799"/>
                  </a:moveTo>
                  <a:lnTo>
                    <a:pt x="2438463" y="2227199"/>
                  </a:lnTo>
                </a:path>
                <a:path w="2556510" h="2227579">
                  <a:moveTo>
                    <a:pt x="2482913" y="1982724"/>
                  </a:moveTo>
                  <a:lnTo>
                    <a:pt x="2555938" y="2201799"/>
                  </a:lnTo>
                </a:path>
                <a:path w="2556510" h="2227579">
                  <a:moveTo>
                    <a:pt x="2438463" y="1965325"/>
                  </a:moveTo>
                  <a:lnTo>
                    <a:pt x="2482913" y="1982851"/>
                  </a:lnTo>
                </a:path>
                <a:path w="2556510" h="2227579">
                  <a:moveTo>
                    <a:pt x="2286063" y="2059051"/>
                  </a:moveTo>
                  <a:lnTo>
                    <a:pt x="2438463" y="1965325"/>
                  </a:lnTo>
                </a:path>
                <a:path w="2556510" h="2227579">
                  <a:moveTo>
                    <a:pt x="2438463" y="2227326"/>
                  </a:moveTo>
                  <a:lnTo>
                    <a:pt x="2276538" y="2143125"/>
                  </a:lnTo>
                </a:path>
                <a:path w="2556510" h="2227579">
                  <a:moveTo>
                    <a:pt x="1709737" y="312674"/>
                  </a:moveTo>
                  <a:lnTo>
                    <a:pt x="1700212" y="320675"/>
                  </a:lnTo>
                </a:path>
                <a:path w="2556510" h="2227579">
                  <a:moveTo>
                    <a:pt x="1717738" y="142875"/>
                  </a:moveTo>
                  <a:lnTo>
                    <a:pt x="1709737" y="312800"/>
                  </a:lnTo>
                </a:path>
                <a:path w="2556510" h="2227579">
                  <a:moveTo>
                    <a:pt x="1385887" y="227075"/>
                  </a:moveTo>
                  <a:lnTo>
                    <a:pt x="1565338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466974" y="295109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825" y="-888"/>
                  </a:moveTo>
                  <a:lnTo>
                    <a:pt x="825" y="26288"/>
                  </a:lnTo>
                </a:path>
              </a:pathLst>
            </a:custGeom>
            <a:ln w="342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73137" y="1011300"/>
              <a:ext cx="3680460" cy="5205730"/>
            </a:xfrm>
            <a:custGeom>
              <a:avLst/>
              <a:gdLst/>
              <a:ahLst/>
              <a:cxnLst/>
              <a:rect l="l" t="t" r="r" b="b"/>
              <a:pathLst>
                <a:path w="3680460" h="5205730">
                  <a:moveTo>
                    <a:pt x="358838" y="2497074"/>
                  </a:moveTo>
                  <a:lnTo>
                    <a:pt x="773112" y="2489200"/>
                  </a:lnTo>
                </a:path>
                <a:path w="3680460" h="5205730">
                  <a:moveTo>
                    <a:pt x="773112" y="2489200"/>
                  </a:moveTo>
                  <a:lnTo>
                    <a:pt x="809688" y="2716149"/>
                  </a:lnTo>
                </a:path>
                <a:path w="3680460" h="5205730">
                  <a:moveTo>
                    <a:pt x="809688" y="2716149"/>
                  </a:moveTo>
                  <a:lnTo>
                    <a:pt x="233362" y="2632075"/>
                  </a:lnTo>
                </a:path>
                <a:path w="3680460" h="5205730">
                  <a:moveTo>
                    <a:pt x="233362" y="2632075"/>
                  </a:moveTo>
                  <a:lnTo>
                    <a:pt x="188912" y="2581275"/>
                  </a:lnTo>
                </a:path>
                <a:path w="3680460" h="5205730">
                  <a:moveTo>
                    <a:pt x="188912" y="2581275"/>
                  </a:moveTo>
                  <a:lnTo>
                    <a:pt x="358838" y="2497074"/>
                  </a:lnTo>
                </a:path>
                <a:path w="3680460" h="5205730">
                  <a:moveTo>
                    <a:pt x="3483038" y="3113024"/>
                  </a:moveTo>
                  <a:lnTo>
                    <a:pt x="3679888" y="3240024"/>
                  </a:lnTo>
                </a:path>
                <a:path w="3680460" h="5205730">
                  <a:moveTo>
                    <a:pt x="3679888" y="3240024"/>
                  </a:moveTo>
                  <a:lnTo>
                    <a:pt x="3644963" y="3332099"/>
                  </a:lnTo>
                </a:path>
                <a:path w="3680460" h="5205730">
                  <a:moveTo>
                    <a:pt x="3338512" y="3417824"/>
                  </a:moveTo>
                  <a:lnTo>
                    <a:pt x="3340163" y="3113024"/>
                  </a:lnTo>
                </a:path>
                <a:path w="3680460" h="5205730">
                  <a:moveTo>
                    <a:pt x="3644963" y="3332099"/>
                  </a:moveTo>
                  <a:lnTo>
                    <a:pt x="3338512" y="3417824"/>
                  </a:lnTo>
                </a:path>
                <a:path w="3680460" h="5205730">
                  <a:moveTo>
                    <a:pt x="1528762" y="2759075"/>
                  </a:moveTo>
                  <a:lnTo>
                    <a:pt x="1439862" y="2927350"/>
                  </a:lnTo>
                </a:path>
                <a:path w="3680460" h="5205730">
                  <a:moveTo>
                    <a:pt x="1385887" y="2919349"/>
                  </a:moveTo>
                  <a:lnTo>
                    <a:pt x="1312862" y="2835275"/>
                  </a:lnTo>
                </a:path>
                <a:path w="3680460" h="5205730">
                  <a:moveTo>
                    <a:pt x="1285938" y="2682875"/>
                  </a:moveTo>
                  <a:lnTo>
                    <a:pt x="1376362" y="2514600"/>
                  </a:lnTo>
                </a:path>
                <a:path w="3680460" h="5205730">
                  <a:moveTo>
                    <a:pt x="1439862" y="2927350"/>
                  </a:moveTo>
                  <a:lnTo>
                    <a:pt x="1385887" y="2919349"/>
                  </a:lnTo>
                </a:path>
                <a:path w="3680460" h="5205730">
                  <a:moveTo>
                    <a:pt x="2330513" y="3932174"/>
                  </a:moveTo>
                  <a:lnTo>
                    <a:pt x="2259012" y="3940175"/>
                  </a:lnTo>
                </a:path>
                <a:path w="3680460" h="5205730">
                  <a:moveTo>
                    <a:pt x="2259012" y="3940175"/>
                  </a:moveTo>
                  <a:lnTo>
                    <a:pt x="2239962" y="3932174"/>
                  </a:lnTo>
                </a:path>
                <a:path w="3680460" h="5205730">
                  <a:moveTo>
                    <a:pt x="2033587" y="3754374"/>
                  </a:moveTo>
                  <a:lnTo>
                    <a:pt x="2097087" y="3703574"/>
                  </a:lnTo>
                </a:path>
                <a:path w="3680460" h="5205730">
                  <a:moveTo>
                    <a:pt x="2239962" y="3932174"/>
                  </a:moveTo>
                  <a:lnTo>
                    <a:pt x="2033587" y="3754374"/>
                  </a:lnTo>
                </a:path>
                <a:path w="3680460" h="5205730">
                  <a:moveTo>
                    <a:pt x="2097087" y="3703574"/>
                  </a:moveTo>
                  <a:lnTo>
                    <a:pt x="2394013" y="3771900"/>
                  </a:lnTo>
                </a:path>
                <a:path w="3680460" h="5205730">
                  <a:moveTo>
                    <a:pt x="2384488" y="3855974"/>
                  </a:moveTo>
                  <a:lnTo>
                    <a:pt x="2330513" y="3932174"/>
                  </a:lnTo>
                </a:path>
                <a:path w="3680460" h="5205730">
                  <a:moveTo>
                    <a:pt x="2394013" y="3771773"/>
                  </a:moveTo>
                  <a:lnTo>
                    <a:pt x="2384488" y="3855974"/>
                  </a:lnTo>
                </a:path>
                <a:path w="3680460" h="5205730">
                  <a:moveTo>
                    <a:pt x="2151062" y="2860675"/>
                  </a:moveTo>
                  <a:lnTo>
                    <a:pt x="1960562" y="2835275"/>
                  </a:lnTo>
                </a:path>
                <a:path w="3680460" h="5205730">
                  <a:moveTo>
                    <a:pt x="2374963" y="2438400"/>
                  </a:moveTo>
                  <a:lnTo>
                    <a:pt x="2509837" y="2641600"/>
                  </a:lnTo>
                </a:path>
                <a:path w="3680460" h="5205730">
                  <a:moveTo>
                    <a:pt x="2366962" y="2438400"/>
                  </a:moveTo>
                  <a:lnTo>
                    <a:pt x="2374963" y="2439924"/>
                  </a:lnTo>
                </a:path>
                <a:path w="3680460" h="5205730">
                  <a:moveTo>
                    <a:pt x="1979612" y="2590800"/>
                  </a:moveTo>
                  <a:lnTo>
                    <a:pt x="2366962" y="2438400"/>
                  </a:lnTo>
                </a:path>
                <a:path w="3680460" h="5205730">
                  <a:moveTo>
                    <a:pt x="1916112" y="2649474"/>
                  </a:moveTo>
                  <a:lnTo>
                    <a:pt x="1979612" y="2590800"/>
                  </a:lnTo>
                </a:path>
                <a:path w="3680460" h="5205730">
                  <a:moveTo>
                    <a:pt x="2384488" y="2817749"/>
                  </a:moveTo>
                  <a:lnTo>
                    <a:pt x="2151062" y="2860675"/>
                  </a:lnTo>
                </a:path>
                <a:path w="3680460" h="5205730">
                  <a:moveTo>
                    <a:pt x="1952688" y="2851150"/>
                  </a:moveTo>
                  <a:lnTo>
                    <a:pt x="2078037" y="3181223"/>
                  </a:lnTo>
                </a:path>
                <a:path w="3680460" h="5205730">
                  <a:moveTo>
                    <a:pt x="1844738" y="2927350"/>
                  </a:moveTo>
                  <a:lnTo>
                    <a:pt x="1916112" y="2868549"/>
                  </a:lnTo>
                </a:path>
                <a:path w="3680460" h="5205730">
                  <a:moveTo>
                    <a:pt x="2078037" y="3181223"/>
                  </a:moveTo>
                  <a:lnTo>
                    <a:pt x="1997138" y="3265424"/>
                  </a:lnTo>
                </a:path>
                <a:path w="3680460" h="5205730">
                  <a:moveTo>
                    <a:pt x="1835213" y="3265424"/>
                  </a:moveTo>
                  <a:lnTo>
                    <a:pt x="1825688" y="3267075"/>
                  </a:lnTo>
                </a:path>
                <a:path w="3680460" h="5205730">
                  <a:moveTo>
                    <a:pt x="1825688" y="3265424"/>
                  </a:moveTo>
                  <a:lnTo>
                    <a:pt x="1844738" y="2927350"/>
                  </a:lnTo>
                </a:path>
                <a:path w="3680460" h="5205730">
                  <a:moveTo>
                    <a:pt x="2860738" y="2936748"/>
                  </a:moveTo>
                  <a:lnTo>
                    <a:pt x="2698813" y="2987548"/>
                  </a:lnTo>
                </a:path>
                <a:path w="3680460" h="5205730">
                  <a:moveTo>
                    <a:pt x="2509837" y="2641600"/>
                  </a:moveTo>
                  <a:lnTo>
                    <a:pt x="2771838" y="2632075"/>
                  </a:lnTo>
                </a:path>
                <a:path w="3680460" h="5205730">
                  <a:moveTo>
                    <a:pt x="2860738" y="2649474"/>
                  </a:moveTo>
                  <a:lnTo>
                    <a:pt x="2862262" y="2936875"/>
                  </a:lnTo>
                </a:path>
                <a:path w="3680460" h="5205730">
                  <a:moveTo>
                    <a:pt x="2771838" y="2632075"/>
                  </a:moveTo>
                  <a:lnTo>
                    <a:pt x="2860738" y="2649474"/>
                  </a:lnTo>
                </a:path>
                <a:path w="3680460" h="5205730">
                  <a:moveTo>
                    <a:pt x="2447988" y="2876550"/>
                  </a:moveTo>
                  <a:lnTo>
                    <a:pt x="2384488" y="2817749"/>
                  </a:lnTo>
                </a:path>
                <a:path w="3680460" h="5205730">
                  <a:moveTo>
                    <a:pt x="2384488" y="2817749"/>
                  </a:moveTo>
                  <a:lnTo>
                    <a:pt x="2509837" y="2641600"/>
                  </a:lnTo>
                </a:path>
                <a:path w="3680460" h="5205730">
                  <a:moveTo>
                    <a:pt x="2033587" y="4133723"/>
                  </a:moveTo>
                  <a:lnTo>
                    <a:pt x="2097087" y="4176649"/>
                  </a:lnTo>
                </a:path>
                <a:path w="3680460" h="5205730">
                  <a:moveTo>
                    <a:pt x="2024062" y="4133723"/>
                  </a:moveTo>
                  <a:lnTo>
                    <a:pt x="2033587" y="4135374"/>
                  </a:lnTo>
                </a:path>
                <a:path w="3680460" h="5205730">
                  <a:moveTo>
                    <a:pt x="2043112" y="4454525"/>
                  </a:moveTo>
                  <a:lnTo>
                    <a:pt x="1997138" y="4429125"/>
                  </a:lnTo>
                </a:path>
                <a:path w="3680460" h="5205730">
                  <a:moveTo>
                    <a:pt x="2097087" y="4176649"/>
                  </a:moveTo>
                  <a:lnTo>
                    <a:pt x="2043112" y="4454525"/>
                  </a:lnTo>
                </a:path>
                <a:path w="3680460" h="5205730">
                  <a:moveTo>
                    <a:pt x="1997138" y="4429125"/>
                  </a:moveTo>
                  <a:lnTo>
                    <a:pt x="1871662" y="4260850"/>
                  </a:lnTo>
                </a:path>
                <a:path w="3680460" h="5205730">
                  <a:moveTo>
                    <a:pt x="107950" y="2084324"/>
                  </a:moveTo>
                  <a:lnTo>
                    <a:pt x="0" y="1873123"/>
                  </a:lnTo>
                </a:path>
                <a:path w="3680460" h="5205730">
                  <a:moveTo>
                    <a:pt x="520763" y="414274"/>
                  </a:moveTo>
                  <a:lnTo>
                    <a:pt x="792162" y="1450975"/>
                  </a:lnTo>
                </a:path>
                <a:path w="3680460" h="5205730">
                  <a:moveTo>
                    <a:pt x="792162" y="1450975"/>
                  </a:moveTo>
                  <a:lnTo>
                    <a:pt x="819213" y="1636649"/>
                  </a:lnTo>
                </a:path>
                <a:path w="3680460" h="5205730">
                  <a:moveTo>
                    <a:pt x="260350" y="0"/>
                  </a:moveTo>
                  <a:lnTo>
                    <a:pt x="520763" y="414274"/>
                  </a:lnTo>
                </a:path>
                <a:path w="3680460" h="5205730">
                  <a:moveTo>
                    <a:pt x="638238" y="2084324"/>
                  </a:moveTo>
                  <a:lnTo>
                    <a:pt x="107950" y="2085975"/>
                  </a:lnTo>
                </a:path>
                <a:path w="3680460" h="5205730">
                  <a:moveTo>
                    <a:pt x="1089088" y="2893949"/>
                  </a:moveTo>
                  <a:lnTo>
                    <a:pt x="1204912" y="3011424"/>
                  </a:lnTo>
                </a:path>
                <a:path w="3680460" h="5205730">
                  <a:moveTo>
                    <a:pt x="1160462" y="3189224"/>
                  </a:moveTo>
                  <a:lnTo>
                    <a:pt x="1042987" y="3197225"/>
                  </a:lnTo>
                </a:path>
                <a:path w="3680460" h="5205730">
                  <a:moveTo>
                    <a:pt x="971613" y="2893949"/>
                  </a:moveTo>
                  <a:lnTo>
                    <a:pt x="1042987" y="2876550"/>
                  </a:lnTo>
                </a:path>
                <a:path w="3680460" h="5205730">
                  <a:moveTo>
                    <a:pt x="1204912" y="3011424"/>
                  </a:moveTo>
                  <a:lnTo>
                    <a:pt x="1160462" y="3189224"/>
                  </a:lnTo>
                </a:path>
                <a:path w="3680460" h="5205730">
                  <a:moveTo>
                    <a:pt x="1042987" y="3197225"/>
                  </a:moveTo>
                  <a:lnTo>
                    <a:pt x="935037" y="3062224"/>
                  </a:lnTo>
                </a:path>
                <a:path w="3680460" h="5205730">
                  <a:moveTo>
                    <a:pt x="2663888" y="4884674"/>
                  </a:moveTo>
                  <a:lnTo>
                    <a:pt x="2852737" y="5205349"/>
                  </a:lnTo>
                </a:path>
                <a:path w="3680460" h="5205730">
                  <a:moveTo>
                    <a:pt x="601662" y="2927350"/>
                  </a:moveTo>
                  <a:lnTo>
                    <a:pt x="854138" y="2835275"/>
                  </a:lnTo>
                </a:path>
                <a:path w="3680460" h="5205730">
                  <a:moveTo>
                    <a:pt x="782637" y="3054223"/>
                  </a:moveTo>
                  <a:lnTo>
                    <a:pt x="601662" y="2927350"/>
                  </a:lnTo>
                </a:path>
                <a:path w="3680460" h="5205730">
                  <a:moveTo>
                    <a:pt x="854138" y="2835275"/>
                  </a:moveTo>
                  <a:lnTo>
                    <a:pt x="971613" y="2893949"/>
                  </a:lnTo>
                </a:path>
                <a:path w="3680460" h="5205730">
                  <a:moveTo>
                    <a:pt x="935037" y="3062224"/>
                  </a:moveTo>
                  <a:lnTo>
                    <a:pt x="782637" y="3054223"/>
                  </a:lnTo>
                </a:path>
                <a:path w="3680460" h="5205730">
                  <a:moveTo>
                    <a:pt x="971613" y="2893949"/>
                  </a:moveTo>
                  <a:lnTo>
                    <a:pt x="935037" y="306222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6436" y="3103499"/>
              <a:ext cx="216788" cy="27089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1376" y="2647949"/>
              <a:ext cx="728980" cy="1257300"/>
            </a:xfrm>
            <a:custGeom>
              <a:avLst/>
              <a:gdLst/>
              <a:ahLst/>
              <a:cxnLst/>
              <a:rect l="l" t="t" r="r" b="b"/>
              <a:pathLst>
                <a:path w="728980" h="1257300">
                  <a:moveTo>
                    <a:pt x="674624" y="1198626"/>
                  </a:moveTo>
                  <a:lnTo>
                    <a:pt x="450850" y="1257300"/>
                  </a:lnTo>
                </a:path>
                <a:path w="728980" h="1257300">
                  <a:moveTo>
                    <a:pt x="468249" y="1114425"/>
                  </a:moveTo>
                  <a:lnTo>
                    <a:pt x="647700" y="1046226"/>
                  </a:lnTo>
                </a:path>
                <a:path w="728980" h="1257300">
                  <a:moveTo>
                    <a:pt x="404749" y="1239901"/>
                  </a:moveTo>
                  <a:lnTo>
                    <a:pt x="468249" y="1114425"/>
                  </a:lnTo>
                </a:path>
                <a:path w="728980" h="1257300">
                  <a:moveTo>
                    <a:pt x="647700" y="1046226"/>
                  </a:moveTo>
                  <a:lnTo>
                    <a:pt x="674624" y="1198626"/>
                  </a:lnTo>
                </a:path>
                <a:path w="728980" h="1257300">
                  <a:moveTo>
                    <a:pt x="450850" y="1257300"/>
                  </a:moveTo>
                  <a:lnTo>
                    <a:pt x="404749" y="1239901"/>
                  </a:lnTo>
                </a:path>
                <a:path w="728980" h="1257300">
                  <a:moveTo>
                    <a:pt x="296799" y="684276"/>
                  </a:moveTo>
                  <a:lnTo>
                    <a:pt x="9525" y="480949"/>
                  </a:lnTo>
                </a:path>
                <a:path w="728980" h="1257300">
                  <a:moveTo>
                    <a:pt x="180975" y="0"/>
                  </a:moveTo>
                  <a:lnTo>
                    <a:pt x="458724" y="354075"/>
                  </a:lnTo>
                </a:path>
                <a:path w="728980" h="1257300">
                  <a:moveTo>
                    <a:pt x="9525" y="481075"/>
                  </a:moveTo>
                  <a:lnTo>
                    <a:pt x="0" y="447675"/>
                  </a:lnTo>
                </a:path>
                <a:path w="728980" h="1257300">
                  <a:moveTo>
                    <a:pt x="0" y="447675"/>
                  </a:moveTo>
                  <a:lnTo>
                    <a:pt x="180975" y="0"/>
                  </a:lnTo>
                </a:path>
                <a:path w="728980" h="1257300">
                  <a:moveTo>
                    <a:pt x="350774" y="793750"/>
                  </a:moveTo>
                  <a:lnTo>
                    <a:pt x="296799" y="684276"/>
                  </a:lnTo>
                </a:path>
                <a:path w="728980" h="1257300">
                  <a:moveTo>
                    <a:pt x="360299" y="793750"/>
                  </a:moveTo>
                  <a:lnTo>
                    <a:pt x="350774" y="795401"/>
                  </a:lnTo>
                </a:path>
                <a:path w="728980" h="1257300">
                  <a:moveTo>
                    <a:pt x="728599" y="801751"/>
                  </a:moveTo>
                  <a:lnTo>
                    <a:pt x="360299" y="7937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39974" y="3340099"/>
              <a:ext cx="9525" cy="109855"/>
            </a:xfrm>
            <a:custGeom>
              <a:avLst/>
              <a:gdLst/>
              <a:ahLst/>
              <a:cxnLst/>
              <a:rect l="l" t="t" r="r" b="b"/>
              <a:pathLst>
                <a:path w="9525" h="109854">
                  <a:moveTo>
                    <a:pt x="4762" y="-888"/>
                  </a:moveTo>
                  <a:lnTo>
                    <a:pt x="4762" y="110489"/>
                  </a:lnTo>
                </a:path>
              </a:pathLst>
            </a:custGeom>
            <a:ln w="1130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08174" y="3001899"/>
              <a:ext cx="441325" cy="338455"/>
            </a:xfrm>
            <a:custGeom>
              <a:avLst/>
              <a:gdLst/>
              <a:ahLst/>
              <a:cxnLst/>
              <a:rect l="l" t="t" r="r" b="b"/>
              <a:pathLst>
                <a:path w="441325" h="338454">
                  <a:moveTo>
                    <a:pt x="161925" y="0"/>
                  </a:moveTo>
                  <a:lnTo>
                    <a:pt x="396875" y="144525"/>
                  </a:lnTo>
                </a:path>
                <a:path w="441325" h="338454">
                  <a:moveTo>
                    <a:pt x="431800" y="211200"/>
                  </a:moveTo>
                  <a:lnTo>
                    <a:pt x="441325" y="338200"/>
                  </a:lnTo>
                </a:path>
                <a:path w="441325" h="338454">
                  <a:moveTo>
                    <a:pt x="0" y="330326"/>
                  </a:moveTo>
                  <a:lnTo>
                    <a:pt x="161925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2936" y="5118735"/>
              <a:ext cx="335152" cy="24002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08074" y="2698749"/>
              <a:ext cx="3365500" cy="3517900"/>
            </a:xfrm>
            <a:custGeom>
              <a:avLst/>
              <a:gdLst/>
              <a:ahLst/>
              <a:cxnLst/>
              <a:rect l="l" t="t" r="r" b="b"/>
              <a:pathLst>
                <a:path w="3365500" h="3517900">
                  <a:moveTo>
                    <a:pt x="2078101" y="127000"/>
                  </a:moveTo>
                  <a:lnTo>
                    <a:pt x="1898650" y="93599"/>
                  </a:lnTo>
                </a:path>
                <a:path w="3365500" h="3517900">
                  <a:moveTo>
                    <a:pt x="1898650" y="93725"/>
                  </a:moveTo>
                  <a:lnTo>
                    <a:pt x="1979676" y="0"/>
                  </a:lnTo>
                </a:path>
                <a:path w="3365500" h="3517900">
                  <a:moveTo>
                    <a:pt x="1979676" y="0"/>
                  </a:moveTo>
                  <a:lnTo>
                    <a:pt x="2078101" y="127000"/>
                  </a:lnTo>
                </a:path>
                <a:path w="3365500" h="3517900">
                  <a:moveTo>
                    <a:pt x="3041650" y="1308100"/>
                  </a:moveTo>
                  <a:lnTo>
                    <a:pt x="3086100" y="1257300"/>
                  </a:lnTo>
                </a:path>
                <a:path w="3365500" h="3517900">
                  <a:moveTo>
                    <a:pt x="3086100" y="1257300"/>
                  </a:moveTo>
                  <a:lnTo>
                    <a:pt x="3365500" y="1231900"/>
                  </a:lnTo>
                </a:path>
                <a:path w="3365500" h="3517900">
                  <a:moveTo>
                    <a:pt x="3365500" y="1231900"/>
                  </a:moveTo>
                  <a:lnTo>
                    <a:pt x="3348101" y="1425575"/>
                  </a:lnTo>
                </a:path>
                <a:path w="3365500" h="3517900">
                  <a:moveTo>
                    <a:pt x="3203575" y="1425575"/>
                  </a:moveTo>
                  <a:lnTo>
                    <a:pt x="3041650" y="1308100"/>
                  </a:lnTo>
                </a:path>
                <a:path w="3365500" h="3517900">
                  <a:moveTo>
                    <a:pt x="3348101" y="1425575"/>
                  </a:moveTo>
                  <a:lnTo>
                    <a:pt x="3203575" y="1427226"/>
                  </a:lnTo>
                </a:path>
                <a:path w="3365500" h="3517900">
                  <a:moveTo>
                    <a:pt x="1862201" y="1577975"/>
                  </a:moveTo>
                  <a:lnTo>
                    <a:pt x="1943100" y="1670050"/>
                  </a:lnTo>
                </a:path>
                <a:path w="3365500" h="3517900">
                  <a:moveTo>
                    <a:pt x="1771650" y="1746250"/>
                  </a:moveTo>
                  <a:lnTo>
                    <a:pt x="1700276" y="1577975"/>
                  </a:lnTo>
                </a:path>
                <a:path w="3365500" h="3517900">
                  <a:moveTo>
                    <a:pt x="1935226" y="1679575"/>
                  </a:moveTo>
                  <a:lnTo>
                    <a:pt x="1771650" y="1746250"/>
                  </a:lnTo>
                </a:path>
                <a:path w="3365500" h="3517900">
                  <a:moveTo>
                    <a:pt x="1943100" y="1670050"/>
                  </a:moveTo>
                  <a:lnTo>
                    <a:pt x="1935226" y="1679575"/>
                  </a:lnTo>
                </a:path>
                <a:path w="3365500" h="3517900">
                  <a:moveTo>
                    <a:pt x="1700276" y="1577975"/>
                  </a:moveTo>
                  <a:lnTo>
                    <a:pt x="1862201" y="1579626"/>
                  </a:lnTo>
                </a:path>
                <a:path w="3365500" h="3517900">
                  <a:moveTo>
                    <a:pt x="0" y="2328926"/>
                  </a:moveTo>
                  <a:lnTo>
                    <a:pt x="196850" y="1695450"/>
                  </a:lnTo>
                </a:path>
                <a:path w="3365500" h="3517900">
                  <a:moveTo>
                    <a:pt x="196850" y="1695450"/>
                  </a:moveTo>
                  <a:lnTo>
                    <a:pt x="250825" y="1704975"/>
                  </a:lnTo>
                </a:path>
                <a:path w="3365500" h="3517900">
                  <a:moveTo>
                    <a:pt x="603250" y="1965325"/>
                  </a:moveTo>
                  <a:lnTo>
                    <a:pt x="657225" y="2193925"/>
                  </a:lnTo>
                </a:path>
                <a:path w="3365500" h="3517900">
                  <a:moveTo>
                    <a:pt x="630301" y="2320925"/>
                  </a:moveTo>
                  <a:lnTo>
                    <a:pt x="439800" y="2430526"/>
                  </a:lnTo>
                </a:path>
                <a:path w="3365500" h="3517900">
                  <a:moveTo>
                    <a:pt x="80962" y="2471674"/>
                  </a:moveTo>
                  <a:lnTo>
                    <a:pt x="0" y="2328799"/>
                  </a:lnTo>
                </a:path>
                <a:path w="3365500" h="3517900">
                  <a:moveTo>
                    <a:pt x="250825" y="1704975"/>
                  </a:moveTo>
                  <a:lnTo>
                    <a:pt x="603250" y="1965325"/>
                  </a:lnTo>
                </a:path>
                <a:path w="3365500" h="3517900">
                  <a:moveTo>
                    <a:pt x="657225" y="2193925"/>
                  </a:moveTo>
                  <a:lnTo>
                    <a:pt x="630301" y="2320925"/>
                  </a:lnTo>
                </a:path>
                <a:path w="3365500" h="3517900">
                  <a:moveTo>
                    <a:pt x="1312926" y="3517900"/>
                  </a:moveTo>
                  <a:lnTo>
                    <a:pt x="1646301" y="3079750"/>
                  </a:lnTo>
                </a:path>
                <a:path w="3365500" h="3517900">
                  <a:moveTo>
                    <a:pt x="1646301" y="3079750"/>
                  </a:moveTo>
                  <a:lnTo>
                    <a:pt x="1700276" y="3036887"/>
                  </a:lnTo>
                </a:path>
                <a:path w="3365500" h="3517900">
                  <a:moveTo>
                    <a:pt x="2384425" y="3181350"/>
                  </a:moveTo>
                  <a:lnTo>
                    <a:pt x="1717675" y="351790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7761" y="4123435"/>
              <a:ext cx="352678" cy="2811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6262" y="5474461"/>
              <a:ext cx="433577" cy="4224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086" y="5001260"/>
              <a:ext cx="414527" cy="29717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73137" y="1146175"/>
              <a:ext cx="6713855" cy="4699000"/>
            </a:xfrm>
            <a:custGeom>
              <a:avLst/>
              <a:gdLst/>
              <a:ahLst/>
              <a:cxnLst/>
              <a:rect l="l" t="t" r="r" b="b"/>
              <a:pathLst>
                <a:path w="6713855" h="4699000">
                  <a:moveTo>
                    <a:pt x="3760787" y="3290824"/>
                  </a:moveTo>
                  <a:lnTo>
                    <a:pt x="3841686" y="3543300"/>
                  </a:lnTo>
                </a:path>
                <a:path w="6713855" h="4699000">
                  <a:moveTo>
                    <a:pt x="3841813" y="3543300"/>
                  </a:moveTo>
                  <a:lnTo>
                    <a:pt x="3895788" y="3728974"/>
                  </a:lnTo>
                </a:path>
                <a:path w="6713855" h="4699000">
                  <a:moveTo>
                    <a:pt x="3895661" y="3728974"/>
                  </a:moveTo>
                  <a:lnTo>
                    <a:pt x="3824287" y="3822700"/>
                  </a:lnTo>
                </a:path>
                <a:path w="6713855" h="4699000">
                  <a:moveTo>
                    <a:pt x="3797236" y="3848100"/>
                  </a:moveTo>
                  <a:lnTo>
                    <a:pt x="3509962" y="3687699"/>
                  </a:lnTo>
                </a:path>
                <a:path w="6713855" h="4699000">
                  <a:moveTo>
                    <a:pt x="3698938" y="3257550"/>
                  </a:moveTo>
                  <a:lnTo>
                    <a:pt x="3760787" y="3290824"/>
                  </a:lnTo>
                </a:path>
                <a:path w="6713855" h="4699000">
                  <a:moveTo>
                    <a:pt x="3824287" y="3822700"/>
                  </a:moveTo>
                  <a:lnTo>
                    <a:pt x="3797363" y="3848100"/>
                  </a:lnTo>
                </a:path>
                <a:path w="6713855" h="4699000">
                  <a:moveTo>
                    <a:pt x="3509962" y="3687699"/>
                  </a:moveTo>
                  <a:lnTo>
                    <a:pt x="3698811" y="3257550"/>
                  </a:lnTo>
                </a:path>
                <a:path w="6713855" h="4699000">
                  <a:moveTo>
                    <a:pt x="1960562" y="2700401"/>
                  </a:moveTo>
                  <a:lnTo>
                    <a:pt x="1952688" y="2716276"/>
                  </a:lnTo>
                </a:path>
                <a:path w="6713855" h="4699000">
                  <a:moveTo>
                    <a:pt x="1916112" y="2733675"/>
                  </a:moveTo>
                  <a:lnTo>
                    <a:pt x="1528762" y="2624201"/>
                  </a:lnTo>
                </a:path>
                <a:path w="6713855" h="4699000">
                  <a:moveTo>
                    <a:pt x="1376362" y="2379726"/>
                  </a:moveTo>
                  <a:lnTo>
                    <a:pt x="1385887" y="2320925"/>
                  </a:lnTo>
                </a:path>
                <a:path w="6713855" h="4699000">
                  <a:moveTo>
                    <a:pt x="1385887" y="2320925"/>
                  </a:moveTo>
                  <a:lnTo>
                    <a:pt x="1646237" y="2336800"/>
                  </a:lnTo>
                </a:path>
                <a:path w="6713855" h="4699000">
                  <a:moveTo>
                    <a:pt x="1646237" y="2336800"/>
                  </a:moveTo>
                  <a:lnTo>
                    <a:pt x="1916112" y="2514600"/>
                  </a:lnTo>
                </a:path>
                <a:path w="6713855" h="4699000">
                  <a:moveTo>
                    <a:pt x="1528762" y="2624201"/>
                  </a:moveTo>
                  <a:lnTo>
                    <a:pt x="1376362" y="2379726"/>
                  </a:lnTo>
                </a:path>
                <a:path w="6713855" h="4699000">
                  <a:moveTo>
                    <a:pt x="1916112" y="2514600"/>
                  </a:moveTo>
                  <a:lnTo>
                    <a:pt x="1960562" y="2700401"/>
                  </a:lnTo>
                </a:path>
                <a:path w="6713855" h="4699000">
                  <a:moveTo>
                    <a:pt x="1952561" y="2716276"/>
                  </a:moveTo>
                  <a:lnTo>
                    <a:pt x="1916112" y="2733675"/>
                  </a:lnTo>
                </a:path>
                <a:path w="6713855" h="4699000">
                  <a:moveTo>
                    <a:pt x="2698813" y="2852674"/>
                  </a:moveTo>
                  <a:lnTo>
                    <a:pt x="2644838" y="3046349"/>
                  </a:lnTo>
                </a:path>
                <a:path w="6713855" h="4699000">
                  <a:moveTo>
                    <a:pt x="2644838" y="3046349"/>
                  </a:moveTo>
                  <a:lnTo>
                    <a:pt x="2546413" y="3122549"/>
                  </a:lnTo>
                </a:path>
                <a:path w="6713855" h="4699000">
                  <a:moveTo>
                    <a:pt x="2428938" y="2995549"/>
                  </a:moveTo>
                  <a:lnTo>
                    <a:pt x="2447988" y="2741676"/>
                  </a:lnTo>
                </a:path>
                <a:path w="6713855" h="4699000">
                  <a:moveTo>
                    <a:pt x="2447988" y="2741676"/>
                  </a:moveTo>
                  <a:lnTo>
                    <a:pt x="2698813" y="2852674"/>
                  </a:lnTo>
                </a:path>
                <a:path w="6713855" h="4699000">
                  <a:moveTo>
                    <a:pt x="2546413" y="3122549"/>
                  </a:moveTo>
                  <a:lnTo>
                    <a:pt x="2428938" y="2995549"/>
                  </a:lnTo>
                </a:path>
                <a:path w="6713855" h="4699000">
                  <a:moveTo>
                    <a:pt x="1835213" y="4589462"/>
                  </a:moveTo>
                  <a:lnTo>
                    <a:pt x="2051113" y="4362450"/>
                  </a:lnTo>
                </a:path>
                <a:path w="6713855" h="4699000">
                  <a:moveTo>
                    <a:pt x="2051113" y="4362450"/>
                  </a:moveTo>
                  <a:lnTo>
                    <a:pt x="2401887" y="4337050"/>
                  </a:lnTo>
                </a:path>
                <a:path w="6713855" h="4699000">
                  <a:moveTo>
                    <a:pt x="2401887" y="4337050"/>
                  </a:moveTo>
                  <a:lnTo>
                    <a:pt x="2411412" y="4345051"/>
                  </a:lnTo>
                </a:path>
                <a:path w="6713855" h="4699000">
                  <a:moveTo>
                    <a:pt x="2394013" y="4538662"/>
                  </a:moveTo>
                  <a:lnTo>
                    <a:pt x="1835213" y="4589462"/>
                  </a:lnTo>
                </a:path>
                <a:path w="6713855" h="4699000">
                  <a:moveTo>
                    <a:pt x="2411412" y="4345051"/>
                  </a:moveTo>
                  <a:lnTo>
                    <a:pt x="2394013" y="4538662"/>
                  </a:lnTo>
                </a:path>
                <a:path w="6713855" h="4699000">
                  <a:moveTo>
                    <a:pt x="1808162" y="1898650"/>
                  </a:moveTo>
                  <a:lnTo>
                    <a:pt x="1754187" y="1941449"/>
                  </a:lnTo>
                </a:path>
                <a:path w="6713855" h="4699000">
                  <a:moveTo>
                    <a:pt x="1331912" y="2000250"/>
                  </a:moveTo>
                  <a:lnTo>
                    <a:pt x="1493837" y="1830324"/>
                  </a:lnTo>
                </a:path>
                <a:path w="6713855" h="4699000">
                  <a:moveTo>
                    <a:pt x="1754187" y="1941449"/>
                  </a:moveTo>
                  <a:lnTo>
                    <a:pt x="1366837" y="2066925"/>
                  </a:lnTo>
                </a:path>
                <a:path w="6713855" h="4699000">
                  <a:moveTo>
                    <a:pt x="1493837" y="1830324"/>
                  </a:moveTo>
                  <a:lnTo>
                    <a:pt x="1808162" y="1898650"/>
                  </a:lnTo>
                </a:path>
                <a:path w="6713855" h="4699000">
                  <a:moveTo>
                    <a:pt x="1366837" y="2066925"/>
                  </a:moveTo>
                  <a:lnTo>
                    <a:pt x="1331912" y="2000250"/>
                  </a:lnTo>
                </a:path>
                <a:path w="6713855" h="4699000">
                  <a:moveTo>
                    <a:pt x="4354512" y="3467100"/>
                  </a:moveTo>
                  <a:lnTo>
                    <a:pt x="4265612" y="3257550"/>
                  </a:lnTo>
                </a:path>
                <a:path w="6713855" h="4699000">
                  <a:moveTo>
                    <a:pt x="4283138" y="3105150"/>
                  </a:moveTo>
                  <a:lnTo>
                    <a:pt x="5300662" y="2776601"/>
                  </a:lnTo>
                </a:path>
                <a:path w="6713855" h="4699000">
                  <a:moveTo>
                    <a:pt x="4471987" y="3509899"/>
                  </a:moveTo>
                  <a:lnTo>
                    <a:pt x="4354512" y="3467100"/>
                  </a:lnTo>
                </a:path>
                <a:path w="6713855" h="4699000">
                  <a:moveTo>
                    <a:pt x="4265612" y="3257550"/>
                  </a:moveTo>
                  <a:lnTo>
                    <a:pt x="4283011" y="3105150"/>
                  </a:lnTo>
                </a:path>
                <a:path w="6713855" h="4699000">
                  <a:moveTo>
                    <a:pt x="5749861" y="3147949"/>
                  </a:moveTo>
                  <a:lnTo>
                    <a:pt x="4471987" y="3509899"/>
                  </a:lnTo>
                </a:path>
                <a:path w="6713855" h="4699000">
                  <a:moveTo>
                    <a:pt x="2050986" y="1425575"/>
                  </a:moveTo>
                  <a:lnTo>
                    <a:pt x="1906587" y="1704975"/>
                  </a:lnTo>
                </a:path>
                <a:path w="6713855" h="4699000">
                  <a:moveTo>
                    <a:pt x="1906587" y="1704975"/>
                  </a:moveTo>
                  <a:lnTo>
                    <a:pt x="1825688" y="1720850"/>
                  </a:lnTo>
                </a:path>
                <a:path w="6713855" h="4699000">
                  <a:moveTo>
                    <a:pt x="1673288" y="1577975"/>
                  </a:moveTo>
                  <a:lnTo>
                    <a:pt x="1501838" y="1122426"/>
                  </a:lnTo>
                </a:path>
                <a:path w="6713855" h="4699000">
                  <a:moveTo>
                    <a:pt x="2024062" y="1325626"/>
                  </a:moveTo>
                  <a:lnTo>
                    <a:pt x="2050986" y="1425575"/>
                  </a:lnTo>
                </a:path>
                <a:path w="6713855" h="4699000">
                  <a:moveTo>
                    <a:pt x="1501838" y="1122426"/>
                  </a:moveTo>
                  <a:lnTo>
                    <a:pt x="2024062" y="1325626"/>
                  </a:lnTo>
                </a:path>
                <a:path w="6713855" h="4699000">
                  <a:moveTo>
                    <a:pt x="1825688" y="1720850"/>
                  </a:moveTo>
                  <a:lnTo>
                    <a:pt x="1673288" y="1577975"/>
                  </a:lnTo>
                </a:path>
                <a:path w="6713855" h="4699000">
                  <a:moveTo>
                    <a:pt x="1052512" y="4699000"/>
                  </a:moveTo>
                  <a:lnTo>
                    <a:pt x="0" y="4395851"/>
                  </a:lnTo>
                </a:path>
                <a:path w="6713855" h="4699000">
                  <a:moveTo>
                    <a:pt x="692213" y="4100576"/>
                  </a:moveTo>
                  <a:lnTo>
                    <a:pt x="1052512" y="4699000"/>
                  </a:lnTo>
                </a:path>
                <a:path w="6713855" h="4699000">
                  <a:moveTo>
                    <a:pt x="574738" y="3982974"/>
                  </a:moveTo>
                  <a:lnTo>
                    <a:pt x="692213" y="4100576"/>
                  </a:lnTo>
                </a:path>
                <a:path w="6713855" h="4699000">
                  <a:moveTo>
                    <a:pt x="0" y="4387850"/>
                  </a:moveTo>
                  <a:lnTo>
                    <a:pt x="215900" y="4024249"/>
                  </a:lnTo>
                </a:path>
                <a:path w="6713855" h="4699000">
                  <a:moveTo>
                    <a:pt x="215900" y="4024249"/>
                  </a:moveTo>
                  <a:lnTo>
                    <a:pt x="574738" y="3982974"/>
                  </a:lnTo>
                </a:path>
                <a:path w="6713855" h="4699000">
                  <a:moveTo>
                    <a:pt x="4337113" y="2328926"/>
                  </a:moveTo>
                  <a:lnTo>
                    <a:pt x="4354512" y="2025650"/>
                  </a:lnTo>
                </a:path>
                <a:path w="6713855" h="4699000">
                  <a:moveTo>
                    <a:pt x="5048313" y="2481326"/>
                  </a:moveTo>
                  <a:lnTo>
                    <a:pt x="4337113" y="2328926"/>
                  </a:lnTo>
                </a:path>
                <a:path w="6713855" h="4699000">
                  <a:moveTo>
                    <a:pt x="4876863" y="1755775"/>
                  </a:moveTo>
                  <a:lnTo>
                    <a:pt x="4724463" y="1746250"/>
                  </a:lnTo>
                </a:path>
                <a:path w="6713855" h="4699000">
                  <a:moveTo>
                    <a:pt x="4067111" y="1417701"/>
                  </a:moveTo>
                  <a:lnTo>
                    <a:pt x="3554412" y="1214501"/>
                  </a:lnTo>
                </a:path>
                <a:path w="6713855" h="4699000">
                  <a:moveTo>
                    <a:pt x="4498911" y="1358900"/>
                  </a:moveTo>
                  <a:lnTo>
                    <a:pt x="4310062" y="1417701"/>
                  </a:lnTo>
                </a:path>
                <a:path w="6713855" h="4699000">
                  <a:moveTo>
                    <a:pt x="4545012" y="750951"/>
                  </a:moveTo>
                  <a:lnTo>
                    <a:pt x="4084637" y="692150"/>
                  </a:lnTo>
                </a:path>
                <a:path w="6713855" h="4699000">
                  <a:moveTo>
                    <a:pt x="5300662" y="2776601"/>
                  </a:moveTo>
                  <a:lnTo>
                    <a:pt x="5129212" y="2514600"/>
                  </a:lnTo>
                </a:path>
                <a:path w="6713855" h="4699000">
                  <a:moveTo>
                    <a:pt x="6713537" y="3611499"/>
                  </a:moveTo>
                  <a:lnTo>
                    <a:pt x="5749988" y="3147949"/>
                  </a:lnTo>
                </a:path>
                <a:path w="6713855" h="4699000">
                  <a:moveTo>
                    <a:pt x="5749861" y="3147949"/>
                  </a:moveTo>
                  <a:lnTo>
                    <a:pt x="5300662" y="2776601"/>
                  </a:lnTo>
                </a:path>
                <a:path w="6713855" h="4699000">
                  <a:moveTo>
                    <a:pt x="5200713" y="1071626"/>
                  </a:moveTo>
                  <a:lnTo>
                    <a:pt x="5462587" y="1054100"/>
                  </a:lnTo>
                </a:path>
                <a:path w="6713855" h="4699000">
                  <a:moveTo>
                    <a:pt x="6173787" y="1231900"/>
                  </a:moveTo>
                  <a:lnTo>
                    <a:pt x="6011862" y="1173226"/>
                  </a:lnTo>
                </a:path>
                <a:path w="6713855" h="4699000">
                  <a:moveTo>
                    <a:pt x="4680013" y="725551"/>
                  </a:moveTo>
                  <a:lnTo>
                    <a:pt x="4760912" y="666750"/>
                  </a:lnTo>
                </a:path>
                <a:path w="6713855" h="4699000">
                  <a:moveTo>
                    <a:pt x="5075237" y="1435100"/>
                  </a:moveTo>
                  <a:lnTo>
                    <a:pt x="4499038" y="1358900"/>
                  </a:lnTo>
                </a:path>
                <a:path w="6713855" h="4699000">
                  <a:moveTo>
                    <a:pt x="4499038" y="1358900"/>
                  </a:moveTo>
                  <a:lnTo>
                    <a:pt x="4697412" y="1079500"/>
                  </a:lnTo>
                </a:path>
                <a:path w="6713855" h="4699000">
                  <a:moveTo>
                    <a:pt x="5084762" y="1139825"/>
                  </a:moveTo>
                  <a:lnTo>
                    <a:pt x="5111686" y="1249426"/>
                  </a:lnTo>
                </a:path>
                <a:path w="6713855" h="4699000">
                  <a:moveTo>
                    <a:pt x="6137211" y="995426"/>
                  </a:moveTo>
                  <a:lnTo>
                    <a:pt x="5948362" y="658876"/>
                  </a:lnTo>
                </a:path>
                <a:path w="6713855" h="4699000">
                  <a:moveTo>
                    <a:pt x="5129212" y="2514600"/>
                  </a:moveTo>
                  <a:lnTo>
                    <a:pt x="5048313" y="2481326"/>
                  </a:lnTo>
                </a:path>
                <a:path w="6713855" h="4699000">
                  <a:moveTo>
                    <a:pt x="5048313" y="2481326"/>
                  </a:moveTo>
                  <a:lnTo>
                    <a:pt x="4876863" y="1755775"/>
                  </a:lnTo>
                </a:path>
                <a:path w="6713855" h="4699000">
                  <a:moveTo>
                    <a:pt x="4876863" y="1755775"/>
                  </a:moveTo>
                  <a:lnTo>
                    <a:pt x="5138737" y="1527175"/>
                  </a:lnTo>
                </a:path>
                <a:path w="6713855" h="4699000">
                  <a:moveTo>
                    <a:pt x="5362638" y="1603375"/>
                  </a:moveTo>
                  <a:lnTo>
                    <a:pt x="5705538" y="1746250"/>
                  </a:lnTo>
                </a:path>
                <a:path w="6713855" h="4699000">
                  <a:moveTo>
                    <a:pt x="5705411" y="1763649"/>
                  </a:moveTo>
                  <a:lnTo>
                    <a:pt x="5129212" y="2514600"/>
                  </a:lnTo>
                </a:path>
                <a:path w="6713855" h="4699000">
                  <a:moveTo>
                    <a:pt x="5795962" y="320675"/>
                  </a:moveTo>
                  <a:lnTo>
                    <a:pt x="5614987" y="219075"/>
                  </a:lnTo>
                </a:path>
                <a:path w="6713855" h="4699000">
                  <a:moveTo>
                    <a:pt x="6362763" y="185800"/>
                  </a:moveTo>
                  <a:lnTo>
                    <a:pt x="5930963" y="328675"/>
                  </a:lnTo>
                </a:path>
                <a:path w="6713855" h="4699000">
                  <a:moveTo>
                    <a:pt x="4354512" y="2025650"/>
                  </a:moveTo>
                  <a:lnTo>
                    <a:pt x="4067238" y="1417701"/>
                  </a:lnTo>
                </a:path>
                <a:path w="6713855" h="4699000">
                  <a:moveTo>
                    <a:pt x="4724336" y="1746250"/>
                  </a:moveTo>
                  <a:lnTo>
                    <a:pt x="4354512" y="2025650"/>
                  </a:lnTo>
                </a:path>
                <a:path w="6713855" h="4699000">
                  <a:moveTo>
                    <a:pt x="4310062" y="1417701"/>
                  </a:moveTo>
                  <a:lnTo>
                    <a:pt x="4724336" y="1746250"/>
                  </a:lnTo>
                </a:path>
                <a:path w="6713855" h="4699000">
                  <a:moveTo>
                    <a:pt x="4067238" y="1417701"/>
                  </a:moveTo>
                  <a:lnTo>
                    <a:pt x="4310062" y="1419225"/>
                  </a:lnTo>
                </a:path>
                <a:path w="6713855" h="4699000">
                  <a:moveTo>
                    <a:pt x="5867336" y="1139825"/>
                  </a:moveTo>
                  <a:lnTo>
                    <a:pt x="5462587" y="1214501"/>
                  </a:lnTo>
                </a:path>
                <a:path w="6713855" h="4699000">
                  <a:moveTo>
                    <a:pt x="5462587" y="1054100"/>
                  </a:moveTo>
                  <a:lnTo>
                    <a:pt x="5624512" y="1030351"/>
                  </a:lnTo>
                </a:path>
                <a:path w="6713855" h="4699000">
                  <a:moveTo>
                    <a:pt x="5372163" y="1224026"/>
                  </a:moveTo>
                  <a:lnTo>
                    <a:pt x="5462587" y="1054100"/>
                  </a:lnTo>
                </a:path>
                <a:path w="6713855" h="4699000">
                  <a:moveTo>
                    <a:pt x="6191186" y="1249426"/>
                  </a:moveTo>
                  <a:lnTo>
                    <a:pt x="6173787" y="1231900"/>
                  </a:lnTo>
                </a:path>
                <a:path w="6713855" h="4699000">
                  <a:moveTo>
                    <a:pt x="6173787" y="1231900"/>
                  </a:moveTo>
                  <a:lnTo>
                    <a:pt x="6137338" y="995426"/>
                  </a:lnTo>
                </a:path>
                <a:path w="6713855" h="4699000">
                  <a:moveTo>
                    <a:pt x="6137338" y="995426"/>
                  </a:moveTo>
                  <a:lnTo>
                    <a:pt x="6461188" y="228600"/>
                  </a:lnTo>
                </a:path>
                <a:path w="6713855" h="4699000">
                  <a:moveTo>
                    <a:pt x="4535487" y="287400"/>
                  </a:moveTo>
                  <a:lnTo>
                    <a:pt x="4832286" y="109600"/>
                  </a:lnTo>
                </a:path>
                <a:path w="6713855" h="4699000">
                  <a:moveTo>
                    <a:pt x="4876736" y="287400"/>
                  </a:moveTo>
                  <a:lnTo>
                    <a:pt x="4373562" y="481075"/>
                  </a:lnTo>
                </a:path>
                <a:path w="6713855" h="4699000">
                  <a:moveTo>
                    <a:pt x="5524563" y="633476"/>
                  </a:moveTo>
                  <a:lnTo>
                    <a:pt x="5795962" y="320675"/>
                  </a:lnTo>
                </a:path>
                <a:path w="6713855" h="4699000">
                  <a:moveTo>
                    <a:pt x="5948362" y="658876"/>
                  </a:moveTo>
                  <a:lnTo>
                    <a:pt x="5642038" y="709676"/>
                  </a:lnTo>
                </a:path>
                <a:path w="6713855" h="4699000">
                  <a:moveTo>
                    <a:pt x="5930963" y="328675"/>
                  </a:moveTo>
                  <a:lnTo>
                    <a:pt x="5948362" y="658876"/>
                  </a:lnTo>
                </a:path>
                <a:path w="6713855" h="4699000">
                  <a:moveTo>
                    <a:pt x="5795962" y="320675"/>
                  </a:moveTo>
                  <a:lnTo>
                    <a:pt x="5930836" y="328675"/>
                  </a:lnTo>
                </a:path>
                <a:path w="6713855" h="4699000">
                  <a:moveTo>
                    <a:pt x="4832413" y="109600"/>
                  </a:moveTo>
                  <a:lnTo>
                    <a:pt x="4778438" y="0"/>
                  </a:lnTo>
                </a:path>
                <a:path w="6713855" h="4699000">
                  <a:moveTo>
                    <a:pt x="4922837" y="211200"/>
                  </a:moveTo>
                  <a:lnTo>
                    <a:pt x="4832413" y="109600"/>
                  </a:lnTo>
                </a:path>
                <a:path w="6713855" h="4699000">
                  <a:moveTo>
                    <a:pt x="3374961" y="1274826"/>
                  </a:moveTo>
                  <a:lnTo>
                    <a:pt x="2779712" y="844550"/>
                  </a:lnTo>
                </a:path>
                <a:path w="6713855" h="4699000">
                  <a:moveTo>
                    <a:pt x="3554412" y="1214501"/>
                  </a:moveTo>
                  <a:lnTo>
                    <a:pt x="3375088" y="1274826"/>
                  </a:lnTo>
                </a:path>
                <a:path w="6713855" h="4699000">
                  <a:moveTo>
                    <a:pt x="2779712" y="844550"/>
                  </a:moveTo>
                  <a:lnTo>
                    <a:pt x="2455862" y="506475"/>
                  </a:lnTo>
                </a:path>
                <a:path w="6713855" h="4699000">
                  <a:moveTo>
                    <a:pt x="3949636" y="692150"/>
                  </a:moveTo>
                  <a:lnTo>
                    <a:pt x="3554412" y="1214501"/>
                  </a:lnTo>
                </a:path>
                <a:path w="6713855" h="4699000">
                  <a:moveTo>
                    <a:pt x="5138737" y="1527175"/>
                  </a:moveTo>
                  <a:lnTo>
                    <a:pt x="5075237" y="1435100"/>
                  </a:lnTo>
                </a:path>
                <a:path w="6713855" h="4699000">
                  <a:moveTo>
                    <a:pt x="5462587" y="1214501"/>
                  </a:moveTo>
                  <a:lnTo>
                    <a:pt x="5362638" y="1603375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84950" y="2370200"/>
              <a:ext cx="260350" cy="25400"/>
            </a:xfrm>
            <a:custGeom>
              <a:avLst/>
              <a:gdLst/>
              <a:ahLst/>
              <a:cxnLst/>
              <a:rect l="l" t="t" r="r" b="b"/>
              <a:pathLst>
                <a:path w="260350" h="25400">
                  <a:moveTo>
                    <a:pt x="-888" y="12700"/>
                  </a:moveTo>
                  <a:lnTo>
                    <a:pt x="261238" y="12700"/>
                  </a:lnTo>
                </a:path>
              </a:pathLst>
            </a:custGeom>
            <a:ln w="2717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48375" y="2090800"/>
              <a:ext cx="1638300" cy="1511300"/>
            </a:xfrm>
            <a:custGeom>
              <a:avLst/>
              <a:gdLst/>
              <a:ahLst/>
              <a:cxnLst/>
              <a:rect l="l" t="t" r="r" b="b"/>
              <a:pathLst>
                <a:path w="1638300" h="1511300">
                  <a:moveTo>
                    <a:pt x="0" y="490474"/>
                  </a:moveTo>
                  <a:lnTo>
                    <a:pt x="36449" y="304800"/>
                  </a:lnTo>
                </a:path>
                <a:path w="1638300" h="1511300">
                  <a:moveTo>
                    <a:pt x="287274" y="658749"/>
                  </a:moveTo>
                  <a:lnTo>
                    <a:pt x="63500" y="582549"/>
                  </a:lnTo>
                </a:path>
                <a:path w="1638300" h="1511300">
                  <a:moveTo>
                    <a:pt x="296925" y="279400"/>
                  </a:moveTo>
                  <a:lnTo>
                    <a:pt x="387350" y="269875"/>
                  </a:lnTo>
                </a:path>
                <a:path w="1638300" h="1511300">
                  <a:moveTo>
                    <a:pt x="1439926" y="320675"/>
                  </a:moveTo>
                  <a:lnTo>
                    <a:pt x="1638300" y="0"/>
                  </a:lnTo>
                </a:path>
                <a:path w="1638300" h="1511300">
                  <a:moveTo>
                    <a:pt x="630301" y="801624"/>
                  </a:moveTo>
                  <a:lnTo>
                    <a:pt x="1116076" y="304800"/>
                  </a:lnTo>
                </a:path>
                <a:path w="1638300" h="1511300">
                  <a:moveTo>
                    <a:pt x="1638300" y="1511300"/>
                  </a:moveTo>
                  <a:lnTo>
                    <a:pt x="630301" y="81902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678675" y="2892424"/>
              <a:ext cx="1905" cy="17780"/>
            </a:xfrm>
            <a:custGeom>
              <a:avLst/>
              <a:gdLst/>
              <a:ahLst/>
              <a:cxnLst/>
              <a:rect l="l" t="t" r="r" b="b"/>
              <a:pathLst>
                <a:path w="1904" h="17780">
                  <a:moveTo>
                    <a:pt x="762" y="-888"/>
                  </a:moveTo>
                  <a:lnTo>
                    <a:pt x="762" y="18287"/>
                  </a:lnTo>
                </a:path>
              </a:pathLst>
            </a:custGeom>
            <a:ln w="330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977000" y="1846325"/>
              <a:ext cx="1710055" cy="692150"/>
            </a:xfrm>
            <a:custGeom>
              <a:avLst/>
              <a:gdLst/>
              <a:ahLst/>
              <a:cxnLst/>
              <a:rect l="l" t="t" r="r" b="b"/>
              <a:pathLst>
                <a:path w="1710054" h="692150">
                  <a:moveTo>
                    <a:pt x="1187450" y="549275"/>
                  </a:moveTo>
                  <a:lnTo>
                    <a:pt x="1511300" y="565150"/>
                  </a:lnTo>
                </a:path>
                <a:path w="1710054" h="692150">
                  <a:moveTo>
                    <a:pt x="1511300" y="565150"/>
                  </a:moveTo>
                  <a:lnTo>
                    <a:pt x="1709674" y="692150"/>
                  </a:lnTo>
                </a:path>
                <a:path w="1710054" h="692150">
                  <a:moveTo>
                    <a:pt x="358775" y="42799"/>
                  </a:moveTo>
                  <a:lnTo>
                    <a:pt x="196850" y="371475"/>
                  </a:lnTo>
                </a:path>
                <a:path w="1710054" h="692150">
                  <a:moveTo>
                    <a:pt x="196723" y="371475"/>
                  </a:moveTo>
                  <a:lnTo>
                    <a:pt x="80899" y="439674"/>
                  </a:lnTo>
                </a:path>
                <a:path w="1710054" h="692150">
                  <a:moveTo>
                    <a:pt x="0" y="244475"/>
                  </a:moveTo>
                  <a:lnTo>
                    <a:pt x="233299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048375" y="2276474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4" h="25400">
                  <a:moveTo>
                    <a:pt x="20954" y="0"/>
                  </a:moveTo>
                  <a:lnTo>
                    <a:pt x="6096" y="0"/>
                  </a:lnTo>
                  <a:lnTo>
                    <a:pt x="0" y="5714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6096" y="25400"/>
                  </a:lnTo>
                  <a:lnTo>
                    <a:pt x="20954" y="25400"/>
                  </a:lnTo>
                  <a:lnTo>
                    <a:pt x="27050" y="19685"/>
                  </a:lnTo>
                  <a:lnTo>
                    <a:pt x="27050" y="5714"/>
                  </a:lnTo>
                  <a:lnTo>
                    <a:pt x="2095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73137" y="809625"/>
              <a:ext cx="6713855" cy="1510030"/>
            </a:xfrm>
            <a:custGeom>
              <a:avLst/>
              <a:gdLst/>
              <a:ahLst/>
              <a:cxnLst/>
              <a:rect l="l" t="t" r="r" b="b"/>
              <a:pathLst>
                <a:path w="6713855" h="1510030">
                  <a:moveTo>
                    <a:pt x="4697412" y="1416050"/>
                  </a:moveTo>
                  <a:lnTo>
                    <a:pt x="4545012" y="1087501"/>
                  </a:lnTo>
                </a:path>
                <a:path w="6713855" h="1510030">
                  <a:moveTo>
                    <a:pt x="4545012" y="1087501"/>
                  </a:moveTo>
                  <a:lnTo>
                    <a:pt x="4679886" y="1062101"/>
                  </a:lnTo>
                </a:path>
                <a:path w="6713855" h="1510030">
                  <a:moveTo>
                    <a:pt x="4680013" y="1062101"/>
                  </a:moveTo>
                  <a:lnTo>
                    <a:pt x="5003863" y="1281176"/>
                  </a:lnTo>
                </a:path>
                <a:path w="6713855" h="1510030">
                  <a:moveTo>
                    <a:pt x="5084762" y="1476375"/>
                  </a:moveTo>
                  <a:lnTo>
                    <a:pt x="4697412" y="1416050"/>
                  </a:lnTo>
                </a:path>
                <a:path w="6713855" h="1510030">
                  <a:moveTo>
                    <a:pt x="5003863" y="1281176"/>
                  </a:moveTo>
                  <a:lnTo>
                    <a:pt x="5084762" y="1476375"/>
                  </a:lnTo>
                </a:path>
                <a:path w="6713855" h="1510030">
                  <a:moveTo>
                    <a:pt x="4778311" y="336550"/>
                  </a:moveTo>
                  <a:lnTo>
                    <a:pt x="4525962" y="25400"/>
                  </a:lnTo>
                </a:path>
                <a:path w="6713855" h="1510030">
                  <a:moveTo>
                    <a:pt x="5335587" y="244475"/>
                  </a:moveTo>
                  <a:lnTo>
                    <a:pt x="4778438" y="336550"/>
                  </a:lnTo>
                </a:path>
                <a:path w="6713855" h="1510030">
                  <a:moveTo>
                    <a:pt x="4760912" y="1003300"/>
                  </a:moveTo>
                  <a:lnTo>
                    <a:pt x="4876736" y="623951"/>
                  </a:lnTo>
                </a:path>
                <a:path w="6713855" h="1510030">
                  <a:moveTo>
                    <a:pt x="5165661" y="977900"/>
                  </a:moveTo>
                  <a:lnTo>
                    <a:pt x="4760912" y="1003300"/>
                  </a:lnTo>
                </a:path>
                <a:path w="6713855" h="1510030">
                  <a:moveTo>
                    <a:pt x="4876863" y="623951"/>
                  </a:moveTo>
                  <a:lnTo>
                    <a:pt x="4922837" y="547751"/>
                  </a:lnTo>
                </a:path>
                <a:path w="6713855" h="1510030">
                  <a:moveTo>
                    <a:pt x="4922837" y="547751"/>
                  </a:moveTo>
                  <a:lnTo>
                    <a:pt x="5111686" y="590550"/>
                  </a:lnTo>
                </a:path>
                <a:path w="6713855" h="1510030">
                  <a:moveTo>
                    <a:pt x="6011862" y="1509776"/>
                  </a:moveTo>
                  <a:lnTo>
                    <a:pt x="5867463" y="1476375"/>
                  </a:lnTo>
                </a:path>
                <a:path w="6713855" h="1510030">
                  <a:moveTo>
                    <a:pt x="5624512" y="1366901"/>
                  </a:moveTo>
                  <a:lnTo>
                    <a:pt x="5381688" y="1079500"/>
                  </a:lnTo>
                </a:path>
                <a:path w="6713855" h="1510030">
                  <a:moveTo>
                    <a:pt x="5642038" y="1046226"/>
                  </a:moveTo>
                  <a:lnTo>
                    <a:pt x="6011862" y="1509776"/>
                  </a:lnTo>
                </a:path>
                <a:path w="6713855" h="1510030">
                  <a:moveTo>
                    <a:pt x="5867336" y="1476375"/>
                  </a:moveTo>
                  <a:lnTo>
                    <a:pt x="5624512" y="1366901"/>
                  </a:lnTo>
                </a:path>
                <a:path w="6713855" h="1510030">
                  <a:moveTo>
                    <a:pt x="5507037" y="1003300"/>
                  </a:moveTo>
                  <a:lnTo>
                    <a:pt x="5641911" y="1046226"/>
                  </a:lnTo>
                </a:path>
                <a:path w="6713855" h="1510030">
                  <a:moveTo>
                    <a:pt x="6713537" y="944626"/>
                  </a:moveTo>
                  <a:lnTo>
                    <a:pt x="6497637" y="565150"/>
                  </a:lnTo>
                </a:path>
                <a:path w="6713855" h="1510030">
                  <a:moveTo>
                    <a:pt x="2239962" y="758825"/>
                  </a:moveTo>
                  <a:lnTo>
                    <a:pt x="260350" y="201675"/>
                  </a:lnTo>
                </a:path>
                <a:path w="6713855" h="1510030">
                  <a:moveTo>
                    <a:pt x="260350" y="201675"/>
                  </a:moveTo>
                  <a:lnTo>
                    <a:pt x="0" y="0"/>
                  </a:lnTo>
                </a:path>
                <a:path w="6713855" h="1510030">
                  <a:moveTo>
                    <a:pt x="3760787" y="135000"/>
                  </a:moveTo>
                  <a:lnTo>
                    <a:pt x="4535487" y="623951"/>
                  </a:lnTo>
                </a:path>
                <a:path w="6713855" h="1510030">
                  <a:moveTo>
                    <a:pt x="4084637" y="1028700"/>
                  </a:moveTo>
                  <a:lnTo>
                    <a:pt x="3949763" y="1030351"/>
                  </a:lnTo>
                </a:path>
                <a:path w="6713855" h="1510030">
                  <a:moveTo>
                    <a:pt x="4373562" y="817626"/>
                  </a:moveTo>
                  <a:lnTo>
                    <a:pt x="4084637" y="1028700"/>
                  </a:lnTo>
                </a:path>
                <a:path w="6713855" h="1510030">
                  <a:moveTo>
                    <a:pt x="4535487" y="623951"/>
                  </a:moveTo>
                  <a:lnTo>
                    <a:pt x="4373562" y="817626"/>
                  </a:lnTo>
                </a:path>
                <a:path w="6713855" h="1510030">
                  <a:moveTo>
                    <a:pt x="3949636" y="1028700"/>
                  </a:moveTo>
                  <a:lnTo>
                    <a:pt x="3725862" y="234950"/>
                  </a:lnTo>
                </a:path>
                <a:path w="6713855" h="1510030">
                  <a:moveTo>
                    <a:pt x="6461188" y="565150"/>
                  </a:moveTo>
                  <a:lnTo>
                    <a:pt x="6362763" y="522350"/>
                  </a:lnTo>
                </a:path>
                <a:path w="6713855" h="1510030">
                  <a:moveTo>
                    <a:pt x="6362763" y="522350"/>
                  </a:moveTo>
                  <a:lnTo>
                    <a:pt x="6146863" y="25400"/>
                  </a:lnTo>
                </a:path>
                <a:path w="6713855" h="1510030">
                  <a:moveTo>
                    <a:pt x="6497637" y="565150"/>
                  </a:moveTo>
                  <a:lnTo>
                    <a:pt x="6461188" y="566801"/>
                  </a:lnTo>
                </a:path>
                <a:path w="6713855" h="1510030">
                  <a:moveTo>
                    <a:pt x="6713537" y="504825"/>
                  </a:moveTo>
                  <a:lnTo>
                    <a:pt x="6497637" y="565150"/>
                  </a:lnTo>
                </a:path>
                <a:path w="6713855" h="1510030">
                  <a:moveTo>
                    <a:pt x="2455862" y="843026"/>
                  </a:moveTo>
                  <a:lnTo>
                    <a:pt x="2239962" y="758825"/>
                  </a:lnTo>
                </a:path>
                <a:path w="6713855" h="1510030">
                  <a:moveTo>
                    <a:pt x="3797236" y="0"/>
                  </a:moveTo>
                  <a:lnTo>
                    <a:pt x="3760787" y="135000"/>
                  </a:lnTo>
                </a:path>
                <a:path w="6713855" h="1510030">
                  <a:moveTo>
                    <a:pt x="3725862" y="234950"/>
                  </a:moveTo>
                  <a:lnTo>
                    <a:pt x="2455862" y="843026"/>
                  </a:lnTo>
                </a:path>
                <a:path w="6713855" h="1510030">
                  <a:moveTo>
                    <a:pt x="2239962" y="758825"/>
                  </a:moveTo>
                  <a:lnTo>
                    <a:pt x="3103562" y="0"/>
                  </a:lnTo>
                </a:path>
                <a:path w="6713855" h="1510030">
                  <a:moveTo>
                    <a:pt x="3760787" y="135000"/>
                  </a:moveTo>
                  <a:lnTo>
                    <a:pt x="3725862" y="234950"/>
                  </a:lnTo>
                </a:path>
                <a:path w="6713855" h="1510030">
                  <a:moveTo>
                    <a:pt x="5614987" y="555625"/>
                  </a:moveTo>
                  <a:lnTo>
                    <a:pt x="5237162" y="631825"/>
                  </a:lnTo>
                </a:path>
                <a:path w="6713855" h="1510030">
                  <a:moveTo>
                    <a:pt x="5561012" y="234950"/>
                  </a:moveTo>
                  <a:lnTo>
                    <a:pt x="5614987" y="555625"/>
                  </a:lnTo>
                </a:path>
                <a:path w="6713855" h="1510030">
                  <a:moveTo>
                    <a:pt x="5111813" y="590550"/>
                  </a:moveTo>
                  <a:lnTo>
                    <a:pt x="5335587" y="244475"/>
                  </a:lnTo>
                </a:path>
                <a:path w="6713855" h="1510030">
                  <a:moveTo>
                    <a:pt x="5335587" y="244475"/>
                  </a:moveTo>
                  <a:lnTo>
                    <a:pt x="5443537" y="176275"/>
                  </a:lnTo>
                </a:path>
                <a:path w="6713855" h="1510030">
                  <a:moveTo>
                    <a:pt x="5192712" y="631825"/>
                  </a:moveTo>
                  <a:lnTo>
                    <a:pt x="5111813" y="590550"/>
                  </a:lnTo>
                </a:path>
                <a:path w="6713855" h="1510030">
                  <a:moveTo>
                    <a:pt x="6146736" y="25400"/>
                  </a:moveTo>
                  <a:lnTo>
                    <a:pt x="5561012" y="234950"/>
                  </a:lnTo>
                </a:path>
                <a:path w="6713855" h="1510030">
                  <a:moveTo>
                    <a:pt x="5443537" y="176275"/>
                  </a:moveTo>
                  <a:lnTo>
                    <a:pt x="5327713" y="0"/>
                  </a:lnTo>
                </a:path>
                <a:path w="6713855" h="1510030">
                  <a:moveTo>
                    <a:pt x="6154737" y="0"/>
                  </a:moveTo>
                  <a:lnTo>
                    <a:pt x="6146863" y="25400"/>
                  </a:lnTo>
                </a:path>
                <a:path w="6713855" h="1510030">
                  <a:moveTo>
                    <a:pt x="5561012" y="234950"/>
                  </a:moveTo>
                  <a:lnTo>
                    <a:pt x="5443537" y="176275"/>
                  </a:lnTo>
                </a:path>
                <a:path w="6713855" h="1510030">
                  <a:moveTo>
                    <a:pt x="4525962" y="25400"/>
                  </a:moveTo>
                  <a:lnTo>
                    <a:pt x="4464113" y="0"/>
                  </a:lnTo>
                </a:path>
                <a:path w="6713855" h="1510030">
                  <a:moveTo>
                    <a:pt x="5048186" y="0"/>
                  </a:moveTo>
                  <a:lnTo>
                    <a:pt x="4525962" y="2540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335775" y="1889124"/>
              <a:ext cx="19050" cy="1905"/>
            </a:xfrm>
            <a:custGeom>
              <a:avLst/>
              <a:gdLst/>
              <a:ahLst/>
              <a:cxnLst/>
              <a:rect l="l" t="t" r="r" b="b"/>
              <a:pathLst>
                <a:path w="19050" h="1905">
                  <a:moveTo>
                    <a:pt x="-888" y="825"/>
                  </a:moveTo>
                  <a:lnTo>
                    <a:pt x="19938" y="825"/>
                  </a:lnTo>
                </a:path>
              </a:pathLst>
            </a:custGeom>
            <a:ln w="342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38925" y="1441450"/>
              <a:ext cx="358775" cy="447675"/>
            </a:xfrm>
            <a:custGeom>
              <a:avLst/>
              <a:gdLst/>
              <a:ahLst/>
              <a:cxnLst/>
              <a:rect l="l" t="t" r="r" b="b"/>
              <a:pathLst>
                <a:path w="358775" h="447675">
                  <a:moveTo>
                    <a:pt x="71374" y="0"/>
                  </a:moveTo>
                  <a:lnTo>
                    <a:pt x="358648" y="338200"/>
                  </a:lnTo>
                </a:path>
                <a:path w="358775" h="447675">
                  <a:moveTo>
                    <a:pt x="71374" y="404875"/>
                  </a:moveTo>
                  <a:lnTo>
                    <a:pt x="0" y="346075"/>
                  </a:lnTo>
                </a:path>
                <a:path w="358775" h="447675">
                  <a:moveTo>
                    <a:pt x="358648" y="338200"/>
                  </a:moveTo>
                  <a:lnTo>
                    <a:pt x="341249" y="371475"/>
                  </a:lnTo>
                </a:path>
                <a:path w="358775" h="447675">
                  <a:moveTo>
                    <a:pt x="196723" y="447675"/>
                  </a:moveTo>
                  <a:lnTo>
                    <a:pt x="71374" y="404875"/>
                  </a:lnTo>
                </a:path>
                <a:path w="358775" h="447675">
                  <a:moveTo>
                    <a:pt x="0" y="346075"/>
                  </a:moveTo>
                  <a:lnTo>
                    <a:pt x="26924" y="0"/>
                  </a:lnTo>
                </a:path>
                <a:path w="358775" h="447675">
                  <a:moveTo>
                    <a:pt x="341249" y="371475"/>
                  </a:moveTo>
                  <a:lnTo>
                    <a:pt x="215900" y="447675"/>
                  </a:lnTo>
                </a:path>
                <a:path w="358775" h="447675">
                  <a:moveTo>
                    <a:pt x="26924" y="0"/>
                  </a:moveTo>
                  <a:lnTo>
                    <a:pt x="71374" y="16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22400" y="2395600"/>
              <a:ext cx="4167504" cy="3838575"/>
            </a:xfrm>
            <a:custGeom>
              <a:avLst/>
              <a:gdLst/>
              <a:ahLst/>
              <a:cxnLst/>
              <a:rect l="l" t="t" r="r" b="b"/>
              <a:pathLst>
                <a:path w="4167504" h="3838575">
                  <a:moveTo>
                    <a:pt x="44450" y="3521811"/>
                  </a:moveTo>
                  <a:lnTo>
                    <a:pt x="42697" y="3513480"/>
                  </a:lnTo>
                  <a:lnTo>
                    <a:pt x="37947" y="3506660"/>
                  </a:lnTo>
                  <a:lnTo>
                    <a:pt x="30886" y="3502063"/>
                  </a:lnTo>
                  <a:lnTo>
                    <a:pt x="22225" y="3500374"/>
                  </a:lnTo>
                  <a:lnTo>
                    <a:pt x="13550" y="3502063"/>
                  </a:lnTo>
                  <a:lnTo>
                    <a:pt x="6489" y="3506660"/>
                  </a:lnTo>
                  <a:lnTo>
                    <a:pt x="1739" y="3513480"/>
                  </a:lnTo>
                  <a:lnTo>
                    <a:pt x="0" y="3521811"/>
                  </a:lnTo>
                  <a:lnTo>
                    <a:pt x="1739" y="3530155"/>
                  </a:lnTo>
                  <a:lnTo>
                    <a:pt x="6489" y="3536962"/>
                  </a:lnTo>
                  <a:lnTo>
                    <a:pt x="13550" y="3541560"/>
                  </a:lnTo>
                  <a:lnTo>
                    <a:pt x="22225" y="3543236"/>
                  </a:lnTo>
                  <a:lnTo>
                    <a:pt x="30886" y="3541560"/>
                  </a:lnTo>
                  <a:lnTo>
                    <a:pt x="37947" y="3536962"/>
                  </a:lnTo>
                  <a:lnTo>
                    <a:pt x="42697" y="3530155"/>
                  </a:lnTo>
                  <a:lnTo>
                    <a:pt x="44450" y="3521811"/>
                  </a:lnTo>
                  <a:close/>
                </a:path>
                <a:path w="4167504" h="3838575">
                  <a:moveTo>
                    <a:pt x="260350" y="1716786"/>
                  </a:moveTo>
                  <a:lnTo>
                    <a:pt x="258597" y="1708454"/>
                  </a:lnTo>
                  <a:lnTo>
                    <a:pt x="253847" y="1701634"/>
                  </a:lnTo>
                  <a:lnTo>
                    <a:pt x="246786" y="1697024"/>
                  </a:lnTo>
                  <a:lnTo>
                    <a:pt x="238125" y="1695323"/>
                  </a:lnTo>
                  <a:lnTo>
                    <a:pt x="229450" y="1697024"/>
                  </a:lnTo>
                  <a:lnTo>
                    <a:pt x="222389" y="1701634"/>
                  </a:lnTo>
                  <a:lnTo>
                    <a:pt x="217639" y="1708454"/>
                  </a:lnTo>
                  <a:lnTo>
                    <a:pt x="215900" y="1716786"/>
                  </a:lnTo>
                  <a:lnTo>
                    <a:pt x="217639" y="1725129"/>
                  </a:lnTo>
                  <a:lnTo>
                    <a:pt x="222389" y="1731949"/>
                  </a:lnTo>
                  <a:lnTo>
                    <a:pt x="229450" y="1736559"/>
                  </a:lnTo>
                  <a:lnTo>
                    <a:pt x="238125" y="1738249"/>
                  </a:lnTo>
                  <a:lnTo>
                    <a:pt x="246786" y="1736559"/>
                  </a:lnTo>
                  <a:lnTo>
                    <a:pt x="253847" y="1731949"/>
                  </a:lnTo>
                  <a:lnTo>
                    <a:pt x="258597" y="1725129"/>
                  </a:lnTo>
                  <a:lnTo>
                    <a:pt x="260350" y="1716786"/>
                  </a:lnTo>
                  <a:close/>
                </a:path>
                <a:path w="4167504" h="3838575">
                  <a:moveTo>
                    <a:pt x="288925" y="1387475"/>
                  </a:moveTo>
                  <a:lnTo>
                    <a:pt x="287108" y="1379423"/>
                  </a:lnTo>
                  <a:lnTo>
                    <a:pt x="282194" y="1372844"/>
                  </a:lnTo>
                  <a:lnTo>
                    <a:pt x="274878" y="1368412"/>
                  </a:lnTo>
                  <a:lnTo>
                    <a:pt x="265938" y="1366774"/>
                  </a:lnTo>
                  <a:lnTo>
                    <a:pt x="256959" y="1368412"/>
                  </a:lnTo>
                  <a:lnTo>
                    <a:pt x="249605" y="1372844"/>
                  </a:lnTo>
                  <a:lnTo>
                    <a:pt x="244640" y="1379423"/>
                  </a:lnTo>
                  <a:lnTo>
                    <a:pt x="242824" y="1387475"/>
                  </a:lnTo>
                  <a:lnTo>
                    <a:pt x="244640" y="1395463"/>
                  </a:lnTo>
                  <a:lnTo>
                    <a:pt x="249618" y="1402003"/>
                  </a:lnTo>
                  <a:lnTo>
                    <a:pt x="256959" y="1406436"/>
                  </a:lnTo>
                  <a:lnTo>
                    <a:pt x="265938" y="1408049"/>
                  </a:lnTo>
                  <a:lnTo>
                    <a:pt x="274878" y="1406436"/>
                  </a:lnTo>
                  <a:lnTo>
                    <a:pt x="282181" y="1402003"/>
                  </a:lnTo>
                  <a:lnTo>
                    <a:pt x="287108" y="1395463"/>
                  </a:lnTo>
                  <a:lnTo>
                    <a:pt x="288925" y="1387475"/>
                  </a:lnTo>
                  <a:close/>
                </a:path>
                <a:path w="4167504" h="3838575">
                  <a:moveTo>
                    <a:pt x="306451" y="948436"/>
                  </a:moveTo>
                  <a:lnTo>
                    <a:pt x="304622" y="940130"/>
                  </a:lnTo>
                  <a:lnTo>
                    <a:pt x="299656" y="933348"/>
                  </a:lnTo>
                  <a:lnTo>
                    <a:pt x="292303" y="928776"/>
                  </a:lnTo>
                  <a:lnTo>
                    <a:pt x="283337" y="927100"/>
                  </a:lnTo>
                  <a:lnTo>
                    <a:pt x="274383" y="928776"/>
                  </a:lnTo>
                  <a:lnTo>
                    <a:pt x="267081" y="933348"/>
                  </a:lnTo>
                  <a:lnTo>
                    <a:pt x="262153" y="940130"/>
                  </a:lnTo>
                  <a:lnTo>
                    <a:pt x="260350" y="948436"/>
                  </a:lnTo>
                  <a:lnTo>
                    <a:pt x="262153" y="956779"/>
                  </a:lnTo>
                  <a:lnTo>
                    <a:pt x="267081" y="963599"/>
                  </a:lnTo>
                  <a:lnTo>
                    <a:pt x="274383" y="968209"/>
                  </a:lnTo>
                  <a:lnTo>
                    <a:pt x="283337" y="969899"/>
                  </a:lnTo>
                  <a:lnTo>
                    <a:pt x="292303" y="968209"/>
                  </a:lnTo>
                  <a:lnTo>
                    <a:pt x="299643" y="963599"/>
                  </a:lnTo>
                  <a:lnTo>
                    <a:pt x="304622" y="956779"/>
                  </a:lnTo>
                  <a:lnTo>
                    <a:pt x="306451" y="948436"/>
                  </a:lnTo>
                  <a:close/>
                </a:path>
                <a:path w="4167504" h="3838575">
                  <a:moveTo>
                    <a:pt x="431800" y="2096262"/>
                  </a:moveTo>
                  <a:lnTo>
                    <a:pt x="430047" y="2087930"/>
                  </a:lnTo>
                  <a:lnTo>
                    <a:pt x="425297" y="2081110"/>
                  </a:lnTo>
                  <a:lnTo>
                    <a:pt x="418236" y="2076500"/>
                  </a:lnTo>
                  <a:lnTo>
                    <a:pt x="409575" y="2074799"/>
                  </a:lnTo>
                  <a:lnTo>
                    <a:pt x="400900" y="2076500"/>
                  </a:lnTo>
                  <a:lnTo>
                    <a:pt x="393839" y="2081110"/>
                  </a:lnTo>
                  <a:lnTo>
                    <a:pt x="389089" y="2087930"/>
                  </a:lnTo>
                  <a:lnTo>
                    <a:pt x="387350" y="2096262"/>
                  </a:lnTo>
                  <a:lnTo>
                    <a:pt x="389089" y="2104605"/>
                  </a:lnTo>
                  <a:lnTo>
                    <a:pt x="393839" y="2111425"/>
                  </a:lnTo>
                  <a:lnTo>
                    <a:pt x="400900" y="2116036"/>
                  </a:lnTo>
                  <a:lnTo>
                    <a:pt x="409575" y="2117725"/>
                  </a:lnTo>
                  <a:lnTo>
                    <a:pt x="418236" y="2116036"/>
                  </a:lnTo>
                  <a:lnTo>
                    <a:pt x="425297" y="2111425"/>
                  </a:lnTo>
                  <a:lnTo>
                    <a:pt x="430047" y="2104605"/>
                  </a:lnTo>
                  <a:lnTo>
                    <a:pt x="431800" y="2096262"/>
                  </a:lnTo>
                  <a:close/>
                </a:path>
                <a:path w="4167504" h="3838575">
                  <a:moveTo>
                    <a:pt x="431800" y="1261237"/>
                  </a:moveTo>
                  <a:lnTo>
                    <a:pt x="430047" y="1252905"/>
                  </a:lnTo>
                  <a:lnTo>
                    <a:pt x="425297" y="1246085"/>
                  </a:lnTo>
                  <a:lnTo>
                    <a:pt x="418236" y="1241475"/>
                  </a:lnTo>
                  <a:lnTo>
                    <a:pt x="409575" y="1239774"/>
                  </a:lnTo>
                  <a:lnTo>
                    <a:pt x="400900" y="1241475"/>
                  </a:lnTo>
                  <a:lnTo>
                    <a:pt x="393839" y="1246085"/>
                  </a:lnTo>
                  <a:lnTo>
                    <a:pt x="389089" y="1252905"/>
                  </a:lnTo>
                  <a:lnTo>
                    <a:pt x="387350" y="1261237"/>
                  </a:lnTo>
                  <a:lnTo>
                    <a:pt x="389089" y="1269580"/>
                  </a:lnTo>
                  <a:lnTo>
                    <a:pt x="393839" y="1276400"/>
                  </a:lnTo>
                  <a:lnTo>
                    <a:pt x="400900" y="1281010"/>
                  </a:lnTo>
                  <a:lnTo>
                    <a:pt x="409575" y="1282700"/>
                  </a:lnTo>
                  <a:lnTo>
                    <a:pt x="418236" y="1281010"/>
                  </a:lnTo>
                  <a:lnTo>
                    <a:pt x="425297" y="1276400"/>
                  </a:lnTo>
                  <a:lnTo>
                    <a:pt x="430047" y="1269580"/>
                  </a:lnTo>
                  <a:lnTo>
                    <a:pt x="431800" y="1261237"/>
                  </a:lnTo>
                  <a:close/>
                </a:path>
                <a:path w="4167504" h="3838575">
                  <a:moveTo>
                    <a:pt x="531876" y="2982087"/>
                  </a:moveTo>
                  <a:lnTo>
                    <a:pt x="530047" y="2973755"/>
                  </a:lnTo>
                  <a:lnTo>
                    <a:pt x="525081" y="2966936"/>
                  </a:lnTo>
                  <a:lnTo>
                    <a:pt x="517728" y="2962325"/>
                  </a:lnTo>
                  <a:lnTo>
                    <a:pt x="508762" y="2960624"/>
                  </a:lnTo>
                  <a:lnTo>
                    <a:pt x="499808" y="2962325"/>
                  </a:lnTo>
                  <a:lnTo>
                    <a:pt x="492506" y="2966936"/>
                  </a:lnTo>
                  <a:lnTo>
                    <a:pt x="487578" y="2973755"/>
                  </a:lnTo>
                  <a:lnTo>
                    <a:pt x="485775" y="2982087"/>
                  </a:lnTo>
                  <a:lnTo>
                    <a:pt x="487578" y="2990431"/>
                  </a:lnTo>
                  <a:lnTo>
                    <a:pt x="492506" y="2997250"/>
                  </a:lnTo>
                  <a:lnTo>
                    <a:pt x="499808" y="3001861"/>
                  </a:lnTo>
                  <a:lnTo>
                    <a:pt x="508762" y="3003550"/>
                  </a:lnTo>
                  <a:lnTo>
                    <a:pt x="517728" y="3001861"/>
                  </a:lnTo>
                  <a:lnTo>
                    <a:pt x="525081" y="2997250"/>
                  </a:lnTo>
                  <a:lnTo>
                    <a:pt x="530047" y="2990431"/>
                  </a:lnTo>
                  <a:lnTo>
                    <a:pt x="531876" y="2982087"/>
                  </a:lnTo>
                  <a:close/>
                </a:path>
                <a:path w="4167504" h="3838575">
                  <a:moveTo>
                    <a:pt x="558800" y="2307336"/>
                  </a:moveTo>
                  <a:lnTo>
                    <a:pt x="556983" y="2299004"/>
                  </a:lnTo>
                  <a:lnTo>
                    <a:pt x="552069" y="2292185"/>
                  </a:lnTo>
                  <a:lnTo>
                    <a:pt x="544753" y="2287574"/>
                  </a:lnTo>
                  <a:lnTo>
                    <a:pt x="535813" y="2285873"/>
                  </a:lnTo>
                  <a:lnTo>
                    <a:pt x="526834" y="2287574"/>
                  </a:lnTo>
                  <a:lnTo>
                    <a:pt x="519493" y="2292185"/>
                  </a:lnTo>
                  <a:lnTo>
                    <a:pt x="514515" y="2299004"/>
                  </a:lnTo>
                  <a:lnTo>
                    <a:pt x="512699" y="2307336"/>
                  </a:lnTo>
                  <a:lnTo>
                    <a:pt x="514515" y="2315680"/>
                  </a:lnTo>
                  <a:lnTo>
                    <a:pt x="519493" y="2322499"/>
                  </a:lnTo>
                  <a:lnTo>
                    <a:pt x="526834" y="2327110"/>
                  </a:lnTo>
                  <a:lnTo>
                    <a:pt x="535813" y="2328799"/>
                  </a:lnTo>
                  <a:lnTo>
                    <a:pt x="544753" y="2327110"/>
                  </a:lnTo>
                  <a:lnTo>
                    <a:pt x="552069" y="2322499"/>
                  </a:lnTo>
                  <a:lnTo>
                    <a:pt x="556983" y="2315680"/>
                  </a:lnTo>
                  <a:lnTo>
                    <a:pt x="558800" y="2307336"/>
                  </a:lnTo>
                  <a:close/>
                </a:path>
                <a:path w="4167504" h="3838575">
                  <a:moveTo>
                    <a:pt x="576199" y="2872486"/>
                  </a:moveTo>
                  <a:lnTo>
                    <a:pt x="574446" y="2864180"/>
                  </a:lnTo>
                  <a:lnTo>
                    <a:pt x="569696" y="2857398"/>
                  </a:lnTo>
                  <a:lnTo>
                    <a:pt x="562635" y="2852826"/>
                  </a:lnTo>
                  <a:lnTo>
                    <a:pt x="553974" y="2851150"/>
                  </a:lnTo>
                  <a:lnTo>
                    <a:pt x="545350" y="2852826"/>
                  </a:lnTo>
                  <a:lnTo>
                    <a:pt x="538289" y="2857398"/>
                  </a:lnTo>
                  <a:lnTo>
                    <a:pt x="533501" y="2864180"/>
                  </a:lnTo>
                  <a:lnTo>
                    <a:pt x="531749" y="2872486"/>
                  </a:lnTo>
                  <a:lnTo>
                    <a:pt x="533501" y="2880830"/>
                  </a:lnTo>
                  <a:lnTo>
                    <a:pt x="538289" y="2887649"/>
                  </a:lnTo>
                  <a:lnTo>
                    <a:pt x="545350" y="2892260"/>
                  </a:lnTo>
                  <a:lnTo>
                    <a:pt x="553974" y="2893949"/>
                  </a:lnTo>
                  <a:lnTo>
                    <a:pt x="562635" y="2892260"/>
                  </a:lnTo>
                  <a:lnTo>
                    <a:pt x="569696" y="2887649"/>
                  </a:lnTo>
                  <a:lnTo>
                    <a:pt x="574446" y="2880830"/>
                  </a:lnTo>
                  <a:lnTo>
                    <a:pt x="576199" y="2872486"/>
                  </a:lnTo>
                  <a:close/>
                </a:path>
                <a:path w="4167504" h="3838575">
                  <a:moveTo>
                    <a:pt x="666750" y="2467737"/>
                  </a:moveTo>
                  <a:lnTo>
                    <a:pt x="664933" y="2459405"/>
                  </a:lnTo>
                  <a:lnTo>
                    <a:pt x="660019" y="2452586"/>
                  </a:lnTo>
                  <a:lnTo>
                    <a:pt x="652703" y="2447975"/>
                  </a:lnTo>
                  <a:lnTo>
                    <a:pt x="643763" y="2446274"/>
                  </a:lnTo>
                  <a:lnTo>
                    <a:pt x="634784" y="2447975"/>
                  </a:lnTo>
                  <a:lnTo>
                    <a:pt x="627443" y="2452586"/>
                  </a:lnTo>
                  <a:lnTo>
                    <a:pt x="622465" y="2459405"/>
                  </a:lnTo>
                  <a:lnTo>
                    <a:pt x="620649" y="2467737"/>
                  </a:lnTo>
                  <a:lnTo>
                    <a:pt x="622465" y="2476081"/>
                  </a:lnTo>
                  <a:lnTo>
                    <a:pt x="627443" y="2482900"/>
                  </a:lnTo>
                  <a:lnTo>
                    <a:pt x="634784" y="2487511"/>
                  </a:lnTo>
                  <a:lnTo>
                    <a:pt x="643763" y="2489200"/>
                  </a:lnTo>
                  <a:lnTo>
                    <a:pt x="652703" y="2487511"/>
                  </a:lnTo>
                  <a:lnTo>
                    <a:pt x="660019" y="2482900"/>
                  </a:lnTo>
                  <a:lnTo>
                    <a:pt x="664933" y="2476081"/>
                  </a:lnTo>
                  <a:lnTo>
                    <a:pt x="666750" y="2467737"/>
                  </a:lnTo>
                  <a:close/>
                </a:path>
                <a:path w="4167504" h="3838575">
                  <a:moveTo>
                    <a:pt x="666750" y="2003298"/>
                  </a:moveTo>
                  <a:lnTo>
                    <a:pt x="664933" y="1995322"/>
                  </a:lnTo>
                  <a:lnTo>
                    <a:pt x="660019" y="1988781"/>
                  </a:lnTo>
                  <a:lnTo>
                    <a:pt x="652703" y="1984349"/>
                  </a:lnTo>
                  <a:lnTo>
                    <a:pt x="643763" y="1982724"/>
                  </a:lnTo>
                  <a:lnTo>
                    <a:pt x="634809" y="1984349"/>
                  </a:lnTo>
                  <a:lnTo>
                    <a:pt x="627507" y="1988781"/>
                  </a:lnTo>
                  <a:lnTo>
                    <a:pt x="622579" y="1995322"/>
                  </a:lnTo>
                  <a:lnTo>
                    <a:pt x="620776" y="2003298"/>
                  </a:lnTo>
                  <a:lnTo>
                    <a:pt x="622579" y="2011362"/>
                  </a:lnTo>
                  <a:lnTo>
                    <a:pt x="627507" y="2017941"/>
                  </a:lnTo>
                  <a:lnTo>
                    <a:pt x="634809" y="2022373"/>
                  </a:lnTo>
                  <a:lnTo>
                    <a:pt x="643763" y="2023999"/>
                  </a:lnTo>
                  <a:lnTo>
                    <a:pt x="652703" y="2022373"/>
                  </a:lnTo>
                  <a:lnTo>
                    <a:pt x="660019" y="2017941"/>
                  </a:lnTo>
                  <a:lnTo>
                    <a:pt x="664933" y="2011362"/>
                  </a:lnTo>
                  <a:lnTo>
                    <a:pt x="666750" y="2003298"/>
                  </a:lnTo>
                  <a:close/>
                </a:path>
                <a:path w="4167504" h="3838575">
                  <a:moveTo>
                    <a:pt x="666750" y="1285875"/>
                  </a:moveTo>
                  <a:lnTo>
                    <a:pt x="664933" y="1277823"/>
                  </a:lnTo>
                  <a:lnTo>
                    <a:pt x="660019" y="1271244"/>
                  </a:lnTo>
                  <a:lnTo>
                    <a:pt x="652703" y="1266812"/>
                  </a:lnTo>
                  <a:lnTo>
                    <a:pt x="643763" y="1265174"/>
                  </a:lnTo>
                  <a:lnTo>
                    <a:pt x="634784" y="1266812"/>
                  </a:lnTo>
                  <a:lnTo>
                    <a:pt x="627430" y="1271244"/>
                  </a:lnTo>
                  <a:lnTo>
                    <a:pt x="622465" y="1277823"/>
                  </a:lnTo>
                  <a:lnTo>
                    <a:pt x="620649" y="1285875"/>
                  </a:lnTo>
                  <a:lnTo>
                    <a:pt x="622465" y="1293863"/>
                  </a:lnTo>
                  <a:lnTo>
                    <a:pt x="627443" y="1300403"/>
                  </a:lnTo>
                  <a:lnTo>
                    <a:pt x="634784" y="1304836"/>
                  </a:lnTo>
                  <a:lnTo>
                    <a:pt x="643763" y="1306449"/>
                  </a:lnTo>
                  <a:lnTo>
                    <a:pt x="652703" y="1304836"/>
                  </a:lnTo>
                  <a:lnTo>
                    <a:pt x="660006" y="1300403"/>
                  </a:lnTo>
                  <a:lnTo>
                    <a:pt x="664933" y="1293863"/>
                  </a:lnTo>
                  <a:lnTo>
                    <a:pt x="666750" y="1285875"/>
                  </a:lnTo>
                  <a:close/>
                </a:path>
                <a:path w="4167504" h="3838575">
                  <a:moveTo>
                    <a:pt x="801751" y="1531112"/>
                  </a:moveTo>
                  <a:lnTo>
                    <a:pt x="799922" y="1522780"/>
                  </a:lnTo>
                  <a:lnTo>
                    <a:pt x="794956" y="1515960"/>
                  </a:lnTo>
                  <a:lnTo>
                    <a:pt x="787603" y="1511350"/>
                  </a:lnTo>
                  <a:lnTo>
                    <a:pt x="778637" y="1509649"/>
                  </a:lnTo>
                  <a:lnTo>
                    <a:pt x="769683" y="1511350"/>
                  </a:lnTo>
                  <a:lnTo>
                    <a:pt x="762381" y="1515960"/>
                  </a:lnTo>
                  <a:lnTo>
                    <a:pt x="757453" y="1522780"/>
                  </a:lnTo>
                  <a:lnTo>
                    <a:pt x="755650" y="1531112"/>
                  </a:lnTo>
                  <a:lnTo>
                    <a:pt x="757453" y="1539455"/>
                  </a:lnTo>
                  <a:lnTo>
                    <a:pt x="762381" y="1546275"/>
                  </a:lnTo>
                  <a:lnTo>
                    <a:pt x="769683" y="1550885"/>
                  </a:lnTo>
                  <a:lnTo>
                    <a:pt x="778637" y="1552575"/>
                  </a:lnTo>
                  <a:lnTo>
                    <a:pt x="787603" y="1550885"/>
                  </a:lnTo>
                  <a:lnTo>
                    <a:pt x="794956" y="1546275"/>
                  </a:lnTo>
                  <a:lnTo>
                    <a:pt x="799922" y="1539455"/>
                  </a:lnTo>
                  <a:lnTo>
                    <a:pt x="801751" y="1531112"/>
                  </a:lnTo>
                  <a:close/>
                </a:path>
                <a:path w="4167504" h="3838575">
                  <a:moveTo>
                    <a:pt x="1017651" y="2382774"/>
                  </a:moveTo>
                  <a:lnTo>
                    <a:pt x="1015822" y="2374722"/>
                  </a:lnTo>
                  <a:lnTo>
                    <a:pt x="1010856" y="2368143"/>
                  </a:lnTo>
                  <a:lnTo>
                    <a:pt x="1003503" y="2363711"/>
                  </a:lnTo>
                  <a:lnTo>
                    <a:pt x="994537" y="2362073"/>
                  </a:lnTo>
                  <a:lnTo>
                    <a:pt x="985583" y="2363711"/>
                  </a:lnTo>
                  <a:lnTo>
                    <a:pt x="978268" y="2368143"/>
                  </a:lnTo>
                  <a:lnTo>
                    <a:pt x="973353" y="2374722"/>
                  </a:lnTo>
                  <a:lnTo>
                    <a:pt x="971550" y="2382774"/>
                  </a:lnTo>
                  <a:lnTo>
                    <a:pt x="973353" y="2390838"/>
                  </a:lnTo>
                  <a:lnTo>
                    <a:pt x="978281" y="2397417"/>
                  </a:lnTo>
                  <a:lnTo>
                    <a:pt x="985583" y="2401849"/>
                  </a:lnTo>
                  <a:lnTo>
                    <a:pt x="994537" y="2403475"/>
                  </a:lnTo>
                  <a:lnTo>
                    <a:pt x="1003503" y="2401849"/>
                  </a:lnTo>
                  <a:lnTo>
                    <a:pt x="1010856" y="2397417"/>
                  </a:lnTo>
                  <a:lnTo>
                    <a:pt x="1015822" y="2390838"/>
                  </a:lnTo>
                  <a:lnTo>
                    <a:pt x="1017651" y="2382774"/>
                  </a:lnTo>
                  <a:close/>
                </a:path>
                <a:path w="4167504" h="3838575">
                  <a:moveTo>
                    <a:pt x="1025525" y="450850"/>
                  </a:moveTo>
                  <a:lnTo>
                    <a:pt x="1023772" y="442798"/>
                  </a:lnTo>
                  <a:lnTo>
                    <a:pt x="1019022" y="436219"/>
                  </a:lnTo>
                  <a:lnTo>
                    <a:pt x="1011961" y="431787"/>
                  </a:lnTo>
                  <a:lnTo>
                    <a:pt x="1003300" y="430149"/>
                  </a:lnTo>
                  <a:lnTo>
                    <a:pt x="994625" y="431787"/>
                  </a:lnTo>
                  <a:lnTo>
                    <a:pt x="987564" y="436219"/>
                  </a:lnTo>
                  <a:lnTo>
                    <a:pt x="982814" y="442798"/>
                  </a:lnTo>
                  <a:lnTo>
                    <a:pt x="981075" y="450850"/>
                  </a:lnTo>
                  <a:lnTo>
                    <a:pt x="982814" y="458838"/>
                  </a:lnTo>
                  <a:lnTo>
                    <a:pt x="987564" y="465378"/>
                  </a:lnTo>
                  <a:lnTo>
                    <a:pt x="994625" y="469811"/>
                  </a:lnTo>
                  <a:lnTo>
                    <a:pt x="1003300" y="471424"/>
                  </a:lnTo>
                  <a:lnTo>
                    <a:pt x="1011961" y="469811"/>
                  </a:lnTo>
                  <a:lnTo>
                    <a:pt x="1019022" y="465378"/>
                  </a:lnTo>
                  <a:lnTo>
                    <a:pt x="1023772" y="458838"/>
                  </a:lnTo>
                  <a:lnTo>
                    <a:pt x="1025525" y="450850"/>
                  </a:lnTo>
                  <a:close/>
                </a:path>
                <a:path w="4167504" h="3838575">
                  <a:moveTo>
                    <a:pt x="1044575" y="2180336"/>
                  </a:moveTo>
                  <a:lnTo>
                    <a:pt x="1042758" y="2172004"/>
                  </a:lnTo>
                  <a:lnTo>
                    <a:pt x="1037844" y="2165185"/>
                  </a:lnTo>
                  <a:lnTo>
                    <a:pt x="1030528" y="2160574"/>
                  </a:lnTo>
                  <a:lnTo>
                    <a:pt x="1021588" y="2158873"/>
                  </a:lnTo>
                  <a:lnTo>
                    <a:pt x="1012634" y="2160574"/>
                  </a:lnTo>
                  <a:lnTo>
                    <a:pt x="1005332" y="2165185"/>
                  </a:lnTo>
                  <a:lnTo>
                    <a:pt x="1000404" y="2172004"/>
                  </a:lnTo>
                  <a:lnTo>
                    <a:pt x="998601" y="2180336"/>
                  </a:lnTo>
                  <a:lnTo>
                    <a:pt x="1000404" y="2188680"/>
                  </a:lnTo>
                  <a:lnTo>
                    <a:pt x="1005332" y="2195499"/>
                  </a:lnTo>
                  <a:lnTo>
                    <a:pt x="1012634" y="2200110"/>
                  </a:lnTo>
                  <a:lnTo>
                    <a:pt x="1021588" y="2201799"/>
                  </a:lnTo>
                  <a:lnTo>
                    <a:pt x="1030528" y="2200110"/>
                  </a:lnTo>
                  <a:lnTo>
                    <a:pt x="1037844" y="2195499"/>
                  </a:lnTo>
                  <a:lnTo>
                    <a:pt x="1042758" y="2188680"/>
                  </a:lnTo>
                  <a:lnTo>
                    <a:pt x="1044575" y="2180336"/>
                  </a:lnTo>
                  <a:close/>
                </a:path>
                <a:path w="4167504" h="3838575">
                  <a:moveTo>
                    <a:pt x="1089025" y="2829687"/>
                  </a:moveTo>
                  <a:lnTo>
                    <a:pt x="1087272" y="2821355"/>
                  </a:lnTo>
                  <a:lnTo>
                    <a:pt x="1082522" y="2814536"/>
                  </a:lnTo>
                  <a:lnTo>
                    <a:pt x="1075461" y="2809925"/>
                  </a:lnTo>
                  <a:lnTo>
                    <a:pt x="1066800" y="2808224"/>
                  </a:lnTo>
                  <a:lnTo>
                    <a:pt x="1058125" y="2809925"/>
                  </a:lnTo>
                  <a:lnTo>
                    <a:pt x="1051064" y="2814536"/>
                  </a:lnTo>
                  <a:lnTo>
                    <a:pt x="1046314" y="2821355"/>
                  </a:lnTo>
                  <a:lnTo>
                    <a:pt x="1044575" y="2829687"/>
                  </a:lnTo>
                  <a:lnTo>
                    <a:pt x="1046314" y="2838031"/>
                  </a:lnTo>
                  <a:lnTo>
                    <a:pt x="1051064" y="2844850"/>
                  </a:lnTo>
                  <a:lnTo>
                    <a:pt x="1058125" y="2849461"/>
                  </a:lnTo>
                  <a:lnTo>
                    <a:pt x="1066800" y="2851150"/>
                  </a:lnTo>
                  <a:lnTo>
                    <a:pt x="1075461" y="2849461"/>
                  </a:lnTo>
                  <a:lnTo>
                    <a:pt x="1082522" y="2844850"/>
                  </a:lnTo>
                  <a:lnTo>
                    <a:pt x="1087272" y="2838031"/>
                  </a:lnTo>
                  <a:lnTo>
                    <a:pt x="1089025" y="2829687"/>
                  </a:lnTo>
                  <a:close/>
                </a:path>
                <a:path w="4167504" h="3838575">
                  <a:moveTo>
                    <a:pt x="1098550" y="1978025"/>
                  </a:moveTo>
                  <a:lnTo>
                    <a:pt x="1096733" y="1969973"/>
                  </a:lnTo>
                  <a:lnTo>
                    <a:pt x="1091819" y="1963394"/>
                  </a:lnTo>
                  <a:lnTo>
                    <a:pt x="1084503" y="1958962"/>
                  </a:lnTo>
                  <a:lnTo>
                    <a:pt x="1075563" y="1957324"/>
                  </a:lnTo>
                  <a:lnTo>
                    <a:pt x="1066584" y="1958962"/>
                  </a:lnTo>
                  <a:lnTo>
                    <a:pt x="1059230" y="1963394"/>
                  </a:lnTo>
                  <a:lnTo>
                    <a:pt x="1054265" y="1969973"/>
                  </a:lnTo>
                  <a:lnTo>
                    <a:pt x="1052449" y="1978025"/>
                  </a:lnTo>
                  <a:lnTo>
                    <a:pt x="1054265" y="1986013"/>
                  </a:lnTo>
                  <a:lnTo>
                    <a:pt x="1059243" y="1992553"/>
                  </a:lnTo>
                  <a:lnTo>
                    <a:pt x="1066584" y="1996986"/>
                  </a:lnTo>
                  <a:lnTo>
                    <a:pt x="1075563" y="1998599"/>
                  </a:lnTo>
                  <a:lnTo>
                    <a:pt x="1084503" y="1996986"/>
                  </a:lnTo>
                  <a:lnTo>
                    <a:pt x="1091806" y="1992553"/>
                  </a:lnTo>
                  <a:lnTo>
                    <a:pt x="1096733" y="1986013"/>
                  </a:lnTo>
                  <a:lnTo>
                    <a:pt x="1098550" y="1978025"/>
                  </a:lnTo>
                  <a:close/>
                </a:path>
                <a:path w="4167504" h="3838575">
                  <a:moveTo>
                    <a:pt x="1106551" y="2602611"/>
                  </a:moveTo>
                  <a:lnTo>
                    <a:pt x="1104785" y="2594279"/>
                  </a:lnTo>
                  <a:lnTo>
                    <a:pt x="1100010" y="2587460"/>
                  </a:lnTo>
                  <a:lnTo>
                    <a:pt x="1092936" y="2582849"/>
                  </a:lnTo>
                  <a:lnTo>
                    <a:pt x="1084326" y="2581148"/>
                  </a:lnTo>
                  <a:lnTo>
                    <a:pt x="1075651" y="2582849"/>
                  </a:lnTo>
                  <a:lnTo>
                    <a:pt x="1068590" y="2587460"/>
                  </a:lnTo>
                  <a:lnTo>
                    <a:pt x="1063840" y="2594279"/>
                  </a:lnTo>
                  <a:lnTo>
                    <a:pt x="1062101" y="2602611"/>
                  </a:lnTo>
                  <a:lnTo>
                    <a:pt x="1063840" y="2610955"/>
                  </a:lnTo>
                  <a:lnTo>
                    <a:pt x="1068590" y="2617774"/>
                  </a:lnTo>
                  <a:lnTo>
                    <a:pt x="1075651" y="2622385"/>
                  </a:lnTo>
                  <a:lnTo>
                    <a:pt x="1084326" y="2624074"/>
                  </a:lnTo>
                  <a:lnTo>
                    <a:pt x="1092936" y="2622385"/>
                  </a:lnTo>
                  <a:lnTo>
                    <a:pt x="1099997" y="2617774"/>
                  </a:lnTo>
                  <a:lnTo>
                    <a:pt x="1104785" y="2610955"/>
                  </a:lnTo>
                  <a:lnTo>
                    <a:pt x="1106551" y="2602611"/>
                  </a:lnTo>
                  <a:close/>
                </a:path>
                <a:path w="4167504" h="3838575">
                  <a:moveTo>
                    <a:pt x="1133475" y="3058287"/>
                  </a:moveTo>
                  <a:lnTo>
                    <a:pt x="1131722" y="3049955"/>
                  </a:lnTo>
                  <a:lnTo>
                    <a:pt x="1126972" y="3043136"/>
                  </a:lnTo>
                  <a:lnTo>
                    <a:pt x="1119911" y="3038525"/>
                  </a:lnTo>
                  <a:lnTo>
                    <a:pt x="1111250" y="3036824"/>
                  </a:lnTo>
                  <a:lnTo>
                    <a:pt x="1102575" y="3038525"/>
                  </a:lnTo>
                  <a:lnTo>
                    <a:pt x="1095514" y="3043136"/>
                  </a:lnTo>
                  <a:lnTo>
                    <a:pt x="1090764" y="3049955"/>
                  </a:lnTo>
                  <a:lnTo>
                    <a:pt x="1089025" y="3058287"/>
                  </a:lnTo>
                  <a:lnTo>
                    <a:pt x="1090764" y="3066631"/>
                  </a:lnTo>
                  <a:lnTo>
                    <a:pt x="1095514" y="3073450"/>
                  </a:lnTo>
                  <a:lnTo>
                    <a:pt x="1102575" y="3078061"/>
                  </a:lnTo>
                  <a:lnTo>
                    <a:pt x="1111250" y="3079750"/>
                  </a:lnTo>
                  <a:lnTo>
                    <a:pt x="1119911" y="3078061"/>
                  </a:lnTo>
                  <a:lnTo>
                    <a:pt x="1126972" y="3073450"/>
                  </a:lnTo>
                  <a:lnTo>
                    <a:pt x="1131722" y="3066631"/>
                  </a:lnTo>
                  <a:lnTo>
                    <a:pt x="1133475" y="3058287"/>
                  </a:lnTo>
                  <a:close/>
                </a:path>
                <a:path w="4167504" h="3838575">
                  <a:moveTo>
                    <a:pt x="1133475" y="2045462"/>
                  </a:moveTo>
                  <a:lnTo>
                    <a:pt x="1131722" y="2037130"/>
                  </a:lnTo>
                  <a:lnTo>
                    <a:pt x="1126972" y="2030310"/>
                  </a:lnTo>
                  <a:lnTo>
                    <a:pt x="1119911" y="2025700"/>
                  </a:lnTo>
                  <a:lnTo>
                    <a:pt x="1111250" y="2023999"/>
                  </a:lnTo>
                  <a:lnTo>
                    <a:pt x="1102575" y="2025700"/>
                  </a:lnTo>
                  <a:lnTo>
                    <a:pt x="1095514" y="2030310"/>
                  </a:lnTo>
                  <a:lnTo>
                    <a:pt x="1090764" y="2037130"/>
                  </a:lnTo>
                  <a:lnTo>
                    <a:pt x="1089025" y="2045462"/>
                  </a:lnTo>
                  <a:lnTo>
                    <a:pt x="1090764" y="2053805"/>
                  </a:lnTo>
                  <a:lnTo>
                    <a:pt x="1095514" y="2060625"/>
                  </a:lnTo>
                  <a:lnTo>
                    <a:pt x="1102575" y="2065235"/>
                  </a:lnTo>
                  <a:lnTo>
                    <a:pt x="1111250" y="2066925"/>
                  </a:lnTo>
                  <a:lnTo>
                    <a:pt x="1119911" y="2065235"/>
                  </a:lnTo>
                  <a:lnTo>
                    <a:pt x="1126972" y="2060625"/>
                  </a:lnTo>
                  <a:lnTo>
                    <a:pt x="1131722" y="2053805"/>
                  </a:lnTo>
                  <a:lnTo>
                    <a:pt x="1133475" y="2045462"/>
                  </a:lnTo>
                  <a:close/>
                </a:path>
                <a:path w="4167504" h="3838575">
                  <a:moveTo>
                    <a:pt x="1143000" y="1454912"/>
                  </a:moveTo>
                  <a:lnTo>
                    <a:pt x="1141247" y="1446580"/>
                  </a:lnTo>
                  <a:lnTo>
                    <a:pt x="1136497" y="1439760"/>
                  </a:lnTo>
                  <a:lnTo>
                    <a:pt x="1129436" y="1435150"/>
                  </a:lnTo>
                  <a:lnTo>
                    <a:pt x="1120775" y="1433449"/>
                  </a:lnTo>
                  <a:lnTo>
                    <a:pt x="1112100" y="1435150"/>
                  </a:lnTo>
                  <a:lnTo>
                    <a:pt x="1105039" y="1439760"/>
                  </a:lnTo>
                  <a:lnTo>
                    <a:pt x="1100289" y="1446580"/>
                  </a:lnTo>
                  <a:lnTo>
                    <a:pt x="1098550" y="1454912"/>
                  </a:lnTo>
                  <a:lnTo>
                    <a:pt x="1100289" y="1463255"/>
                  </a:lnTo>
                  <a:lnTo>
                    <a:pt x="1105039" y="1470075"/>
                  </a:lnTo>
                  <a:lnTo>
                    <a:pt x="1112100" y="1474685"/>
                  </a:lnTo>
                  <a:lnTo>
                    <a:pt x="1120775" y="1476375"/>
                  </a:lnTo>
                  <a:lnTo>
                    <a:pt x="1129436" y="1474685"/>
                  </a:lnTo>
                  <a:lnTo>
                    <a:pt x="1136497" y="1470075"/>
                  </a:lnTo>
                  <a:lnTo>
                    <a:pt x="1141247" y="1463255"/>
                  </a:lnTo>
                  <a:lnTo>
                    <a:pt x="1143000" y="1454912"/>
                  </a:lnTo>
                  <a:close/>
                </a:path>
                <a:path w="4167504" h="3838575">
                  <a:moveTo>
                    <a:pt x="1260475" y="864362"/>
                  </a:moveTo>
                  <a:lnTo>
                    <a:pt x="1258658" y="856030"/>
                  </a:lnTo>
                  <a:lnTo>
                    <a:pt x="1253744" y="849210"/>
                  </a:lnTo>
                  <a:lnTo>
                    <a:pt x="1246428" y="844600"/>
                  </a:lnTo>
                  <a:lnTo>
                    <a:pt x="1237488" y="842899"/>
                  </a:lnTo>
                  <a:lnTo>
                    <a:pt x="1228509" y="844600"/>
                  </a:lnTo>
                  <a:lnTo>
                    <a:pt x="1221168" y="849210"/>
                  </a:lnTo>
                  <a:lnTo>
                    <a:pt x="1216190" y="856030"/>
                  </a:lnTo>
                  <a:lnTo>
                    <a:pt x="1214374" y="864362"/>
                  </a:lnTo>
                  <a:lnTo>
                    <a:pt x="1216190" y="872705"/>
                  </a:lnTo>
                  <a:lnTo>
                    <a:pt x="1221168" y="879525"/>
                  </a:lnTo>
                  <a:lnTo>
                    <a:pt x="1228509" y="884135"/>
                  </a:lnTo>
                  <a:lnTo>
                    <a:pt x="1237488" y="885825"/>
                  </a:lnTo>
                  <a:lnTo>
                    <a:pt x="1246428" y="884135"/>
                  </a:lnTo>
                  <a:lnTo>
                    <a:pt x="1253731" y="879525"/>
                  </a:lnTo>
                  <a:lnTo>
                    <a:pt x="1258658" y="872705"/>
                  </a:lnTo>
                  <a:lnTo>
                    <a:pt x="1260475" y="864362"/>
                  </a:lnTo>
                  <a:close/>
                </a:path>
                <a:path w="4167504" h="3838575">
                  <a:moveTo>
                    <a:pt x="1287526" y="1758823"/>
                  </a:moveTo>
                  <a:lnTo>
                    <a:pt x="1285697" y="1750847"/>
                  </a:lnTo>
                  <a:lnTo>
                    <a:pt x="1280731" y="1744306"/>
                  </a:lnTo>
                  <a:lnTo>
                    <a:pt x="1273378" y="1739874"/>
                  </a:lnTo>
                  <a:lnTo>
                    <a:pt x="1264412" y="1738249"/>
                  </a:lnTo>
                  <a:lnTo>
                    <a:pt x="1255458" y="1739874"/>
                  </a:lnTo>
                  <a:lnTo>
                    <a:pt x="1248156" y="1744306"/>
                  </a:lnTo>
                  <a:lnTo>
                    <a:pt x="1243228" y="1750847"/>
                  </a:lnTo>
                  <a:lnTo>
                    <a:pt x="1241425" y="1758823"/>
                  </a:lnTo>
                  <a:lnTo>
                    <a:pt x="1243228" y="1766887"/>
                  </a:lnTo>
                  <a:lnTo>
                    <a:pt x="1248156" y="1773466"/>
                  </a:lnTo>
                  <a:lnTo>
                    <a:pt x="1255458" y="1777898"/>
                  </a:lnTo>
                  <a:lnTo>
                    <a:pt x="1264412" y="1779524"/>
                  </a:lnTo>
                  <a:lnTo>
                    <a:pt x="1273378" y="1777898"/>
                  </a:lnTo>
                  <a:lnTo>
                    <a:pt x="1280731" y="1773466"/>
                  </a:lnTo>
                  <a:lnTo>
                    <a:pt x="1285697" y="1766887"/>
                  </a:lnTo>
                  <a:lnTo>
                    <a:pt x="1287526" y="1758823"/>
                  </a:lnTo>
                  <a:close/>
                </a:path>
                <a:path w="4167504" h="3838575">
                  <a:moveTo>
                    <a:pt x="1322451" y="2821686"/>
                  </a:moveTo>
                  <a:lnTo>
                    <a:pt x="1320685" y="2813354"/>
                  </a:lnTo>
                  <a:lnTo>
                    <a:pt x="1315910" y="2806535"/>
                  </a:lnTo>
                  <a:lnTo>
                    <a:pt x="1308836" y="2801924"/>
                  </a:lnTo>
                  <a:lnTo>
                    <a:pt x="1300226" y="2800223"/>
                  </a:lnTo>
                  <a:lnTo>
                    <a:pt x="1291551" y="2801924"/>
                  </a:lnTo>
                  <a:lnTo>
                    <a:pt x="1284490" y="2806535"/>
                  </a:lnTo>
                  <a:lnTo>
                    <a:pt x="1279740" y="2813354"/>
                  </a:lnTo>
                  <a:lnTo>
                    <a:pt x="1278001" y="2821686"/>
                  </a:lnTo>
                  <a:lnTo>
                    <a:pt x="1279740" y="2830030"/>
                  </a:lnTo>
                  <a:lnTo>
                    <a:pt x="1284490" y="2836849"/>
                  </a:lnTo>
                  <a:lnTo>
                    <a:pt x="1291551" y="2841460"/>
                  </a:lnTo>
                  <a:lnTo>
                    <a:pt x="1300226" y="2843149"/>
                  </a:lnTo>
                  <a:lnTo>
                    <a:pt x="1308836" y="2841460"/>
                  </a:lnTo>
                  <a:lnTo>
                    <a:pt x="1315897" y="2836849"/>
                  </a:lnTo>
                  <a:lnTo>
                    <a:pt x="1320685" y="2830030"/>
                  </a:lnTo>
                  <a:lnTo>
                    <a:pt x="1322451" y="2821686"/>
                  </a:lnTo>
                  <a:close/>
                </a:path>
                <a:path w="4167504" h="3838575">
                  <a:moveTo>
                    <a:pt x="1331976" y="2661412"/>
                  </a:moveTo>
                  <a:lnTo>
                    <a:pt x="1330210" y="2653080"/>
                  </a:lnTo>
                  <a:lnTo>
                    <a:pt x="1325435" y="2646261"/>
                  </a:lnTo>
                  <a:lnTo>
                    <a:pt x="1318361" y="2641650"/>
                  </a:lnTo>
                  <a:lnTo>
                    <a:pt x="1309751" y="2639949"/>
                  </a:lnTo>
                  <a:lnTo>
                    <a:pt x="1301076" y="2641650"/>
                  </a:lnTo>
                  <a:lnTo>
                    <a:pt x="1294015" y="2646261"/>
                  </a:lnTo>
                  <a:lnTo>
                    <a:pt x="1289265" y="2653080"/>
                  </a:lnTo>
                  <a:lnTo>
                    <a:pt x="1287526" y="2661412"/>
                  </a:lnTo>
                  <a:lnTo>
                    <a:pt x="1289265" y="2669756"/>
                  </a:lnTo>
                  <a:lnTo>
                    <a:pt x="1294015" y="2676575"/>
                  </a:lnTo>
                  <a:lnTo>
                    <a:pt x="1301076" y="2681186"/>
                  </a:lnTo>
                  <a:lnTo>
                    <a:pt x="1309751" y="2682875"/>
                  </a:lnTo>
                  <a:lnTo>
                    <a:pt x="1318361" y="2681186"/>
                  </a:lnTo>
                  <a:lnTo>
                    <a:pt x="1325422" y="2676575"/>
                  </a:lnTo>
                  <a:lnTo>
                    <a:pt x="1330210" y="2669756"/>
                  </a:lnTo>
                  <a:lnTo>
                    <a:pt x="1331976" y="2661412"/>
                  </a:lnTo>
                  <a:close/>
                </a:path>
                <a:path w="4167504" h="3838575">
                  <a:moveTo>
                    <a:pt x="1368425" y="830199"/>
                  </a:moveTo>
                  <a:lnTo>
                    <a:pt x="1366608" y="822147"/>
                  </a:lnTo>
                  <a:lnTo>
                    <a:pt x="1361694" y="815568"/>
                  </a:lnTo>
                  <a:lnTo>
                    <a:pt x="1354378" y="811136"/>
                  </a:lnTo>
                  <a:lnTo>
                    <a:pt x="1345438" y="809498"/>
                  </a:lnTo>
                  <a:lnTo>
                    <a:pt x="1336459" y="811136"/>
                  </a:lnTo>
                  <a:lnTo>
                    <a:pt x="1329118" y="815568"/>
                  </a:lnTo>
                  <a:lnTo>
                    <a:pt x="1324140" y="822147"/>
                  </a:lnTo>
                  <a:lnTo>
                    <a:pt x="1322324" y="830199"/>
                  </a:lnTo>
                  <a:lnTo>
                    <a:pt x="1324140" y="838263"/>
                  </a:lnTo>
                  <a:lnTo>
                    <a:pt x="1329118" y="844842"/>
                  </a:lnTo>
                  <a:lnTo>
                    <a:pt x="1336459" y="849274"/>
                  </a:lnTo>
                  <a:lnTo>
                    <a:pt x="1345438" y="850900"/>
                  </a:lnTo>
                  <a:lnTo>
                    <a:pt x="1354378" y="849274"/>
                  </a:lnTo>
                  <a:lnTo>
                    <a:pt x="1361694" y="844842"/>
                  </a:lnTo>
                  <a:lnTo>
                    <a:pt x="1366608" y="838263"/>
                  </a:lnTo>
                  <a:lnTo>
                    <a:pt x="1368425" y="830199"/>
                  </a:lnTo>
                  <a:close/>
                </a:path>
                <a:path w="4167504" h="3838575">
                  <a:moveTo>
                    <a:pt x="1395476" y="2028698"/>
                  </a:moveTo>
                  <a:lnTo>
                    <a:pt x="1393647" y="2020722"/>
                  </a:lnTo>
                  <a:lnTo>
                    <a:pt x="1388681" y="2014181"/>
                  </a:lnTo>
                  <a:lnTo>
                    <a:pt x="1381328" y="2009749"/>
                  </a:lnTo>
                  <a:lnTo>
                    <a:pt x="1372362" y="2008124"/>
                  </a:lnTo>
                  <a:lnTo>
                    <a:pt x="1363408" y="2009749"/>
                  </a:lnTo>
                  <a:lnTo>
                    <a:pt x="1356106" y="2014181"/>
                  </a:lnTo>
                  <a:lnTo>
                    <a:pt x="1351178" y="2020722"/>
                  </a:lnTo>
                  <a:lnTo>
                    <a:pt x="1349375" y="2028698"/>
                  </a:lnTo>
                  <a:lnTo>
                    <a:pt x="1351178" y="2036762"/>
                  </a:lnTo>
                  <a:lnTo>
                    <a:pt x="1356106" y="2043341"/>
                  </a:lnTo>
                  <a:lnTo>
                    <a:pt x="1363408" y="2047773"/>
                  </a:lnTo>
                  <a:lnTo>
                    <a:pt x="1372362" y="2049399"/>
                  </a:lnTo>
                  <a:lnTo>
                    <a:pt x="1381328" y="2047773"/>
                  </a:lnTo>
                  <a:lnTo>
                    <a:pt x="1388681" y="2043341"/>
                  </a:lnTo>
                  <a:lnTo>
                    <a:pt x="1393647" y="2036762"/>
                  </a:lnTo>
                  <a:lnTo>
                    <a:pt x="1395476" y="2028698"/>
                  </a:lnTo>
                  <a:close/>
                </a:path>
                <a:path w="4167504" h="3838575">
                  <a:moveTo>
                    <a:pt x="1430274" y="2602611"/>
                  </a:moveTo>
                  <a:lnTo>
                    <a:pt x="1428521" y="2594279"/>
                  </a:lnTo>
                  <a:lnTo>
                    <a:pt x="1423771" y="2587460"/>
                  </a:lnTo>
                  <a:lnTo>
                    <a:pt x="1416710" y="2582849"/>
                  </a:lnTo>
                  <a:lnTo>
                    <a:pt x="1408049" y="2581148"/>
                  </a:lnTo>
                  <a:lnTo>
                    <a:pt x="1399425" y="2582849"/>
                  </a:lnTo>
                  <a:lnTo>
                    <a:pt x="1392364" y="2587460"/>
                  </a:lnTo>
                  <a:lnTo>
                    <a:pt x="1387576" y="2594279"/>
                  </a:lnTo>
                  <a:lnTo>
                    <a:pt x="1385824" y="2602611"/>
                  </a:lnTo>
                  <a:lnTo>
                    <a:pt x="1387576" y="2610955"/>
                  </a:lnTo>
                  <a:lnTo>
                    <a:pt x="1392364" y="2617774"/>
                  </a:lnTo>
                  <a:lnTo>
                    <a:pt x="1399425" y="2622385"/>
                  </a:lnTo>
                  <a:lnTo>
                    <a:pt x="1408049" y="2624074"/>
                  </a:lnTo>
                  <a:lnTo>
                    <a:pt x="1416710" y="2622385"/>
                  </a:lnTo>
                  <a:lnTo>
                    <a:pt x="1423771" y="2617774"/>
                  </a:lnTo>
                  <a:lnTo>
                    <a:pt x="1428521" y="2610955"/>
                  </a:lnTo>
                  <a:lnTo>
                    <a:pt x="1430274" y="2602611"/>
                  </a:lnTo>
                  <a:close/>
                </a:path>
                <a:path w="4167504" h="3838575">
                  <a:moveTo>
                    <a:pt x="1449451" y="3015361"/>
                  </a:moveTo>
                  <a:lnTo>
                    <a:pt x="1447622" y="3007055"/>
                  </a:lnTo>
                  <a:lnTo>
                    <a:pt x="1442656" y="3000273"/>
                  </a:lnTo>
                  <a:lnTo>
                    <a:pt x="1435303" y="2995701"/>
                  </a:lnTo>
                  <a:lnTo>
                    <a:pt x="1426337" y="2994025"/>
                  </a:lnTo>
                  <a:lnTo>
                    <a:pt x="1417383" y="2995701"/>
                  </a:lnTo>
                  <a:lnTo>
                    <a:pt x="1410081" y="3000273"/>
                  </a:lnTo>
                  <a:lnTo>
                    <a:pt x="1405153" y="3007055"/>
                  </a:lnTo>
                  <a:lnTo>
                    <a:pt x="1403350" y="3015361"/>
                  </a:lnTo>
                  <a:lnTo>
                    <a:pt x="1405153" y="3023705"/>
                  </a:lnTo>
                  <a:lnTo>
                    <a:pt x="1410081" y="3030524"/>
                  </a:lnTo>
                  <a:lnTo>
                    <a:pt x="1417383" y="3035135"/>
                  </a:lnTo>
                  <a:lnTo>
                    <a:pt x="1426337" y="3036824"/>
                  </a:lnTo>
                  <a:lnTo>
                    <a:pt x="1435303" y="3035135"/>
                  </a:lnTo>
                  <a:lnTo>
                    <a:pt x="1442656" y="3030524"/>
                  </a:lnTo>
                  <a:lnTo>
                    <a:pt x="1447622" y="3023705"/>
                  </a:lnTo>
                  <a:lnTo>
                    <a:pt x="1449451" y="3015361"/>
                  </a:lnTo>
                  <a:close/>
                </a:path>
                <a:path w="4167504" h="3838575">
                  <a:moveTo>
                    <a:pt x="1574800" y="2054225"/>
                  </a:moveTo>
                  <a:lnTo>
                    <a:pt x="1573047" y="2046173"/>
                  </a:lnTo>
                  <a:lnTo>
                    <a:pt x="1568297" y="2039594"/>
                  </a:lnTo>
                  <a:lnTo>
                    <a:pt x="1561236" y="2035162"/>
                  </a:lnTo>
                  <a:lnTo>
                    <a:pt x="1552575" y="2033524"/>
                  </a:lnTo>
                  <a:lnTo>
                    <a:pt x="1543900" y="2035162"/>
                  </a:lnTo>
                  <a:lnTo>
                    <a:pt x="1536839" y="2039594"/>
                  </a:lnTo>
                  <a:lnTo>
                    <a:pt x="1532089" y="2046173"/>
                  </a:lnTo>
                  <a:lnTo>
                    <a:pt x="1530350" y="2054225"/>
                  </a:lnTo>
                  <a:lnTo>
                    <a:pt x="1532089" y="2062213"/>
                  </a:lnTo>
                  <a:lnTo>
                    <a:pt x="1536839" y="2068753"/>
                  </a:lnTo>
                  <a:lnTo>
                    <a:pt x="1543900" y="2073186"/>
                  </a:lnTo>
                  <a:lnTo>
                    <a:pt x="1552575" y="2074799"/>
                  </a:lnTo>
                  <a:lnTo>
                    <a:pt x="1561236" y="2073186"/>
                  </a:lnTo>
                  <a:lnTo>
                    <a:pt x="1568297" y="2068753"/>
                  </a:lnTo>
                  <a:lnTo>
                    <a:pt x="1573047" y="2062213"/>
                  </a:lnTo>
                  <a:lnTo>
                    <a:pt x="1574800" y="2054225"/>
                  </a:lnTo>
                  <a:close/>
                </a:path>
                <a:path w="4167504" h="3838575">
                  <a:moveTo>
                    <a:pt x="1584325" y="350012"/>
                  </a:moveTo>
                  <a:lnTo>
                    <a:pt x="1582572" y="341680"/>
                  </a:lnTo>
                  <a:lnTo>
                    <a:pt x="1577822" y="334860"/>
                  </a:lnTo>
                  <a:lnTo>
                    <a:pt x="1570761" y="330250"/>
                  </a:lnTo>
                  <a:lnTo>
                    <a:pt x="1562100" y="328549"/>
                  </a:lnTo>
                  <a:lnTo>
                    <a:pt x="1553425" y="330250"/>
                  </a:lnTo>
                  <a:lnTo>
                    <a:pt x="1546364" y="334860"/>
                  </a:lnTo>
                  <a:lnTo>
                    <a:pt x="1541614" y="341680"/>
                  </a:lnTo>
                  <a:lnTo>
                    <a:pt x="1539875" y="350012"/>
                  </a:lnTo>
                  <a:lnTo>
                    <a:pt x="1541614" y="358355"/>
                  </a:lnTo>
                  <a:lnTo>
                    <a:pt x="1546364" y="365175"/>
                  </a:lnTo>
                  <a:lnTo>
                    <a:pt x="1553425" y="369785"/>
                  </a:lnTo>
                  <a:lnTo>
                    <a:pt x="1562100" y="371475"/>
                  </a:lnTo>
                  <a:lnTo>
                    <a:pt x="1570761" y="369785"/>
                  </a:lnTo>
                  <a:lnTo>
                    <a:pt x="1577822" y="365175"/>
                  </a:lnTo>
                  <a:lnTo>
                    <a:pt x="1582572" y="358355"/>
                  </a:lnTo>
                  <a:lnTo>
                    <a:pt x="1584325" y="350012"/>
                  </a:lnTo>
                  <a:close/>
                </a:path>
                <a:path w="4167504" h="3838575">
                  <a:moveTo>
                    <a:pt x="1601724" y="552450"/>
                  </a:moveTo>
                  <a:lnTo>
                    <a:pt x="1599971" y="544398"/>
                  </a:lnTo>
                  <a:lnTo>
                    <a:pt x="1595221" y="537819"/>
                  </a:lnTo>
                  <a:lnTo>
                    <a:pt x="1588160" y="533387"/>
                  </a:lnTo>
                  <a:lnTo>
                    <a:pt x="1579499" y="531749"/>
                  </a:lnTo>
                  <a:lnTo>
                    <a:pt x="1570875" y="533387"/>
                  </a:lnTo>
                  <a:lnTo>
                    <a:pt x="1563814" y="537819"/>
                  </a:lnTo>
                  <a:lnTo>
                    <a:pt x="1559026" y="544398"/>
                  </a:lnTo>
                  <a:lnTo>
                    <a:pt x="1557274" y="552450"/>
                  </a:lnTo>
                  <a:lnTo>
                    <a:pt x="1559026" y="560438"/>
                  </a:lnTo>
                  <a:lnTo>
                    <a:pt x="1563814" y="566978"/>
                  </a:lnTo>
                  <a:lnTo>
                    <a:pt x="1570875" y="571411"/>
                  </a:lnTo>
                  <a:lnTo>
                    <a:pt x="1579499" y="573024"/>
                  </a:lnTo>
                  <a:lnTo>
                    <a:pt x="1588160" y="571411"/>
                  </a:lnTo>
                  <a:lnTo>
                    <a:pt x="1595221" y="566978"/>
                  </a:lnTo>
                  <a:lnTo>
                    <a:pt x="1599971" y="560438"/>
                  </a:lnTo>
                  <a:lnTo>
                    <a:pt x="1601724" y="552450"/>
                  </a:lnTo>
                  <a:close/>
                </a:path>
                <a:path w="4167504" h="3838575">
                  <a:moveTo>
                    <a:pt x="1638300" y="872236"/>
                  </a:moveTo>
                  <a:lnTo>
                    <a:pt x="1636547" y="863904"/>
                  </a:lnTo>
                  <a:lnTo>
                    <a:pt x="1631797" y="857084"/>
                  </a:lnTo>
                  <a:lnTo>
                    <a:pt x="1624736" y="852474"/>
                  </a:lnTo>
                  <a:lnTo>
                    <a:pt x="1616075" y="850773"/>
                  </a:lnTo>
                  <a:lnTo>
                    <a:pt x="1607400" y="852474"/>
                  </a:lnTo>
                  <a:lnTo>
                    <a:pt x="1600339" y="857084"/>
                  </a:lnTo>
                  <a:lnTo>
                    <a:pt x="1595589" y="863904"/>
                  </a:lnTo>
                  <a:lnTo>
                    <a:pt x="1593850" y="872236"/>
                  </a:lnTo>
                  <a:lnTo>
                    <a:pt x="1595589" y="880579"/>
                  </a:lnTo>
                  <a:lnTo>
                    <a:pt x="1600339" y="887399"/>
                  </a:lnTo>
                  <a:lnTo>
                    <a:pt x="1607400" y="892009"/>
                  </a:lnTo>
                  <a:lnTo>
                    <a:pt x="1616075" y="893699"/>
                  </a:lnTo>
                  <a:lnTo>
                    <a:pt x="1624736" y="892009"/>
                  </a:lnTo>
                  <a:lnTo>
                    <a:pt x="1631797" y="887399"/>
                  </a:lnTo>
                  <a:lnTo>
                    <a:pt x="1636547" y="880579"/>
                  </a:lnTo>
                  <a:lnTo>
                    <a:pt x="1638300" y="872236"/>
                  </a:lnTo>
                  <a:close/>
                </a:path>
                <a:path w="4167504" h="3838575">
                  <a:moveTo>
                    <a:pt x="1674876" y="417449"/>
                  </a:moveTo>
                  <a:lnTo>
                    <a:pt x="1673047" y="409397"/>
                  </a:lnTo>
                  <a:lnTo>
                    <a:pt x="1668081" y="402818"/>
                  </a:lnTo>
                  <a:lnTo>
                    <a:pt x="1660728" y="398386"/>
                  </a:lnTo>
                  <a:lnTo>
                    <a:pt x="1651762" y="396748"/>
                  </a:lnTo>
                  <a:lnTo>
                    <a:pt x="1642808" y="398386"/>
                  </a:lnTo>
                  <a:lnTo>
                    <a:pt x="1635506" y="402818"/>
                  </a:lnTo>
                  <a:lnTo>
                    <a:pt x="1630578" y="409397"/>
                  </a:lnTo>
                  <a:lnTo>
                    <a:pt x="1628775" y="417449"/>
                  </a:lnTo>
                  <a:lnTo>
                    <a:pt x="1630578" y="425513"/>
                  </a:lnTo>
                  <a:lnTo>
                    <a:pt x="1635506" y="432092"/>
                  </a:lnTo>
                  <a:lnTo>
                    <a:pt x="1642808" y="436524"/>
                  </a:lnTo>
                  <a:lnTo>
                    <a:pt x="1651762" y="438150"/>
                  </a:lnTo>
                  <a:lnTo>
                    <a:pt x="1660728" y="436524"/>
                  </a:lnTo>
                  <a:lnTo>
                    <a:pt x="1668081" y="432092"/>
                  </a:lnTo>
                  <a:lnTo>
                    <a:pt x="1673047" y="425513"/>
                  </a:lnTo>
                  <a:lnTo>
                    <a:pt x="1674876" y="417449"/>
                  </a:lnTo>
                  <a:close/>
                </a:path>
                <a:path w="4167504" h="3838575">
                  <a:moveTo>
                    <a:pt x="1682750" y="1041400"/>
                  </a:moveTo>
                  <a:lnTo>
                    <a:pt x="1680997" y="1033348"/>
                  </a:lnTo>
                  <a:lnTo>
                    <a:pt x="1676247" y="1026769"/>
                  </a:lnTo>
                  <a:lnTo>
                    <a:pt x="1669186" y="1022337"/>
                  </a:lnTo>
                  <a:lnTo>
                    <a:pt x="1660525" y="1020699"/>
                  </a:lnTo>
                  <a:lnTo>
                    <a:pt x="1651850" y="1022337"/>
                  </a:lnTo>
                  <a:lnTo>
                    <a:pt x="1644789" y="1026769"/>
                  </a:lnTo>
                  <a:lnTo>
                    <a:pt x="1640039" y="1033348"/>
                  </a:lnTo>
                  <a:lnTo>
                    <a:pt x="1638300" y="1041400"/>
                  </a:lnTo>
                  <a:lnTo>
                    <a:pt x="1640039" y="1049388"/>
                  </a:lnTo>
                  <a:lnTo>
                    <a:pt x="1644789" y="1055928"/>
                  </a:lnTo>
                  <a:lnTo>
                    <a:pt x="1651850" y="1060361"/>
                  </a:lnTo>
                  <a:lnTo>
                    <a:pt x="1660525" y="1061974"/>
                  </a:lnTo>
                  <a:lnTo>
                    <a:pt x="1669186" y="1060361"/>
                  </a:lnTo>
                  <a:lnTo>
                    <a:pt x="1676247" y="1055928"/>
                  </a:lnTo>
                  <a:lnTo>
                    <a:pt x="1680997" y="1049388"/>
                  </a:lnTo>
                  <a:lnTo>
                    <a:pt x="1682750" y="1041400"/>
                  </a:lnTo>
                  <a:close/>
                </a:path>
                <a:path w="4167504" h="3838575">
                  <a:moveTo>
                    <a:pt x="1719326" y="2526411"/>
                  </a:moveTo>
                  <a:lnTo>
                    <a:pt x="1717560" y="2518079"/>
                  </a:lnTo>
                  <a:lnTo>
                    <a:pt x="1712785" y="2511260"/>
                  </a:lnTo>
                  <a:lnTo>
                    <a:pt x="1705711" y="2506649"/>
                  </a:lnTo>
                  <a:lnTo>
                    <a:pt x="1697101" y="2504948"/>
                  </a:lnTo>
                  <a:lnTo>
                    <a:pt x="1688426" y="2506649"/>
                  </a:lnTo>
                  <a:lnTo>
                    <a:pt x="1681365" y="2511260"/>
                  </a:lnTo>
                  <a:lnTo>
                    <a:pt x="1676615" y="2518079"/>
                  </a:lnTo>
                  <a:lnTo>
                    <a:pt x="1674876" y="2526411"/>
                  </a:lnTo>
                  <a:lnTo>
                    <a:pt x="1676615" y="2534755"/>
                  </a:lnTo>
                  <a:lnTo>
                    <a:pt x="1681365" y="2541574"/>
                  </a:lnTo>
                  <a:lnTo>
                    <a:pt x="1688426" y="2546185"/>
                  </a:lnTo>
                  <a:lnTo>
                    <a:pt x="1697101" y="2547874"/>
                  </a:lnTo>
                  <a:lnTo>
                    <a:pt x="1705711" y="2546185"/>
                  </a:lnTo>
                  <a:lnTo>
                    <a:pt x="1712772" y="2541574"/>
                  </a:lnTo>
                  <a:lnTo>
                    <a:pt x="1717560" y="2534755"/>
                  </a:lnTo>
                  <a:lnTo>
                    <a:pt x="1719326" y="2526411"/>
                  </a:lnTo>
                  <a:close/>
                </a:path>
                <a:path w="4167504" h="3838575">
                  <a:moveTo>
                    <a:pt x="1719326" y="1893824"/>
                  </a:moveTo>
                  <a:lnTo>
                    <a:pt x="1717560" y="1885772"/>
                  </a:lnTo>
                  <a:lnTo>
                    <a:pt x="1712785" y="1879193"/>
                  </a:lnTo>
                  <a:lnTo>
                    <a:pt x="1705711" y="1874761"/>
                  </a:lnTo>
                  <a:lnTo>
                    <a:pt x="1697101" y="1873123"/>
                  </a:lnTo>
                  <a:lnTo>
                    <a:pt x="1688426" y="1874761"/>
                  </a:lnTo>
                  <a:lnTo>
                    <a:pt x="1681365" y="1879193"/>
                  </a:lnTo>
                  <a:lnTo>
                    <a:pt x="1676615" y="1885772"/>
                  </a:lnTo>
                  <a:lnTo>
                    <a:pt x="1674876" y="1893824"/>
                  </a:lnTo>
                  <a:lnTo>
                    <a:pt x="1676615" y="1901888"/>
                  </a:lnTo>
                  <a:lnTo>
                    <a:pt x="1681365" y="1908467"/>
                  </a:lnTo>
                  <a:lnTo>
                    <a:pt x="1688426" y="1912899"/>
                  </a:lnTo>
                  <a:lnTo>
                    <a:pt x="1697101" y="1914525"/>
                  </a:lnTo>
                  <a:lnTo>
                    <a:pt x="1705711" y="1912899"/>
                  </a:lnTo>
                  <a:lnTo>
                    <a:pt x="1712772" y="1908467"/>
                  </a:lnTo>
                  <a:lnTo>
                    <a:pt x="1717560" y="1901888"/>
                  </a:lnTo>
                  <a:lnTo>
                    <a:pt x="1719326" y="1893824"/>
                  </a:lnTo>
                  <a:close/>
                </a:path>
                <a:path w="4167504" h="3838575">
                  <a:moveTo>
                    <a:pt x="1736725" y="1716786"/>
                  </a:moveTo>
                  <a:lnTo>
                    <a:pt x="1734972" y="1708454"/>
                  </a:lnTo>
                  <a:lnTo>
                    <a:pt x="1730222" y="1701634"/>
                  </a:lnTo>
                  <a:lnTo>
                    <a:pt x="1723161" y="1697024"/>
                  </a:lnTo>
                  <a:lnTo>
                    <a:pt x="1714500" y="1695323"/>
                  </a:lnTo>
                  <a:lnTo>
                    <a:pt x="1705825" y="1697024"/>
                  </a:lnTo>
                  <a:lnTo>
                    <a:pt x="1698764" y="1701634"/>
                  </a:lnTo>
                  <a:lnTo>
                    <a:pt x="1694014" y="1708454"/>
                  </a:lnTo>
                  <a:lnTo>
                    <a:pt x="1692275" y="1716786"/>
                  </a:lnTo>
                  <a:lnTo>
                    <a:pt x="1694014" y="1725129"/>
                  </a:lnTo>
                  <a:lnTo>
                    <a:pt x="1698764" y="1731949"/>
                  </a:lnTo>
                  <a:lnTo>
                    <a:pt x="1705825" y="1736559"/>
                  </a:lnTo>
                  <a:lnTo>
                    <a:pt x="1714500" y="1738249"/>
                  </a:lnTo>
                  <a:lnTo>
                    <a:pt x="1723161" y="1736559"/>
                  </a:lnTo>
                  <a:lnTo>
                    <a:pt x="1730222" y="1731949"/>
                  </a:lnTo>
                  <a:lnTo>
                    <a:pt x="1734972" y="1725129"/>
                  </a:lnTo>
                  <a:lnTo>
                    <a:pt x="1736725" y="1716786"/>
                  </a:lnTo>
                  <a:close/>
                </a:path>
                <a:path w="4167504" h="3838575">
                  <a:moveTo>
                    <a:pt x="1763649" y="2982087"/>
                  </a:moveTo>
                  <a:lnTo>
                    <a:pt x="1761896" y="2973755"/>
                  </a:lnTo>
                  <a:lnTo>
                    <a:pt x="1757146" y="2966936"/>
                  </a:lnTo>
                  <a:lnTo>
                    <a:pt x="1750085" y="2962325"/>
                  </a:lnTo>
                  <a:lnTo>
                    <a:pt x="1741424" y="2960624"/>
                  </a:lnTo>
                  <a:lnTo>
                    <a:pt x="1732800" y="2962325"/>
                  </a:lnTo>
                  <a:lnTo>
                    <a:pt x="1725739" y="2966936"/>
                  </a:lnTo>
                  <a:lnTo>
                    <a:pt x="1720951" y="2973755"/>
                  </a:lnTo>
                  <a:lnTo>
                    <a:pt x="1719199" y="2982087"/>
                  </a:lnTo>
                  <a:lnTo>
                    <a:pt x="1720951" y="2990431"/>
                  </a:lnTo>
                  <a:lnTo>
                    <a:pt x="1725739" y="2997250"/>
                  </a:lnTo>
                  <a:lnTo>
                    <a:pt x="1732800" y="3001861"/>
                  </a:lnTo>
                  <a:lnTo>
                    <a:pt x="1741424" y="3003550"/>
                  </a:lnTo>
                  <a:lnTo>
                    <a:pt x="1750085" y="3001861"/>
                  </a:lnTo>
                  <a:lnTo>
                    <a:pt x="1757146" y="2997250"/>
                  </a:lnTo>
                  <a:lnTo>
                    <a:pt x="1761896" y="2990431"/>
                  </a:lnTo>
                  <a:lnTo>
                    <a:pt x="1763649" y="2982087"/>
                  </a:lnTo>
                  <a:close/>
                </a:path>
                <a:path w="4167504" h="3838575">
                  <a:moveTo>
                    <a:pt x="1844675" y="2661412"/>
                  </a:moveTo>
                  <a:lnTo>
                    <a:pt x="1842922" y="2653080"/>
                  </a:lnTo>
                  <a:lnTo>
                    <a:pt x="1838172" y="2646261"/>
                  </a:lnTo>
                  <a:lnTo>
                    <a:pt x="1831111" y="2641650"/>
                  </a:lnTo>
                  <a:lnTo>
                    <a:pt x="1822450" y="2639949"/>
                  </a:lnTo>
                  <a:lnTo>
                    <a:pt x="1813775" y="2641650"/>
                  </a:lnTo>
                  <a:lnTo>
                    <a:pt x="1806714" y="2646261"/>
                  </a:lnTo>
                  <a:lnTo>
                    <a:pt x="1801964" y="2653080"/>
                  </a:lnTo>
                  <a:lnTo>
                    <a:pt x="1800225" y="2661412"/>
                  </a:lnTo>
                  <a:lnTo>
                    <a:pt x="1801964" y="2669756"/>
                  </a:lnTo>
                  <a:lnTo>
                    <a:pt x="1806714" y="2676575"/>
                  </a:lnTo>
                  <a:lnTo>
                    <a:pt x="1813775" y="2681186"/>
                  </a:lnTo>
                  <a:lnTo>
                    <a:pt x="1822450" y="2682875"/>
                  </a:lnTo>
                  <a:lnTo>
                    <a:pt x="1831111" y="2681186"/>
                  </a:lnTo>
                  <a:lnTo>
                    <a:pt x="1838172" y="2676575"/>
                  </a:lnTo>
                  <a:lnTo>
                    <a:pt x="1842922" y="2669756"/>
                  </a:lnTo>
                  <a:lnTo>
                    <a:pt x="1844675" y="2661412"/>
                  </a:lnTo>
                  <a:close/>
                </a:path>
                <a:path w="4167504" h="3838575">
                  <a:moveTo>
                    <a:pt x="1871726" y="2196973"/>
                  </a:moveTo>
                  <a:lnTo>
                    <a:pt x="1869960" y="2188997"/>
                  </a:lnTo>
                  <a:lnTo>
                    <a:pt x="1865172" y="2182457"/>
                  </a:lnTo>
                  <a:lnTo>
                    <a:pt x="1858111" y="2178024"/>
                  </a:lnTo>
                  <a:lnTo>
                    <a:pt x="1849501" y="2176399"/>
                  </a:lnTo>
                  <a:lnTo>
                    <a:pt x="1840826" y="2178024"/>
                  </a:lnTo>
                  <a:lnTo>
                    <a:pt x="1833765" y="2182457"/>
                  </a:lnTo>
                  <a:lnTo>
                    <a:pt x="1829015" y="2188997"/>
                  </a:lnTo>
                  <a:lnTo>
                    <a:pt x="1827276" y="2196973"/>
                  </a:lnTo>
                  <a:lnTo>
                    <a:pt x="1829015" y="2205037"/>
                  </a:lnTo>
                  <a:lnTo>
                    <a:pt x="1833765" y="2211616"/>
                  </a:lnTo>
                  <a:lnTo>
                    <a:pt x="1840826" y="2216048"/>
                  </a:lnTo>
                  <a:lnTo>
                    <a:pt x="1849501" y="2217674"/>
                  </a:lnTo>
                  <a:lnTo>
                    <a:pt x="1858111" y="2216048"/>
                  </a:lnTo>
                  <a:lnTo>
                    <a:pt x="1865185" y="2211616"/>
                  </a:lnTo>
                  <a:lnTo>
                    <a:pt x="1869960" y="2205037"/>
                  </a:lnTo>
                  <a:lnTo>
                    <a:pt x="1871726" y="2196973"/>
                  </a:lnTo>
                  <a:close/>
                </a:path>
                <a:path w="4167504" h="3838575">
                  <a:moveTo>
                    <a:pt x="1908175" y="847725"/>
                  </a:moveTo>
                  <a:lnTo>
                    <a:pt x="1906422" y="839673"/>
                  </a:lnTo>
                  <a:lnTo>
                    <a:pt x="1901672" y="833094"/>
                  </a:lnTo>
                  <a:lnTo>
                    <a:pt x="1894611" y="828662"/>
                  </a:lnTo>
                  <a:lnTo>
                    <a:pt x="1885950" y="827024"/>
                  </a:lnTo>
                  <a:lnTo>
                    <a:pt x="1877275" y="828662"/>
                  </a:lnTo>
                  <a:lnTo>
                    <a:pt x="1870214" y="833094"/>
                  </a:lnTo>
                  <a:lnTo>
                    <a:pt x="1865464" y="839673"/>
                  </a:lnTo>
                  <a:lnTo>
                    <a:pt x="1863725" y="847725"/>
                  </a:lnTo>
                  <a:lnTo>
                    <a:pt x="1865464" y="855713"/>
                  </a:lnTo>
                  <a:lnTo>
                    <a:pt x="1870214" y="862253"/>
                  </a:lnTo>
                  <a:lnTo>
                    <a:pt x="1877275" y="866686"/>
                  </a:lnTo>
                  <a:lnTo>
                    <a:pt x="1885950" y="868299"/>
                  </a:lnTo>
                  <a:lnTo>
                    <a:pt x="1894611" y="866686"/>
                  </a:lnTo>
                  <a:lnTo>
                    <a:pt x="1901672" y="862253"/>
                  </a:lnTo>
                  <a:lnTo>
                    <a:pt x="1906422" y="855713"/>
                  </a:lnTo>
                  <a:lnTo>
                    <a:pt x="1908175" y="847725"/>
                  </a:lnTo>
                  <a:close/>
                </a:path>
                <a:path w="4167504" h="3838575">
                  <a:moveTo>
                    <a:pt x="1952625" y="20574"/>
                  </a:moveTo>
                  <a:lnTo>
                    <a:pt x="1950872" y="12547"/>
                  </a:lnTo>
                  <a:lnTo>
                    <a:pt x="1946122" y="6007"/>
                  </a:lnTo>
                  <a:lnTo>
                    <a:pt x="1939061" y="1612"/>
                  </a:lnTo>
                  <a:lnTo>
                    <a:pt x="1930400" y="0"/>
                  </a:lnTo>
                  <a:lnTo>
                    <a:pt x="1921725" y="1612"/>
                  </a:lnTo>
                  <a:lnTo>
                    <a:pt x="1914664" y="6007"/>
                  </a:lnTo>
                  <a:lnTo>
                    <a:pt x="1909914" y="12547"/>
                  </a:lnTo>
                  <a:lnTo>
                    <a:pt x="1908175" y="20574"/>
                  </a:lnTo>
                  <a:lnTo>
                    <a:pt x="1909914" y="28638"/>
                  </a:lnTo>
                  <a:lnTo>
                    <a:pt x="1914664" y="35217"/>
                  </a:lnTo>
                  <a:lnTo>
                    <a:pt x="1921725" y="39649"/>
                  </a:lnTo>
                  <a:lnTo>
                    <a:pt x="1930400" y="41275"/>
                  </a:lnTo>
                  <a:lnTo>
                    <a:pt x="1939061" y="39649"/>
                  </a:lnTo>
                  <a:lnTo>
                    <a:pt x="1946122" y="35217"/>
                  </a:lnTo>
                  <a:lnTo>
                    <a:pt x="1950872" y="28638"/>
                  </a:lnTo>
                  <a:lnTo>
                    <a:pt x="1952625" y="20574"/>
                  </a:lnTo>
                  <a:close/>
                </a:path>
                <a:path w="4167504" h="3838575">
                  <a:moveTo>
                    <a:pt x="2133600" y="2661412"/>
                  </a:moveTo>
                  <a:lnTo>
                    <a:pt x="2131784" y="2653080"/>
                  </a:lnTo>
                  <a:lnTo>
                    <a:pt x="2126856" y="2646261"/>
                  </a:lnTo>
                  <a:lnTo>
                    <a:pt x="2119553" y="2641650"/>
                  </a:lnTo>
                  <a:lnTo>
                    <a:pt x="2110613" y="2639949"/>
                  </a:lnTo>
                  <a:lnTo>
                    <a:pt x="2101659" y="2641650"/>
                  </a:lnTo>
                  <a:lnTo>
                    <a:pt x="2094344" y="2646261"/>
                  </a:lnTo>
                  <a:lnTo>
                    <a:pt x="2089429" y="2653080"/>
                  </a:lnTo>
                  <a:lnTo>
                    <a:pt x="2087626" y="2661412"/>
                  </a:lnTo>
                  <a:lnTo>
                    <a:pt x="2089429" y="2669756"/>
                  </a:lnTo>
                  <a:lnTo>
                    <a:pt x="2094357" y="2676575"/>
                  </a:lnTo>
                  <a:lnTo>
                    <a:pt x="2101659" y="2681186"/>
                  </a:lnTo>
                  <a:lnTo>
                    <a:pt x="2110613" y="2682875"/>
                  </a:lnTo>
                  <a:lnTo>
                    <a:pt x="2119553" y="2681186"/>
                  </a:lnTo>
                  <a:lnTo>
                    <a:pt x="2126869" y="2676575"/>
                  </a:lnTo>
                  <a:lnTo>
                    <a:pt x="2131784" y="2669756"/>
                  </a:lnTo>
                  <a:lnTo>
                    <a:pt x="2133600" y="2661412"/>
                  </a:lnTo>
                  <a:close/>
                </a:path>
                <a:path w="4167504" h="3838575">
                  <a:moveTo>
                    <a:pt x="2160651" y="2619375"/>
                  </a:moveTo>
                  <a:lnTo>
                    <a:pt x="2158822" y="2611323"/>
                  </a:lnTo>
                  <a:lnTo>
                    <a:pt x="2153856" y="2604744"/>
                  </a:lnTo>
                  <a:lnTo>
                    <a:pt x="2146503" y="2600312"/>
                  </a:lnTo>
                  <a:lnTo>
                    <a:pt x="2137537" y="2598674"/>
                  </a:lnTo>
                  <a:lnTo>
                    <a:pt x="2128583" y="2600312"/>
                  </a:lnTo>
                  <a:lnTo>
                    <a:pt x="2121281" y="2604744"/>
                  </a:lnTo>
                  <a:lnTo>
                    <a:pt x="2116353" y="2611323"/>
                  </a:lnTo>
                  <a:lnTo>
                    <a:pt x="2114550" y="2619375"/>
                  </a:lnTo>
                  <a:lnTo>
                    <a:pt x="2116353" y="2627363"/>
                  </a:lnTo>
                  <a:lnTo>
                    <a:pt x="2121281" y="2633903"/>
                  </a:lnTo>
                  <a:lnTo>
                    <a:pt x="2128583" y="2638336"/>
                  </a:lnTo>
                  <a:lnTo>
                    <a:pt x="2137537" y="2639949"/>
                  </a:lnTo>
                  <a:lnTo>
                    <a:pt x="2146503" y="2638336"/>
                  </a:lnTo>
                  <a:lnTo>
                    <a:pt x="2153843" y="2633903"/>
                  </a:lnTo>
                  <a:lnTo>
                    <a:pt x="2158822" y="2627363"/>
                  </a:lnTo>
                  <a:lnTo>
                    <a:pt x="2160651" y="2619375"/>
                  </a:lnTo>
                  <a:close/>
                </a:path>
                <a:path w="4167504" h="3838575">
                  <a:moveTo>
                    <a:pt x="2222500" y="1058037"/>
                  </a:moveTo>
                  <a:lnTo>
                    <a:pt x="2220747" y="1049705"/>
                  </a:lnTo>
                  <a:lnTo>
                    <a:pt x="2215997" y="1042885"/>
                  </a:lnTo>
                  <a:lnTo>
                    <a:pt x="2208936" y="1038275"/>
                  </a:lnTo>
                  <a:lnTo>
                    <a:pt x="2200275" y="1036574"/>
                  </a:lnTo>
                  <a:lnTo>
                    <a:pt x="2191601" y="1038275"/>
                  </a:lnTo>
                  <a:lnTo>
                    <a:pt x="2184539" y="1042885"/>
                  </a:lnTo>
                  <a:lnTo>
                    <a:pt x="2179790" y="1049705"/>
                  </a:lnTo>
                  <a:lnTo>
                    <a:pt x="2178050" y="1058037"/>
                  </a:lnTo>
                  <a:lnTo>
                    <a:pt x="2179790" y="1066380"/>
                  </a:lnTo>
                  <a:lnTo>
                    <a:pt x="2184539" y="1073200"/>
                  </a:lnTo>
                  <a:lnTo>
                    <a:pt x="2191601" y="1077810"/>
                  </a:lnTo>
                  <a:lnTo>
                    <a:pt x="2200275" y="1079500"/>
                  </a:lnTo>
                  <a:lnTo>
                    <a:pt x="2208936" y="1077810"/>
                  </a:lnTo>
                  <a:lnTo>
                    <a:pt x="2215997" y="1073200"/>
                  </a:lnTo>
                  <a:lnTo>
                    <a:pt x="2220747" y="1066380"/>
                  </a:lnTo>
                  <a:lnTo>
                    <a:pt x="2222500" y="1058037"/>
                  </a:lnTo>
                  <a:close/>
                </a:path>
                <a:path w="4167504" h="3838575">
                  <a:moveTo>
                    <a:pt x="2232025" y="2897886"/>
                  </a:moveTo>
                  <a:lnTo>
                    <a:pt x="2230272" y="2889580"/>
                  </a:lnTo>
                  <a:lnTo>
                    <a:pt x="2225522" y="2882798"/>
                  </a:lnTo>
                  <a:lnTo>
                    <a:pt x="2218461" y="2878226"/>
                  </a:lnTo>
                  <a:lnTo>
                    <a:pt x="2209800" y="2876550"/>
                  </a:lnTo>
                  <a:lnTo>
                    <a:pt x="2201126" y="2878226"/>
                  </a:lnTo>
                  <a:lnTo>
                    <a:pt x="2194064" y="2882798"/>
                  </a:lnTo>
                  <a:lnTo>
                    <a:pt x="2189315" y="2889580"/>
                  </a:lnTo>
                  <a:lnTo>
                    <a:pt x="2187575" y="2897886"/>
                  </a:lnTo>
                  <a:lnTo>
                    <a:pt x="2189315" y="2906230"/>
                  </a:lnTo>
                  <a:lnTo>
                    <a:pt x="2194064" y="2913049"/>
                  </a:lnTo>
                  <a:lnTo>
                    <a:pt x="2201126" y="2917660"/>
                  </a:lnTo>
                  <a:lnTo>
                    <a:pt x="2209800" y="2919349"/>
                  </a:lnTo>
                  <a:lnTo>
                    <a:pt x="2218461" y="2917660"/>
                  </a:lnTo>
                  <a:lnTo>
                    <a:pt x="2225522" y="2913049"/>
                  </a:lnTo>
                  <a:lnTo>
                    <a:pt x="2230272" y="2906230"/>
                  </a:lnTo>
                  <a:lnTo>
                    <a:pt x="2232025" y="2897886"/>
                  </a:lnTo>
                  <a:close/>
                </a:path>
                <a:path w="4167504" h="3838575">
                  <a:moveTo>
                    <a:pt x="2322576" y="2458974"/>
                  </a:moveTo>
                  <a:lnTo>
                    <a:pt x="2320747" y="2450922"/>
                  </a:lnTo>
                  <a:lnTo>
                    <a:pt x="2315781" y="2444343"/>
                  </a:lnTo>
                  <a:lnTo>
                    <a:pt x="2308428" y="2439911"/>
                  </a:lnTo>
                  <a:lnTo>
                    <a:pt x="2299462" y="2438273"/>
                  </a:lnTo>
                  <a:lnTo>
                    <a:pt x="2290508" y="2439911"/>
                  </a:lnTo>
                  <a:lnTo>
                    <a:pt x="2283206" y="2444343"/>
                  </a:lnTo>
                  <a:lnTo>
                    <a:pt x="2278278" y="2450922"/>
                  </a:lnTo>
                  <a:lnTo>
                    <a:pt x="2276475" y="2458974"/>
                  </a:lnTo>
                  <a:lnTo>
                    <a:pt x="2278278" y="2467038"/>
                  </a:lnTo>
                  <a:lnTo>
                    <a:pt x="2283206" y="2473617"/>
                  </a:lnTo>
                  <a:lnTo>
                    <a:pt x="2290508" y="2478049"/>
                  </a:lnTo>
                  <a:lnTo>
                    <a:pt x="2299462" y="2479675"/>
                  </a:lnTo>
                  <a:lnTo>
                    <a:pt x="2308428" y="2478049"/>
                  </a:lnTo>
                  <a:lnTo>
                    <a:pt x="2315768" y="2473617"/>
                  </a:lnTo>
                  <a:lnTo>
                    <a:pt x="2320747" y="2467038"/>
                  </a:lnTo>
                  <a:lnTo>
                    <a:pt x="2322576" y="2458974"/>
                  </a:lnTo>
                  <a:close/>
                </a:path>
                <a:path w="4167504" h="3838575">
                  <a:moveTo>
                    <a:pt x="2330450" y="2028698"/>
                  </a:moveTo>
                  <a:lnTo>
                    <a:pt x="2328697" y="2020722"/>
                  </a:lnTo>
                  <a:lnTo>
                    <a:pt x="2323947" y="2014181"/>
                  </a:lnTo>
                  <a:lnTo>
                    <a:pt x="2316886" y="2009749"/>
                  </a:lnTo>
                  <a:lnTo>
                    <a:pt x="2308225" y="2008124"/>
                  </a:lnTo>
                  <a:lnTo>
                    <a:pt x="2299551" y="2009749"/>
                  </a:lnTo>
                  <a:lnTo>
                    <a:pt x="2292489" y="2014181"/>
                  </a:lnTo>
                  <a:lnTo>
                    <a:pt x="2287740" y="2020722"/>
                  </a:lnTo>
                  <a:lnTo>
                    <a:pt x="2286000" y="2028698"/>
                  </a:lnTo>
                  <a:lnTo>
                    <a:pt x="2287740" y="2036762"/>
                  </a:lnTo>
                  <a:lnTo>
                    <a:pt x="2292489" y="2043341"/>
                  </a:lnTo>
                  <a:lnTo>
                    <a:pt x="2299551" y="2047773"/>
                  </a:lnTo>
                  <a:lnTo>
                    <a:pt x="2308225" y="2049399"/>
                  </a:lnTo>
                  <a:lnTo>
                    <a:pt x="2316886" y="2047773"/>
                  </a:lnTo>
                  <a:lnTo>
                    <a:pt x="2323947" y="2043341"/>
                  </a:lnTo>
                  <a:lnTo>
                    <a:pt x="2328697" y="2036762"/>
                  </a:lnTo>
                  <a:lnTo>
                    <a:pt x="2330450" y="2028698"/>
                  </a:lnTo>
                  <a:close/>
                </a:path>
                <a:path w="4167504" h="3838575">
                  <a:moveTo>
                    <a:pt x="2349500" y="3024124"/>
                  </a:moveTo>
                  <a:lnTo>
                    <a:pt x="2347684" y="3016097"/>
                  </a:lnTo>
                  <a:lnTo>
                    <a:pt x="2342756" y="3009557"/>
                  </a:lnTo>
                  <a:lnTo>
                    <a:pt x="2335453" y="3005163"/>
                  </a:lnTo>
                  <a:lnTo>
                    <a:pt x="2326513" y="3003550"/>
                  </a:lnTo>
                  <a:lnTo>
                    <a:pt x="2317559" y="3005163"/>
                  </a:lnTo>
                  <a:lnTo>
                    <a:pt x="2310244" y="3009557"/>
                  </a:lnTo>
                  <a:lnTo>
                    <a:pt x="2305329" y="3016097"/>
                  </a:lnTo>
                  <a:lnTo>
                    <a:pt x="2303526" y="3024124"/>
                  </a:lnTo>
                  <a:lnTo>
                    <a:pt x="2305329" y="3032188"/>
                  </a:lnTo>
                  <a:lnTo>
                    <a:pt x="2310257" y="3038767"/>
                  </a:lnTo>
                  <a:lnTo>
                    <a:pt x="2317559" y="3043199"/>
                  </a:lnTo>
                  <a:lnTo>
                    <a:pt x="2326513" y="3044825"/>
                  </a:lnTo>
                  <a:lnTo>
                    <a:pt x="2335453" y="3043199"/>
                  </a:lnTo>
                  <a:lnTo>
                    <a:pt x="2342769" y="3038767"/>
                  </a:lnTo>
                  <a:lnTo>
                    <a:pt x="2347684" y="3032188"/>
                  </a:lnTo>
                  <a:lnTo>
                    <a:pt x="2349500" y="3024124"/>
                  </a:lnTo>
                  <a:close/>
                </a:path>
                <a:path w="4167504" h="3838575">
                  <a:moveTo>
                    <a:pt x="2366899" y="1910461"/>
                  </a:moveTo>
                  <a:lnTo>
                    <a:pt x="2365146" y="1902129"/>
                  </a:lnTo>
                  <a:lnTo>
                    <a:pt x="2360396" y="1895309"/>
                  </a:lnTo>
                  <a:lnTo>
                    <a:pt x="2353335" y="1890699"/>
                  </a:lnTo>
                  <a:lnTo>
                    <a:pt x="2344674" y="1888998"/>
                  </a:lnTo>
                  <a:lnTo>
                    <a:pt x="2336050" y="1890699"/>
                  </a:lnTo>
                  <a:lnTo>
                    <a:pt x="2328989" y="1895309"/>
                  </a:lnTo>
                  <a:lnTo>
                    <a:pt x="2324201" y="1902129"/>
                  </a:lnTo>
                  <a:lnTo>
                    <a:pt x="2322449" y="1910461"/>
                  </a:lnTo>
                  <a:lnTo>
                    <a:pt x="2324201" y="1918804"/>
                  </a:lnTo>
                  <a:lnTo>
                    <a:pt x="2328989" y="1925624"/>
                  </a:lnTo>
                  <a:lnTo>
                    <a:pt x="2336050" y="1930234"/>
                  </a:lnTo>
                  <a:lnTo>
                    <a:pt x="2344674" y="1931924"/>
                  </a:lnTo>
                  <a:lnTo>
                    <a:pt x="2353335" y="1930234"/>
                  </a:lnTo>
                  <a:lnTo>
                    <a:pt x="2360396" y="1925624"/>
                  </a:lnTo>
                  <a:lnTo>
                    <a:pt x="2365146" y="1918804"/>
                  </a:lnTo>
                  <a:lnTo>
                    <a:pt x="2366899" y="1910461"/>
                  </a:lnTo>
                  <a:close/>
                </a:path>
                <a:path w="4167504" h="3838575">
                  <a:moveTo>
                    <a:pt x="2403475" y="1733423"/>
                  </a:moveTo>
                  <a:lnTo>
                    <a:pt x="2401659" y="1725447"/>
                  </a:lnTo>
                  <a:lnTo>
                    <a:pt x="2396731" y="1718906"/>
                  </a:lnTo>
                  <a:lnTo>
                    <a:pt x="2389428" y="1714474"/>
                  </a:lnTo>
                  <a:lnTo>
                    <a:pt x="2380488" y="1712849"/>
                  </a:lnTo>
                  <a:lnTo>
                    <a:pt x="2371534" y="1714474"/>
                  </a:lnTo>
                  <a:lnTo>
                    <a:pt x="2364219" y="1718906"/>
                  </a:lnTo>
                  <a:lnTo>
                    <a:pt x="2359304" y="1725447"/>
                  </a:lnTo>
                  <a:lnTo>
                    <a:pt x="2357501" y="1733423"/>
                  </a:lnTo>
                  <a:lnTo>
                    <a:pt x="2359304" y="1741487"/>
                  </a:lnTo>
                  <a:lnTo>
                    <a:pt x="2364232" y="1748066"/>
                  </a:lnTo>
                  <a:lnTo>
                    <a:pt x="2371534" y="1752498"/>
                  </a:lnTo>
                  <a:lnTo>
                    <a:pt x="2380488" y="1754124"/>
                  </a:lnTo>
                  <a:lnTo>
                    <a:pt x="2389428" y="1752498"/>
                  </a:lnTo>
                  <a:lnTo>
                    <a:pt x="2396744" y="1748066"/>
                  </a:lnTo>
                  <a:lnTo>
                    <a:pt x="2401659" y="1741487"/>
                  </a:lnTo>
                  <a:lnTo>
                    <a:pt x="2403475" y="1733423"/>
                  </a:lnTo>
                  <a:close/>
                </a:path>
                <a:path w="4167504" h="3838575">
                  <a:moveTo>
                    <a:pt x="2420874" y="2172462"/>
                  </a:moveTo>
                  <a:lnTo>
                    <a:pt x="2419121" y="2164130"/>
                  </a:lnTo>
                  <a:lnTo>
                    <a:pt x="2414371" y="2157311"/>
                  </a:lnTo>
                  <a:lnTo>
                    <a:pt x="2407310" y="2152700"/>
                  </a:lnTo>
                  <a:lnTo>
                    <a:pt x="2398649" y="2150999"/>
                  </a:lnTo>
                  <a:lnTo>
                    <a:pt x="2390025" y="2152700"/>
                  </a:lnTo>
                  <a:lnTo>
                    <a:pt x="2382964" y="2157311"/>
                  </a:lnTo>
                  <a:lnTo>
                    <a:pt x="2378176" y="2164130"/>
                  </a:lnTo>
                  <a:lnTo>
                    <a:pt x="2376424" y="2172462"/>
                  </a:lnTo>
                  <a:lnTo>
                    <a:pt x="2378176" y="2180806"/>
                  </a:lnTo>
                  <a:lnTo>
                    <a:pt x="2382964" y="2187625"/>
                  </a:lnTo>
                  <a:lnTo>
                    <a:pt x="2390025" y="2192236"/>
                  </a:lnTo>
                  <a:lnTo>
                    <a:pt x="2398649" y="2193925"/>
                  </a:lnTo>
                  <a:lnTo>
                    <a:pt x="2407310" y="2192236"/>
                  </a:lnTo>
                  <a:lnTo>
                    <a:pt x="2414371" y="2187625"/>
                  </a:lnTo>
                  <a:lnTo>
                    <a:pt x="2419121" y="2180806"/>
                  </a:lnTo>
                  <a:lnTo>
                    <a:pt x="2420874" y="2172462"/>
                  </a:lnTo>
                  <a:close/>
                </a:path>
                <a:path w="4167504" h="3838575">
                  <a:moveTo>
                    <a:pt x="2421001" y="1919224"/>
                  </a:moveTo>
                  <a:lnTo>
                    <a:pt x="2419235" y="1911172"/>
                  </a:lnTo>
                  <a:lnTo>
                    <a:pt x="2414447" y="1904593"/>
                  </a:lnTo>
                  <a:lnTo>
                    <a:pt x="2407386" y="1900161"/>
                  </a:lnTo>
                  <a:lnTo>
                    <a:pt x="2398776" y="1898523"/>
                  </a:lnTo>
                  <a:lnTo>
                    <a:pt x="2390102" y="1900161"/>
                  </a:lnTo>
                  <a:lnTo>
                    <a:pt x="2383040" y="1904593"/>
                  </a:lnTo>
                  <a:lnTo>
                    <a:pt x="2378291" y="1911172"/>
                  </a:lnTo>
                  <a:lnTo>
                    <a:pt x="2376551" y="1919224"/>
                  </a:lnTo>
                  <a:lnTo>
                    <a:pt x="2378291" y="1927288"/>
                  </a:lnTo>
                  <a:lnTo>
                    <a:pt x="2383040" y="1933867"/>
                  </a:lnTo>
                  <a:lnTo>
                    <a:pt x="2390102" y="1938299"/>
                  </a:lnTo>
                  <a:lnTo>
                    <a:pt x="2398776" y="1939925"/>
                  </a:lnTo>
                  <a:lnTo>
                    <a:pt x="2407386" y="1938299"/>
                  </a:lnTo>
                  <a:lnTo>
                    <a:pt x="2414460" y="1933867"/>
                  </a:lnTo>
                  <a:lnTo>
                    <a:pt x="2419235" y="1927288"/>
                  </a:lnTo>
                  <a:lnTo>
                    <a:pt x="2421001" y="1919224"/>
                  </a:lnTo>
                  <a:close/>
                </a:path>
                <a:path w="4167504" h="3838575">
                  <a:moveTo>
                    <a:pt x="2519299" y="2458974"/>
                  </a:moveTo>
                  <a:lnTo>
                    <a:pt x="2517546" y="2450922"/>
                  </a:lnTo>
                  <a:lnTo>
                    <a:pt x="2512796" y="2444343"/>
                  </a:lnTo>
                  <a:lnTo>
                    <a:pt x="2505735" y="2439911"/>
                  </a:lnTo>
                  <a:lnTo>
                    <a:pt x="2497074" y="2438273"/>
                  </a:lnTo>
                  <a:lnTo>
                    <a:pt x="2488450" y="2439911"/>
                  </a:lnTo>
                  <a:lnTo>
                    <a:pt x="2481389" y="2444343"/>
                  </a:lnTo>
                  <a:lnTo>
                    <a:pt x="2476601" y="2450922"/>
                  </a:lnTo>
                  <a:lnTo>
                    <a:pt x="2474849" y="2458974"/>
                  </a:lnTo>
                  <a:lnTo>
                    <a:pt x="2476601" y="2467038"/>
                  </a:lnTo>
                  <a:lnTo>
                    <a:pt x="2481389" y="2473617"/>
                  </a:lnTo>
                  <a:lnTo>
                    <a:pt x="2488450" y="2478049"/>
                  </a:lnTo>
                  <a:lnTo>
                    <a:pt x="2497074" y="2479675"/>
                  </a:lnTo>
                  <a:lnTo>
                    <a:pt x="2505735" y="2478049"/>
                  </a:lnTo>
                  <a:lnTo>
                    <a:pt x="2512796" y="2473617"/>
                  </a:lnTo>
                  <a:lnTo>
                    <a:pt x="2517546" y="2467038"/>
                  </a:lnTo>
                  <a:lnTo>
                    <a:pt x="2519299" y="2458974"/>
                  </a:lnTo>
                  <a:close/>
                </a:path>
                <a:path w="4167504" h="3838575">
                  <a:moveTo>
                    <a:pt x="2619375" y="1454912"/>
                  </a:moveTo>
                  <a:lnTo>
                    <a:pt x="2617559" y="1446580"/>
                  </a:lnTo>
                  <a:lnTo>
                    <a:pt x="2612631" y="1439760"/>
                  </a:lnTo>
                  <a:lnTo>
                    <a:pt x="2605328" y="1435150"/>
                  </a:lnTo>
                  <a:lnTo>
                    <a:pt x="2596388" y="1433449"/>
                  </a:lnTo>
                  <a:lnTo>
                    <a:pt x="2587434" y="1435150"/>
                  </a:lnTo>
                  <a:lnTo>
                    <a:pt x="2580119" y="1439760"/>
                  </a:lnTo>
                  <a:lnTo>
                    <a:pt x="2575204" y="1446580"/>
                  </a:lnTo>
                  <a:lnTo>
                    <a:pt x="2573401" y="1454912"/>
                  </a:lnTo>
                  <a:lnTo>
                    <a:pt x="2575204" y="1463255"/>
                  </a:lnTo>
                  <a:lnTo>
                    <a:pt x="2580132" y="1470075"/>
                  </a:lnTo>
                  <a:lnTo>
                    <a:pt x="2587434" y="1474685"/>
                  </a:lnTo>
                  <a:lnTo>
                    <a:pt x="2596388" y="1476375"/>
                  </a:lnTo>
                  <a:lnTo>
                    <a:pt x="2605328" y="1474685"/>
                  </a:lnTo>
                  <a:lnTo>
                    <a:pt x="2612644" y="1470075"/>
                  </a:lnTo>
                  <a:lnTo>
                    <a:pt x="2617559" y="1463255"/>
                  </a:lnTo>
                  <a:lnTo>
                    <a:pt x="2619375" y="1454912"/>
                  </a:lnTo>
                  <a:close/>
                </a:path>
                <a:path w="4167504" h="3838575">
                  <a:moveTo>
                    <a:pt x="2862199" y="2636012"/>
                  </a:moveTo>
                  <a:lnTo>
                    <a:pt x="2860446" y="2627680"/>
                  </a:lnTo>
                  <a:lnTo>
                    <a:pt x="2855696" y="2620861"/>
                  </a:lnTo>
                  <a:lnTo>
                    <a:pt x="2848635" y="2616250"/>
                  </a:lnTo>
                  <a:lnTo>
                    <a:pt x="2839974" y="2614549"/>
                  </a:lnTo>
                  <a:lnTo>
                    <a:pt x="2831350" y="2616250"/>
                  </a:lnTo>
                  <a:lnTo>
                    <a:pt x="2824289" y="2620861"/>
                  </a:lnTo>
                  <a:lnTo>
                    <a:pt x="2819501" y="2627680"/>
                  </a:lnTo>
                  <a:lnTo>
                    <a:pt x="2817749" y="2636012"/>
                  </a:lnTo>
                  <a:lnTo>
                    <a:pt x="2819501" y="2644356"/>
                  </a:lnTo>
                  <a:lnTo>
                    <a:pt x="2824289" y="2651175"/>
                  </a:lnTo>
                  <a:lnTo>
                    <a:pt x="2831350" y="2655786"/>
                  </a:lnTo>
                  <a:lnTo>
                    <a:pt x="2839974" y="2657475"/>
                  </a:lnTo>
                  <a:lnTo>
                    <a:pt x="2848635" y="2655786"/>
                  </a:lnTo>
                  <a:lnTo>
                    <a:pt x="2855696" y="2651175"/>
                  </a:lnTo>
                  <a:lnTo>
                    <a:pt x="2860446" y="2644356"/>
                  </a:lnTo>
                  <a:lnTo>
                    <a:pt x="2862199" y="2636012"/>
                  </a:lnTo>
                  <a:close/>
                </a:path>
                <a:path w="4167504" h="3838575">
                  <a:moveTo>
                    <a:pt x="2943225" y="3766286"/>
                  </a:moveTo>
                  <a:lnTo>
                    <a:pt x="2941472" y="3757955"/>
                  </a:lnTo>
                  <a:lnTo>
                    <a:pt x="2936722" y="3751135"/>
                  </a:lnTo>
                  <a:lnTo>
                    <a:pt x="2929661" y="3746538"/>
                  </a:lnTo>
                  <a:lnTo>
                    <a:pt x="2921000" y="3744849"/>
                  </a:lnTo>
                  <a:lnTo>
                    <a:pt x="2912326" y="3746538"/>
                  </a:lnTo>
                  <a:lnTo>
                    <a:pt x="2905264" y="3751135"/>
                  </a:lnTo>
                  <a:lnTo>
                    <a:pt x="2900515" y="3757955"/>
                  </a:lnTo>
                  <a:lnTo>
                    <a:pt x="2898775" y="3766286"/>
                  </a:lnTo>
                  <a:lnTo>
                    <a:pt x="2900515" y="3774630"/>
                  </a:lnTo>
                  <a:lnTo>
                    <a:pt x="2905264" y="3781437"/>
                  </a:lnTo>
                  <a:lnTo>
                    <a:pt x="2912326" y="3786035"/>
                  </a:lnTo>
                  <a:lnTo>
                    <a:pt x="2921000" y="3787711"/>
                  </a:lnTo>
                  <a:lnTo>
                    <a:pt x="2929661" y="3786035"/>
                  </a:lnTo>
                  <a:lnTo>
                    <a:pt x="2936722" y="3781437"/>
                  </a:lnTo>
                  <a:lnTo>
                    <a:pt x="2941472" y="3774630"/>
                  </a:lnTo>
                  <a:lnTo>
                    <a:pt x="2943225" y="3766286"/>
                  </a:lnTo>
                  <a:close/>
                </a:path>
                <a:path w="4167504" h="3838575">
                  <a:moveTo>
                    <a:pt x="2970149" y="1438275"/>
                  </a:moveTo>
                  <a:lnTo>
                    <a:pt x="2968396" y="1430223"/>
                  </a:lnTo>
                  <a:lnTo>
                    <a:pt x="2963646" y="1423644"/>
                  </a:lnTo>
                  <a:lnTo>
                    <a:pt x="2956585" y="1419212"/>
                  </a:lnTo>
                  <a:lnTo>
                    <a:pt x="2947924" y="1417574"/>
                  </a:lnTo>
                  <a:lnTo>
                    <a:pt x="2939300" y="1419212"/>
                  </a:lnTo>
                  <a:lnTo>
                    <a:pt x="2932239" y="1423644"/>
                  </a:lnTo>
                  <a:lnTo>
                    <a:pt x="2927451" y="1430223"/>
                  </a:lnTo>
                  <a:lnTo>
                    <a:pt x="2925699" y="1438275"/>
                  </a:lnTo>
                  <a:lnTo>
                    <a:pt x="2927451" y="1446263"/>
                  </a:lnTo>
                  <a:lnTo>
                    <a:pt x="2932239" y="1452803"/>
                  </a:lnTo>
                  <a:lnTo>
                    <a:pt x="2939300" y="1457236"/>
                  </a:lnTo>
                  <a:lnTo>
                    <a:pt x="2947924" y="1458849"/>
                  </a:lnTo>
                  <a:lnTo>
                    <a:pt x="2956585" y="1457236"/>
                  </a:lnTo>
                  <a:lnTo>
                    <a:pt x="2963646" y="1452803"/>
                  </a:lnTo>
                  <a:lnTo>
                    <a:pt x="2968396" y="1446263"/>
                  </a:lnTo>
                  <a:lnTo>
                    <a:pt x="2970149" y="1438275"/>
                  </a:lnTo>
                  <a:close/>
                </a:path>
                <a:path w="4167504" h="3838575">
                  <a:moveTo>
                    <a:pt x="2987675" y="3817086"/>
                  </a:moveTo>
                  <a:lnTo>
                    <a:pt x="2985922" y="3808755"/>
                  </a:lnTo>
                  <a:lnTo>
                    <a:pt x="2981172" y="3801935"/>
                  </a:lnTo>
                  <a:lnTo>
                    <a:pt x="2974111" y="3797338"/>
                  </a:lnTo>
                  <a:lnTo>
                    <a:pt x="2965450" y="3795649"/>
                  </a:lnTo>
                  <a:lnTo>
                    <a:pt x="2956776" y="3797338"/>
                  </a:lnTo>
                  <a:lnTo>
                    <a:pt x="2949714" y="3801935"/>
                  </a:lnTo>
                  <a:lnTo>
                    <a:pt x="2944965" y="3808755"/>
                  </a:lnTo>
                  <a:lnTo>
                    <a:pt x="2943225" y="3817086"/>
                  </a:lnTo>
                  <a:lnTo>
                    <a:pt x="2944965" y="3825430"/>
                  </a:lnTo>
                  <a:lnTo>
                    <a:pt x="2949714" y="3832237"/>
                  </a:lnTo>
                  <a:lnTo>
                    <a:pt x="2956776" y="3836835"/>
                  </a:lnTo>
                  <a:lnTo>
                    <a:pt x="2965450" y="3838511"/>
                  </a:lnTo>
                  <a:lnTo>
                    <a:pt x="2974111" y="3836835"/>
                  </a:lnTo>
                  <a:lnTo>
                    <a:pt x="2981172" y="3832237"/>
                  </a:lnTo>
                  <a:lnTo>
                    <a:pt x="2985922" y="3825430"/>
                  </a:lnTo>
                  <a:lnTo>
                    <a:pt x="2987675" y="3817086"/>
                  </a:lnTo>
                  <a:close/>
                </a:path>
                <a:path w="4167504" h="3838575">
                  <a:moveTo>
                    <a:pt x="3141726" y="1673987"/>
                  </a:moveTo>
                  <a:lnTo>
                    <a:pt x="3139897" y="1665655"/>
                  </a:lnTo>
                  <a:lnTo>
                    <a:pt x="3134931" y="1658835"/>
                  </a:lnTo>
                  <a:lnTo>
                    <a:pt x="3127578" y="1654225"/>
                  </a:lnTo>
                  <a:lnTo>
                    <a:pt x="3118612" y="1652524"/>
                  </a:lnTo>
                  <a:lnTo>
                    <a:pt x="3109658" y="1654225"/>
                  </a:lnTo>
                  <a:lnTo>
                    <a:pt x="3102356" y="1658835"/>
                  </a:lnTo>
                  <a:lnTo>
                    <a:pt x="3097428" y="1665655"/>
                  </a:lnTo>
                  <a:lnTo>
                    <a:pt x="3095625" y="1673987"/>
                  </a:lnTo>
                  <a:lnTo>
                    <a:pt x="3097428" y="1682330"/>
                  </a:lnTo>
                  <a:lnTo>
                    <a:pt x="3102356" y="1689150"/>
                  </a:lnTo>
                  <a:lnTo>
                    <a:pt x="3109658" y="1693760"/>
                  </a:lnTo>
                  <a:lnTo>
                    <a:pt x="3118612" y="1695450"/>
                  </a:lnTo>
                  <a:lnTo>
                    <a:pt x="3127578" y="1693760"/>
                  </a:lnTo>
                  <a:lnTo>
                    <a:pt x="3134918" y="1689150"/>
                  </a:lnTo>
                  <a:lnTo>
                    <a:pt x="3139897" y="1682330"/>
                  </a:lnTo>
                  <a:lnTo>
                    <a:pt x="3141726" y="1673987"/>
                  </a:lnTo>
                  <a:close/>
                </a:path>
                <a:path w="4167504" h="3838575">
                  <a:moveTo>
                    <a:pt x="3176524" y="3024124"/>
                  </a:moveTo>
                  <a:lnTo>
                    <a:pt x="3174771" y="3016097"/>
                  </a:lnTo>
                  <a:lnTo>
                    <a:pt x="3170021" y="3009557"/>
                  </a:lnTo>
                  <a:lnTo>
                    <a:pt x="3162960" y="3005163"/>
                  </a:lnTo>
                  <a:lnTo>
                    <a:pt x="3154299" y="3003550"/>
                  </a:lnTo>
                  <a:lnTo>
                    <a:pt x="3145675" y="3005163"/>
                  </a:lnTo>
                  <a:lnTo>
                    <a:pt x="3138614" y="3009557"/>
                  </a:lnTo>
                  <a:lnTo>
                    <a:pt x="3133826" y="3016097"/>
                  </a:lnTo>
                  <a:lnTo>
                    <a:pt x="3132074" y="3024124"/>
                  </a:lnTo>
                  <a:lnTo>
                    <a:pt x="3133826" y="3032188"/>
                  </a:lnTo>
                  <a:lnTo>
                    <a:pt x="3138614" y="3038767"/>
                  </a:lnTo>
                  <a:lnTo>
                    <a:pt x="3145675" y="3043199"/>
                  </a:lnTo>
                  <a:lnTo>
                    <a:pt x="3154299" y="3044825"/>
                  </a:lnTo>
                  <a:lnTo>
                    <a:pt x="3162960" y="3043199"/>
                  </a:lnTo>
                  <a:lnTo>
                    <a:pt x="3170021" y="3038767"/>
                  </a:lnTo>
                  <a:lnTo>
                    <a:pt x="3174771" y="3032188"/>
                  </a:lnTo>
                  <a:lnTo>
                    <a:pt x="3176524" y="3024124"/>
                  </a:lnTo>
                  <a:close/>
                </a:path>
                <a:path w="4167504" h="3838575">
                  <a:moveTo>
                    <a:pt x="3186049" y="1285875"/>
                  </a:moveTo>
                  <a:lnTo>
                    <a:pt x="3184296" y="1277823"/>
                  </a:lnTo>
                  <a:lnTo>
                    <a:pt x="3179546" y="1271244"/>
                  </a:lnTo>
                  <a:lnTo>
                    <a:pt x="3172485" y="1266812"/>
                  </a:lnTo>
                  <a:lnTo>
                    <a:pt x="3163824" y="1265174"/>
                  </a:lnTo>
                  <a:lnTo>
                    <a:pt x="3155200" y="1266812"/>
                  </a:lnTo>
                  <a:lnTo>
                    <a:pt x="3148139" y="1271244"/>
                  </a:lnTo>
                  <a:lnTo>
                    <a:pt x="3143351" y="1277823"/>
                  </a:lnTo>
                  <a:lnTo>
                    <a:pt x="3141599" y="1285875"/>
                  </a:lnTo>
                  <a:lnTo>
                    <a:pt x="3143351" y="1293863"/>
                  </a:lnTo>
                  <a:lnTo>
                    <a:pt x="3148139" y="1300403"/>
                  </a:lnTo>
                  <a:lnTo>
                    <a:pt x="3155200" y="1304836"/>
                  </a:lnTo>
                  <a:lnTo>
                    <a:pt x="3163824" y="1306449"/>
                  </a:lnTo>
                  <a:lnTo>
                    <a:pt x="3172485" y="1304836"/>
                  </a:lnTo>
                  <a:lnTo>
                    <a:pt x="3179546" y="1300403"/>
                  </a:lnTo>
                  <a:lnTo>
                    <a:pt x="3184296" y="1293863"/>
                  </a:lnTo>
                  <a:lnTo>
                    <a:pt x="3186049" y="1285875"/>
                  </a:lnTo>
                  <a:close/>
                </a:path>
                <a:path w="4167504" h="3838575">
                  <a:moveTo>
                    <a:pt x="3509899" y="1943862"/>
                  </a:moveTo>
                  <a:lnTo>
                    <a:pt x="3508146" y="1935530"/>
                  </a:lnTo>
                  <a:lnTo>
                    <a:pt x="3503396" y="1928710"/>
                  </a:lnTo>
                  <a:lnTo>
                    <a:pt x="3496335" y="1924100"/>
                  </a:lnTo>
                  <a:lnTo>
                    <a:pt x="3487674" y="1922399"/>
                  </a:lnTo>
                  <a:lnTo>
                    <a:pt x="3479050" y="1924100"/>
                  </a:lnTo>
                  <a:lnTo>
                    <a:pt x="3471989" y="1928710"/>
                  </a:lnTo>
                  <a:lnTo>
                    <a:pt x="3467201" y="1935530"/>
                  </a:lnTo>
                  <a:lnTo>
                    <a:pt x="3465449" y="1943862"/>
                  </a:lnTo>
                  <a:lnTo>
                    <a:pt x="3467201" y="1952205"/>
                  </a:lnTo>
                  <a:lnTo>
                    <a:pt x="3471989" y="1959025"/>
                  </a:lnTo>
                  <a:lnTo>
                    <a:pt x="3479050" y="1963635"/>
                  </a:lnTo>
                  <a:lnTo>
                    <a:pt x="3487674" y="1965325"/>
                  </a:lnTo>
                  <a:lnTo>
                    <a:pt x="3496335" y="1963635"/>
                  </a:lnTo>
                  <a:lnTo>
                    <a:pt x="3503396" y="1959025"/>
                  </a:lnTo>
                  <a:lnTo>
                    <a:pt x="3508146" y="1952205"/>
                  </a:lnTo>
                  <a:lnTo>
                    <a:pt x="3509899" y="1943862"/>
                  </a:lnTo>
                  <a:close/>
                </a:path>
                <a:path w="4167504" h="3838575">
                  <a:moveTo>
                    <a:pt x="3546475" y="2147062"/>
                  </a:moveTo>
                  <a:lnTo>
                    <a:pt x="3544659" y="2138730"/>
                  </a:lnTo>
                  <a:lnTo>
                    <a:pt x="3539731" y="2131911"/>
                  </a:lnTo>
                  <a:lnTo>
                    <a:pt x="3532428" y="2127300"/>
                  </a:lnTo>
                  <a:lnTo>
                    <a:pt x="3523488" y="2125599"/>
                  </a:lnTo>
                  <a:lnTo>
                    <a:pt x="3515372" y="2127148"/>
                  </a:lnTo>
                  <a:lnTo>
                    <a:pt x="3512756" y="2123668"/>
                  </a:lnTo>
                  <a:lnTo>
                    <a:pt x="3505403" y="2119236"/>
                  </a:lnTo>
                  <a:lnTo>
                    <a:pt x="3496437" y="2117598"/>
                  </a:lnTo>
                  <a:lnTo>
                    <a:pt x="3487483" y="2119236"/>
                  </a:lnTo>
                  <a:lnTo>
                    <a:pt x="3480181" y="2123668"/>
                  </a:lnTo>
                  <a:lnTo>
                    <a:pt x="3475253" y="2130247"/>
                  </a:lnTo>
                  <a:lnTo>
                    <a:pt x="3473450" y="2138299"/>
                  </a:lnTo>
                  <a:lnTo>
                    <a:pt x="3475253" y="2146363"/>
                  </a:lnTo>
                  <a:lnTo>
                    <a:pt x="3480181" y="2152942"/>
                  </a:lnTo>
                  <a:lnTo>
                    <a:pt x="3487483" y="2157374"/>
                  </a:lnTo>
                  <a:lnTo>
                    <a:pt x="3496437" y="2159000"/>
                  </a:lnTo>
                  <a:lnTo>
                    <a:pt x="3503828" y="2157666"/>
                  </a:lnTo>
                  <a:lnTo>
                    <a:pt x="3507168" y="2162225"/>
                  </a:lnTo>
                  <a:lnTo>
                    <a:pt x="3514509" y="2166836"/>
                  </a:lnTo>
                  <a:lnTo>
                    <a:pt x="3523488" y="2168525"/>
                  </a:lnTo>
                  <a:lnTo>
                    <a:pt x="3532428" y="2166836"/>
                  </a:lnTo>
                  <a:lnTo>
                    <a:pt x="3539744" y="2162225"/>
                  </a:lnTo>
                  <a:lnTo>
                    <a:pt x="3544659" y="2155406"/>
                  </a:lnTo>
                  <a:lnTo>
                    <a:pt x="3546475" y="2147062"/>
                  </a:lnTo>
                  <a:close/>
                </a:path>
                <a:path w="4167504" h="3838575">
                  <a:moveTo>
                    <a:pt x="3590925" y="653161"/>
                  </a:moveTo>
                  <a:lnTo>
                    <a:pt x="3589172" y="644829"/>
                  </a:lnTo>
                  <a:lnTo>
                    <a:pt x="3584422" y="638009"/>
                  </a:lnTo>
                  <a:lnTo>
                    <a:pt x="3577361" y="633399"/>
                  </a:lnTo>
                  <a:lnTo>
                    <a:pt x="3568700" y="631698"/>
                  </a:lnTo>
                  <a:lnTo>
                    <a:pt x="3560026" y="633399"/>
                  </a:lnTo>
                  <a:lnTo>
                    <a:pt x="3552964" y="638009"/>
                  </a:lnTo>
                  <a:lnTo>
                    <a:pt x="3548215" y="644829"/>
                  </a:lnTo>
                  <a:lnTo>
                    <a:pt x="3546475" y="653161"/>
                  </a:lnTo>
                  <a:lnTo>
                    <a:pt x="3548215" y="661504"/>
                  </a:lnTo>
                  <a:lnTo>
                    <a:pt x="3552964" y="668324"/>
                  </a:lnTo>
                  <a:lnTo>
                    <a:pt x="3560026" y="672934"/>
                  </a:lnTo>
                  <a:lnTo>
                    <a:pt x="3568700" y="674624"/>
                  </a:lnTo>
                  <a:lnTo>
                    <a:pt x="3577361" y="672934"/>
                  </a:lnTo>
                  <a:lnTo>
                    <a:pt x="3584422" y="668324"/>
                  </a:lnTo>
                  <a:lnTo>
                    <a:pt x="3589172" y="661504"/>
                  </a:lnTo>
                  <a:lnTo>
                    <a:pt x="3590925" y="653161"/>
                  </a:lnTo>
                  <a:close/>
                </a:path>
                <a:path w="4167504" h="3838575">
                  <a:moveTo>
                    <a:pt x="3887724" y="2543175"/>
                  </a:moveTo>
                  <a:lnTo>
                    <a:pt x="3885971" y="2535123"/>
                  </a:lnTo>
                  <a:lnTo>
                    <a:pt x="3881221" y="2528544"/>
                  </a:lnTo>
                  <a:lnTo>
                    <a:pt x="3874160" y="2524112"/>
                  </a:lnTo>
                  <a:lnTo>
                    <a:pt x="3865499" y="2522474"/>
                  </a:lnTo>
                  <a:lnTo>
                    <a:pt x="3856875" y="2524112"/>
                  </a:lnTo>
                  <a:lnTo>
                    <a:pt x="3849814" y="2528544"/>
                  </a:lnTo>
                  <a:lnTo>
                    <a:pt x="3845026" y="2535123"/>
                  </a:lnTo>
                  <a:lnTo>
                    <a:pt x="3843274" y="2543175"/>
                  </a:lnTo>
                  <a:lnTo>
                    <a:pt x="3845026" y="2551163"/>
                  </a:lnTo>
                  <a:lnTo>
                    <a:pt x="3849814" y="2557703"/>
                  </a:lnTo>
                  <a:lnTo>
                    <a:pt x="3856875" y="2562136"/>
                  </a:lnTo>
                  <a:lnTo>
                    <a:pt x="3865499" y="2563749"/>
                  </a:lnTo>
                  <a:lnTo>
                    <a:pt x="3874160" y="2562136"/>
                  </a:lnTo>
                  <a:lnTo>
                    <a:pt x="3881221" y="2557703"/>
                  </a:lnTo>
                  <a:lnTo>
                    <a:pt x="3885971" y="2551163"/>
                  </a:lnTo>
                  <a:lnTo>
                    <a:pt x="3887724" y="2543175"/>
                  </a:lnTo>
                  <a:close/>
                </a:path>
                <a:path w="4167504" h="3838575">
                  <a:moveTo>
                    <a:pt x="3995674" y="1589786"/>
                  </a:moveTo>
                  <a:lnTo>
                    <a:pt x="3993921" y="1581454"/>
                  </a:lnTo>
                  <a:lnTo>
                    <a:pt x="3989171" y="1574634"/>
                  </a:lnTo>
                  <a:lnTo>
                    <a:pt x="3982110" y="1570024"/>
                  </a:lnTo>
                  <a:lnTo>
                    <a:pt x="3973449" y="1568323"/>
                  </a:lnTo>
                  <a:lnTo>
                    <a:pt x="3964825" y="1570024"/>
                  </a:lnTo>
                  <a:lnTo>
                    <a:pt x="3957764" y="1574634"/>
                  </a:lnTo>
                  <a:lnTo>
                    <a:pt x="3952976" y="1581454"/>
                  </a:lnTo>
                  <a:lnTo>
                    <a:pt x="3951224" y="1589786"/>
                  </a:lnTo>
                  <a:lnTo>
                    <a:pt x="3952976" y="1598129"/>
                  </a:lnTo>
                  <a:lnTo>
                    <a:pt x="3957764" y="1604949"/>
                  </a:lnTo>
                  <a:lnTo>
                    <a:pt x="3964825" y="1609559"/>
                  </a:lnTo>
                  <a:lnTo>
                    <a:pt x="3973449" y="1611249"/>
                  </a:lnTo>
                  <a:lnTo>
                    <a:pt x="3982110" y="1609559"/>
                  </a:lnTo>
                  <a:lnTo>
                    <a:pt x="3989171" y="1604949"/>
                  </a:lnTo>
                  <a:lnTo>
                    <a:pt x="3993921" y="1598129"/>
                  </a:lnTo>
                  <a:lnTo>
                    <a:pt x="3995674" y="1589786"/>
                  </a:lnTo>
                  <a:close/>
                </a:path>
                <a:path w="4167504" h="3838575">
                  <a:moveTo>
                    <a:pt x="4167124" y="3589274"/>
                  </a:moveTo>
                  <a:lnTo>
                    <a:pt x="4165371" y="3581247"/>
                  </a:lnTo>
                  <a:lnTo>
                    <a:pt x="4160621" y="3574694"/>
                  </a:lnTo>
                  <a:lnTo>
                    <a:pt x="4153560" y="3570262"/>
                  </a:lnTo>
                  <a:lnTo>
                    <a:pt x="4144899" y="3568636"/>
                  </a:lnTo>
                  <a:lnTo>
                    <a:pt x="4136275" y="3570262"/>
                  </a:lnTo>
                  <a:lnTo>
                    <a:pt x="4129214" y="3574694"/>
                  </a:lnTo>
                  <a:lnTo>
                    <a:pt x="4124426" y="3581247"/>
                  </a:lnTo>
                  <a:lnTo>
                    <a:pt x="4122674" y="3589274"/>
                  </a:lnTo>
                  <a:lnTo>
                    <a:pt x="4124426" y="3597313"/>
                  </a:lnTo>
                  <a:lnTo>
                    <a:pt x="4129214" y="3603879"/>
                  </a:lnTo>
                  <a:lnTo>
                    <a:pt x="4136275" y="3608298"/>
                  </a:lnTo>
                  <a:lnTo>
                    <a:pt x="4144899" y="3609911"/>
                  </a:lnTo>
                  <a:lnTo>
                    <a:pt x="4153560" y="3608298"/>
                  </a:lnTo>
                  <a:lnTo>
                    <a:pt x="4160621" y="3603879"/>
                  </a:lnTo>
                  <a:lnTo>
                    <a:pt x="4165371" y="3597313"/>
                  </a:lnTo>
                  <a:lnTo>
                    <a:pt x="4167124" y="358927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23975" y="2251074"/>
              <a:ext cx="5139055" cy="3907154"/>
            </a:xfrm>
            <a:custGeom>
              <a:avLst/>
              <a:gdLst/>
              <a:ahLst/>
              <a:cxnLst/>
              <a:rect l="l" t="t" r="r" b="b"/>
              <a:pathLst>
                <a:path w="5139055" h="3907154">
                  <a:moveTo>
                    <a:pt x="44450" y="924687"/>
                  </a:moveTo>
                  <a:lnTo>
                    <a:pt x="42697" y="916355"/>
                  </a:lnTo>
                  <a:lnTo>
                    <a:pt x="37947" y="909535"/>
                  </a:lnTo>
                  <a:lnTo>
                    <a:pt x="30886" y="904925"/>
                  </a:lnTo>
                  <a:lnTo>
                    <a:pt x="22225" y="903224"/>
                  </a:lnTo>
                  <a:lnTo>
                    <a:pt x="13550" y="904925"/>
                  </a:lnTo>
                  <a:lnTo>
                    <a:pt x="6489" y="909535"/>
                  </a:lnTo>
                  <a:lnTo>
                    <a:pt x="1739" y="916355"/>
                  </a:lnTo>
                  <a:lnTo>
                    <a:pt x="0" y="924687"/>
                  </a:lnTo>
                  <a:lnTo>
                    <a:pt x="1739" y="933030"/>
                  </a:lnTo>
                  <a:lnTo>
                    <a:pt x="6489" y="939850"/>
                  </a:lnTo>
                  <a:lnTo>
                    <a:pt x="13550" y="944460"/>
                  </a:lnTo>
                  <a:lnTo>
                    <a:pt x="22225" y="946150"/>
                  </a:lnTo>
                  <a:lnTo>
                    <a:pt x="30886" y="944460"/>
                  </a:lnTo>
                  <a:lnTo>
                    <a:pt x="37947" y="939850"/>
                  </a:lnTo>
                  <a:lnTo>
                    <a:pt x="42697" y="933030"/>
                  </a:lnTo>
                  <a:lnTo>
                    <a:pt x="44450" y="924687"/>
                  </a:lnTo>
                  <a:close/>
                </a:path>
                <a:path w="5139055" h="3907154">
                  <a:moveTo>
                    <a:pt x="44450" y="772287"/>
                  </a:moveTo>
                  <a:lnTo>
                    <a:pt x="42697" y="763955"/>
                  </a:lnTo>
                  <a:lnTo>
                    <a:pt x="37947" y="757135"/>
                  </a:lnTo>
                  <a:lnTo>
                    <a:pt x="30886" y="752525"/>
                  </a:lnTo>
                  <a:lnTo>
                    <a:pt x="22225" y="750824"/>
                  </a:lnTo>
                  <a:lnTo>
                    <a:pt x="13550" y="752525"/>
                  </a:lnTo>
                  <a:lnTo>
                    <a:pt x="6489" y="757135"/>
                  </a:lnTo>
                  <a:lnTo>
                    <a:pt x="1739" y="763955"/>
                  </a:lnTo>
                  <a:lnTo>
                    <a:pt x="0" y="772287"/>
                  </a:lnTo>
                  <a:lnTo>
                    <a:pt x="1739" y="780630"/>
                  </a:lnTo>
                  <a:lnTo>
                    <a:pt x="6489" y="787450"/>
                  </a:lnTo>
                  <a:lnTo>
                    <a:pt x="13550" y="792060"/>
                  </a:lnTo>
                  <a:lnTo>
                    <a:pt x="22225" y="793750"/>
                  </a:lnTo>
                  <a:lnTo>
                    <a:pt x="30886" y="792060"/>
                  </a:lnTo>
                  <a:lnTo>
                    <a:pt x="37947" y="787450"/>
                  </a:lnTo>
                  <a:lnTo>
                    <a:pt x="42697" y="780630"/>
                  </a:lnTo>
                  <a:lnTo>
                    <a:pt x="44450" y="772287"/>
                  </a:lnTo>
                  <a:close/>
                </a:path>
                <a:path w="5139055" h="3907154">
                  <a:moveTo>
                    <a:pt x="206375" y="2519426"/>
                  </a:moveTo>
                  <a:lnTo>
                    <a:pt x="204622" y="2511374"/>
                  </a:lnTo>
                  <a:lnTo>
                    <a:pt x="199872" y="2504795"/>
                  </a:lnTo>
                  <a:lnTo>
                    <a:pt x="192811" y="2500363"/>
                  </a:lnTo>
                  <a:lnTo>
                    <a:pt x="184150" y="2498725"/>
                  </a:lnTo>
                  <a:lnTo>
                    <a:pt x="175475" y="2500363"/>
                  </a:lnTo>
                  <a:lnTo>
                    <a:pt x="168414" y="2504795"/>
                  </a:lnTo>
                  <a:lnTo>
                    <a:pt x="163664" y="2511374"/>
                  </a:lnTo>
                  <a:lnTo>
                    <a:pt x="161925" y="2519426"/>
                  </a:lnTo>
                  <a:lnTo>
                    <a:pt x="163664" y="2527414"/>
                  </a:lnTo>
                  <a:lnTo>
                    <a:pt x="168414" y="2533954"/>
                  </a:lnTo>
                  <a:lnTo>
                    <a:pt x="175475" y="2538387"/>
                  </a:lnTo>
                  <a:lnTo>
                    <a:pt x="184150" y="2540000"/>
                  </a:lnTo>
                  <a:lnTo>
                    <a:pt x="192811" y="2538387"/>
                  </a:lnTo>
                  <a:lnTo>
                    <a:pt x="199872" y="2533954"/>
                  </a:lnTo>
                  <a:lnTo>
                    <a:pt x="204622" y="2527414"/>
                  </a:lnTo>
                  <a:lnTo>
                    <a:pt x="206375" y="2519426"/>
                  </a:lnTo>
                  <a:close/>
                </a:path>
                <a:path w="5139055" h="3907154">
                  <a:moveTo>
                    <a:pt x="331724" y="3244850"/>
                  </a:moveTo>
                  <a:lnTo>
                    <a:pt x="329971" y="3236823"/>
                  </a:lnTo>
                  <a:lnTo>
                    <a:pt x="325221" y="3230283"/>
                  </a:lnTo>
                  <a:lnTo>
                    <a:pt x="318160" y="3225889"/>
                  </a:lnTo>
                  <a:lnTo>
                    <a:pt x="309499" y="3224276"/>
                  </a:lnTo>
                  <a:lnTo>
                    <a:pt x="300875" y="3225889"/>
                  </a:lnTo>
                  <a:lnTo>
                    <a:pt x="293801" y="3230283"/>
                  </a:lnTo>
                  <a:lnTo>
                    <a:pt x="289026" y="3236823"/>
                  </a:lnTo>
                  <a:lnTo>
                    <a:pt x="287274" y="3244850"/>
                  </a:lnTo>
                  <a:lnTo>
                    <a:pt x="289026" y="3252914"/>
                  </a:lnTo>
                  <a:lnTo>
                    <a:pt x="293814" y="3259493"/>
                  </a:lnTo>
                  <a:lnTo>
                    <a:pt x="300875" y="3263925"/>
                  </a:lnTo>
                  <a:lnTo>
                    <a:pt x="309499" y="3265551"/>
                  </a:lnTo>
                  <a:lnTo>
                    <a:pt x="318160" y="3263925"/>
                  </a:lnTo>
                  <a:lnTo>
                    <a:pt x="325221" y="3259493"/>
                  </a:lnTo>
                  <a:lnTo>
                    <a:pt x="329971" y="3252914"/>
                  </a:lnTo>
                  <a:lnTo>
                    <a:pt x="331724" y="3244850"/>
                  </a:lnTo>
                  <a:close/>
                </a:path>
                <a:path w="5139055" h="3907154">
                  <a:moveTo>
                    <a:pt x="414401" y="1413637"/>
                  </a:moveTo>
                  <a:lnTo>
                    <a:pt x="412572" y="1405331"/>
                  </a:lnTo>
                  <a:lnTo>
                    <a:pt x="407606" y="1398549"/>
                  </a:lnTo>
                  <a:lnTo>
                    <a:pt x="400253" y="1393977"/>
                  </a:lnTo>
                  <a:lnTo>
                    <a:pt x="391287" y="1392301"/>
                  </a:lnTo>
                  <a:lnTo>
                    <a:pt x="382333" y="1393977"/>
                  </a:lnTo>
                  <a:lnTo>
                    <a:pt x="375031" y="1398549"/>
                  </a:lnTo>
                  <a:lnTo>
                    <a:pt x="370103" y="1405331"/>
                  </a:lnTo>
                  <a:lnTo>
                    <a:pt x="368300" y="1413637"/>
                  </a:lnTo>
                  <a:lnTo>
                    <a:pt x="370103" y="1421980"/>
                  </a:lnTo>
                  <a:lnTo>
                    <a:pt x="375031" y="1428800"/>
                  </a:lnTo>
                  <a:lnTo>
                    <a:pt x="382333" y="1433410"/>
                  </a:lnTo>
                  <a:lnTo>
                    <a:pt x="391287" y="1435100"/>
                  </a:lnTo>
                  <a:lnTo>
                    <a:pt x="400253" y="1433410"/>
                  </a:lnTo>
                  <a:lnTo>
                    <a:pt x="407606" y="1428800"/>
                  </a:lnTo>
                  <a:lnTo>
                    <a:pt x="412572" y="1421980"/>
                  </a:lnTo>
                  <a:lnTo>
                    <a:pt x="414401" y="1413637"/>
                  </a:lnTo>
                  <a:close/>
                </a:path>
                <a:path w="5139055" h="3907154">
                  <a:moveTo>
                    <a:pt x="485775" y="1903476"/>
                  </a:moveTo>
                  <a:lnTo>
                    <a:pt x="484022" y="1895424"/>
                  </a:lnTo>
                  <a:lnTo>
                    <a:pt x="479272" y="1888845"/>
                  </a:lnTo>
                  <a:lnTo>
                    <a:pt x="472211" y="1884413"/>
                  </a:lnTo>
                  <a:lnTo>
                    <a:pt x="463550" y="1882775"/>
                  </a:lnTo>
                  <a:lnTo>
                    <a:pt x="454875" y="1884413"/>
                  </a:lnTo>
                  <a:lnTo>
                    <a:pt x="447814" y="1888845"/>
                  </a:lnTo>
                  <a:lnTo>
                    <a:pt x="443064" y="1895424"/>
                  </a:lnTo>
                  <a:lnTo>
                    <a:pt x="441325" y="1903476"/>
                  </a:lnTo>
                  <a:lnTo>
                    <a:pt x="443064" y="1911464"/>
                  </a:lnTo>
                  <a:lnTo>
                    <a:pt x="447814" y="1918004"/>
                  </a:lnTo>
                  <a:lnTo>
                    <a:pt x="454875" y="1922437"/>
                  </a:lnTo>
                  <a:lnTo>
                    <a:pt x="463550" y="1924050"/>
                  </a:lnTo>
                  <a:lnTo>
                    <a:pt x="472211" y="1922437"/>
                  </a:lnTo>
                  <a:lnTo>
                    <a:pt x="479272" y="1918004"/>
                  </a:lnTo>
                  <a:lnTo>
                    <a:pt x="484022" y="1911464"/>
                  </a:lnTo>
                  <a:lnTo>
                    <a:pt x="485775" y="1903476"/>
                  </a:lnTo>
                  <a:close/>
                </a:path>
                <a:path w="5139055" h="3907154">
                  <a:moveTo>
                    <a:pt x="503174" y="1734312"/>
                  </a:moveTo>
                  <a:lnTo>
                    <a:pt x="501421" y="1725980"/>
                  </a:lnTo>
                  <a:lnTo>
                    <a:pt x="496671" y="1719160"/>
                  </a:lnTo>
                  <a:lnTo>
                    <a:pt x="489610" y="1714550"/>
                  </a:lnTo>
                  <a:lnTo>
                    <a:pt x="480949" y="1712849"/>
                  </a:lnTo>
                  <a:lnTo>
                    <a:pt x="472325" y="1714550"/>
                  </a:lnTo>
                  <a:lnTo>
                    <a:pt x="465264" y="1719160"/>
                  </a:lnTo>
                  <a:lnTo>
                    <a:pt x="460476" y="1725980"/>
                  </a:lnTo>
                  <a:lnTo>
                    <a:pt x="458724" y="1734312"/>
                  </a:lnTo>
                  <a:lnTo>
                    <a:pt x="460476" y="1742655"/>
                  </a:lnTo>
                  <a:lnTo>
                    <a:pt x="465264" y="1749475"/>
                  </a:lnTo>
                  <a:lnTo>
                    <a:pt x="472325" y="1754085"/>
                  </a:lnTo>
                  <a:lnTo>
                    <a:pt x="480949" y="1755775"/>
                  </a:lnTo>
                  <a:lnTo>
                    <a:pt x="489610" y="1754085"/>
                  </a:lnTo>
                  <a:lnTo>
                    <a:pt x="496671" y="1749475"/>
                  </a:lnTo>
                  <a:lnTo>
                    <a:pt x="501421" y="1742655"/>
                  </a:lnTo>
                  <a:lnTo>
                    <a:pt x="503174" y="1734312"/>
                  </a:lnTo>
                  <a:close/>
                </a:path>
                <a:path w="5139055" h="3907154">
                  <a:moveTo>
                    <a:pt x="593725" y="916051"/>
                  </a:moveTo>
                  <a:lnTo>
                    <a:pt x="591972" y="907999"/>
                  </a:lnTo>
                  <a:lnTo>
                    <a:pt x="587222" y="901420"/>
                  </a:lnTo>
                  <a:lnTo>
                    <a:pt x="580161" y="896988"/>
                  </a:lnTo>
                  <a:lnTo>
                    <a:pt x="571500" y="895350"/>
                  </a:lnTo>
                  <a:lnTo>
                    <a:pt x="562825" y="896988"/>
                  </a:lnTo>
                  <a:lnTo>
                    <a:pt x="555764" y="901420"/>
                  </a:lnTo>
                  <a:lnTo>
                    <a:pt x="551014" y="907999"/>
                  </a:lnTo>
                  <a:lnTo>
                    <a:pt x="549275" y="916051"/>
                  </a:lnTo>
                  <a:lnTo>
                    <a:pt x="551014" y="924039"/>
                  </a:lnTo>
                  <a:lnTo>
                    <a:pt x="555764" y="930579"/>
                  </a:lnTo>
                  <a:lnTo>
                    <a:pt x="562825" y="935012"/>
                  </a:lnTo>
                  <a:lnTo>
                    <a:pt x="571500" y="936625"/>
                  </a:lnTo>
                  <a:lnTo>
                    <a:pt x="580161" y="935012"/>
                  </a:lnTo>
                  <a:lnTo>
                    <a:pt x="587222" y="930579"/>
                  </a:lnTo>
                  <a:lnTo>
                    <a:pt x="591972" y="924039"/>
                  </a:lnTo>
                  <a:lnTo>
                    <a:pt x="593725" y="916051"/>
                  </a:lnTo>
                  <a:close/>
                </a:path>
                <a:path w="5139055" h="3907154">
                  <a:moveTo>
                    <a:pt x="665099" y="1523238"/>
                  </a:moveTo>
                  <a:lnTo>
                    <a:pt x="663346" y="1514906"/>
                  </a:lnTo>
                  <a:lnTo>
                    <a:pt x="658596" y="1508086"/>
                  </a:lnTo>
                  <a:lnTo>
                    <a:pt x="651535" y="1503476"/>
                  </a:lnTo>
                  <a:lnTo>
                    <a:pt x="642874" y="1501775"/>
                  </a:lnTo>
                  <a:lnTo>
                    <a:pt x="634250" y="1503476"/>
                  </a:lnTo>
                  <a:lnTo>
                    <a:pt x="627189" y="1508086"/>
                  </a:lnTo>
                  <a:lnTo>
                    <a:pt x="622401" y="1514906"/>
                  </a:lnTo>
                  <a:lnTo>
                    <a:pt x="620649" y="1523238"/>
                  </a:lnTo>
                  <a:lnTo>
                    <a:pt x="622401" y="1531581"/>
                  </a:lnTo>
                  <a:lnTo>
                    <a:pt x="627189" y="1538401"/>
                  </a:lnTo>
                  <a:lnTo>
                    <a:pt x="634250" y="1543011"/>
                  </a:lnTo>
                  <a:lnTo>
                    <a:pt x="642874" y="1544701"/>
                  </a:lnTo>
                  <a:lnTo>
                    <a:pt x="651535" y="1543011"/>
                  </a:lnTo>
                  <a:lnTo>
                    <a:pt x="658596" y="1538401"/>
                  </a:lnTo>
                  <a:lnTo>
                    <a:pt x="663346" y="1531581"/>
                  </a:lnTo>
                  <a:lnTo>
                    <a:pt x="665099" y="1523238"/>
                  </a:lnTo>
                  <a:close/>
                </a:path>
                <a:path w="5139055" h="3907154">
                  <a:moveTo>
                    <a:pt x="755650" y="1768475"/>
                  </a:moveTo>
                  <a:lnTo>
                    <a:pt x="753897" y="1760423"/>
                  </a:lnTo>
                  <a:lnTo>
                    <a:pt x="749147" y="1753844"/>
                  </a:lnTo>
                  <a:lnTo>
                    <a:pt x="742086" y="1749412"/>
                  </a:lnTo>
                  <a:lnTo>
                    <a:pt x="733425" y="1747774"/>
                  </a:lnTo>
                  <a:lnTo>
                    <a:pt x="724750" y="1749412"/>
                  </a:lnTo>
                  <a:lnTo>
                    <a:pt x="717689" y="1753844"/>
                  </a:lnTo>
                  <a:lnTo>
                    <a:pt x="712939" y="1760423"/>
                  </a:lnTo>
                  <a:lnTo>
                    <a:pt x="711200" y="1768475"/>
                  </a:lnTo>
                  <a:lnTo>
                    <a:pt x="712939" y="1776539"/>
                  </a:lnTo>
                  <a:lnTo>
                    <a:pt x="717689" y="1783118"/>
                  </a:lnTo>
                  <a:lnTo>
                    <a:pt x="724750" y="1787550"/>
                  </a:lnTo>
                  <a:lnTo>
                    <a:pt x="733425" y="1789176"/>
                  </a:lnTo>
                  <a:lnTo>
                    <a:pt x="742086" y="1787550"/>
                  </a:lnTo>
                  <a:lnTo>
                    <a:pt x="749147" y="1783118"/>
                  </a:lnTo>
                  <a:lnTo>
                    <a:pt x="753897" y="1776539"/>
                  </a:lnTo>
                  <a:lnTo>
                    <a:pt x="755650" y="1768475"/>
                  </a:lnTo>
                  <a:close/>
                </a:path>
                <a:path w="5139055" h="3907154">
                  <a:moveTo>
                    <a:pt x="765175" y="966851"/>
                  </a:moveTo>
                  <a:lnTo>
                    <a:pt x="763358" y="958799"/>
                  </a:lnTo>
                  <a:lnTo>
                    <a:pt x="758444" y="952220"/>
                  </a:lnTo>
                  <a:lnTo>
                    <a:pt x="751128" y="947788"/>
                  </a:lnTo>
                  <a:lnTo>
                    <a:pt x="742188" y="946150"/>
                  </a:lnTo>
                  <a:lnTo>
                    <a:pt x="733209" y="947788"/>
                  </a:lnTo>
                  <a:lnTo>
                    <a:pt x="725868" y="952220"/>
                  </a:lnTo>
                  <a:lnTo>
                    <a:pt x="720890" y="958799"/>
                  </a:lnTo>
                  <a:lnTo>
                    <a:pt x="719074" y="966851"/>
                  </a:lnTo>
                  <a:lnTo>
                    <a:pt x="720890" y="974839"/>
                  </a:lnTo>
                  <a:lnTo>
                    <a:pt x="725868" y="981379"/>
                  </a:lnTo>
                  <a:lnTo>
                    <a:pt x="733209" y="985812"/>
                  </a:lnTo>
                  <a:lnTo>
                    <a:pt x="742188" y="987425"/>
                  </a:lnTo>
                  <a:lnTo>
                    <a:pt x="751128" y="985812"/>
                  </a:lnTo>
                  <a:lnTo>
                    <a:pt x="758444" y="981379"/>
                  </a:lnTo>
                  <a:lnTo>
                    <a:pt x="763358" y="974839"/>
                  </a:lnTo>
                  <a:lnTo>
                    <a:pt x="765175" y="966851"/>
                  </a:lnTo>
                  <a:close/>
                </a:path>
                <a:path w="5139055" h="3907154">
                  <a:moveTo>
                    <a:pt x="854075" y="1582801"/>
                  </a:moveTo>
                  <a:lnTo>
                    <a:pt x="852322" y="1574749"/>
                  </a:lnTo>
                  <a:lnTo>
                    <a:pt x="847572" y="1568170"/>
                  </a:lnTo>
                  <a:lnTo>
                    <a:pt x="840511" y="1563738"/>
                  </a:lnTo>
                  <a:lnTo>
                    <a:pt x="831850" y="1562100"/>
                  </a:lnTo>
                  <a:lnTo>
                    <a:pt x="823175" y="1563738"/>
                  </a:lnTo>
                  <a:lnTo>
                    <a:pt x="816114" y="1568170"/>
                  </a:lnTo>
                  <a:lnTo>
                    <a:pt x="811364" y="1574749"/>
                  </a:lnTo>
                  <a:lnTo>
                    <a:pt x="809625" y="1582801"/>
                  </a:lnTo>
                  <a:lnTo>
                    <a:pt x="811364" y="1590789"/>
                  </a:lnTo>
                  <a:lnTo>
                    <a:pt x="816114" y="1597329"/>
                  </a:lnTo>
                  <a:lnTo>
                    <a:pt x="823175" y="1601762"/>
                  </a:lnTo>
                  <a:lnTo>
                    <a:pt x="831850" y="1603375"/>
                  </a:lnTo>
                  <a:lnTo>
                    <a:pt x="840511" y="1601762"/>
                  </a:lnTo>
                  <a:lnTo>
                    <a:pt x="847572" y="1597329"/>
                  </a:lnTo>
                  <a:lnTo>
                    <a:pt x="852322" y="1590789"/>
                  </a:lnTo>
                  <a:lnTo>
                    <a:pt x="854075" y="1582801"/>
                  </a:lnTo>
                  <a:close/>
                </a:path>
                <a:path w="5139055" h="3907154">
                  <a:moveTo>
                    <a:pt x="1008126" y="1801876"/>
                  </a:moveTo>
                  <a:lnTo>
                    <a:pt x="1006297" y="1793824"/>
                  </a:lnTo>
                  <a:lnTo>
                    <a:pt x="1001331" y="1787245"/>
                  </a:lnTo>
                  <a:lnTo>
                    <a:pt x="993978" y="1782813"/>
                  </a:lnTo>
                  <a:lnTo>
                    <a:pt x="985012" y="1781175"/>
                  </a:lnTo>
                  <a:lnTo>
                    <a:pt x="976058" y="1782813"/>
                  </a:lnTo>
                  <a:lnTo>
                    <a:pt x="968743" y="1787245"/>
                  </a:lnTo>
                  <a:lnTo>
                    <a:pt x="963828" y="1793824"/>
                  </a:lnTo>
                  <a:lnTo>
                    <a:pt x="962025" y="1801876"/>
                  </a:lnTo>
                  <a:lnTo>
                    <a:pt x="963828" y="1809864"/>
                  </a:lnTo>
                  <a:lnTo>
                    <a:pt x="968756" y="1816404"/>
                  </a:lnTo>
                  <a:lnTo>
                    <a:pt x="976058" y="1820837"/>
                  </a:lnTo>
                  <a:lnTo>
                    <a:pt x="985012" y="1822450"/>
                  </a:lnTo>
                  <a:lnTo>
                    <a:pt x="993978" y="1820837"/>
                  </a:lnTo>
                  <a:lnTo>
                    <a:pt x="1001318" y="1816404"/>
                  </a:lnTo>
                  <a:lnTo>
                    <a:pt x="1006297" y="1809864"/>
                  </a:lnTo>
                  <a:lnTo>
                    <a:pt x="1008126" y="1801876"/>
                  </a:lnTo>
                  <a:close/>
                </a:path>
                <a:path w="5139055" h="3907154">
                  <a:moveTo>
                    <a:pt x="1035050" y="688213"/>
                  </a:moveTo>
                  <a:lnTo>
                    <a:pt x="1033233" y="679881"/>
                  </a:lnTo>
                  <a:lnTo>
                    <a:pt x="1028319" y="673061"/>
                  </a:lnTo>
                  <a:lnTo>
                    <a:pt x="1021003" y="668451"/>
                  </a:lnTo>
                  <a:lnTo>
                    <a:pt x="1012063" y="666750"/>
                  </a:lnTo>
                  <a:lnTo>
                    <a:pt x="1003084" y="668451"/>
                  </a:lnTo>
                  <a:lnTo>
                    <a:pt x="995743" y="673061"/>
                  </a:lnTo>
                  <a:lnTo>
                    <a:pt x="990765" y="679881"/>
                  </a:lnTo>
                  <a:lnTo>
                    <a:pt x="988949" y="688213"/>
                  </a:lnTo>
                  <a:lnTo>
                    <a:pt x="990765" y="696556"/>
                  </a:lnTo>
                  <a:lnTo>
                    <a:pt x="995743" y="703376"/>
                  </a:lnTo>
                  <a:lnTo>
                    <a:pt x="1003084" y="707986"/>
                  </a:lnTo>
                  <a:lnTo>
                    <a:pt x="1012063" y="709676"/>
                  </a:lnTo>
                  <a:lnTo>
                    <a:pt x="1021003" y="707986"/>
                  </a:lnTo>
                  <a:lnTo>
                    <a:pt x="1028306" y="703376"/>
                  </a:lnTo>
                  <a:lnTo>
                    <a:pt x="1033233" y="696556"/>
                  </a:lnTo>
                  <a:lnTo>
                    <a:pt x="1035050" y="688213"/>
                  </a:lnTo>
                  <a:close/>
                </a:path>
                <a:path w="5139055" h="3907154">
                  <a:moveTo>
                    <a:pt x="1106424" y="1557401"/>
                  </a:moveTo>
                  <a:lnTo>
                    <a:pt x="1104671" y="1549349"/>
                  </a:lnTo>
                  <a:lnTo>
                    <a:pt x="1099921" y="1542770"/>
                  </a:lnTo>
                  <a:lnTo>
                    <a:pt x="1092860" y="1538338"/>
                  </a:lnTo>
                  <a:lnTo>
                    <a:pt x="1084199" y="1536700"/>
                  </a:lnTo>
                  <a:lnTo>
                    <a:pt x="1075575" y="1538338"/>
                  </a:lnTo>
                  <a:lnTo>
                    <a:pt x="1068514" y="1542770"/>
                  </a:lnTo>
                  <a:lnTo>
                    <a:pt x="1063726" y="1549349"/>
                  </a:lnTo>
                  <a:lnTo>
                    <a:pt x="1061974" y="1557401"/>
                  </a:lnTo>
                  <a:lnTo>
                    <a:pt x="1063726" y="1565389"/>
                  </a:lnTo>
                  <a:lnTo>
                    <a:pt x="1068514" y="1571929"/>
                  </a:lnTo>
                  <a:lnTo>
                    <a:pt x="1075575" y="1576362"/>
                  </a:lnTo>
                  <a:lnTo>
                    <a:pt x="1084199" y="1577975"/>
                  </a:lnTo>
                  <a:lnTo>
                    <a:pt x="1092860" y="1576362"/>
                  </a:lnTo>
                  <a:lnTo>
                    <a:pt x="1099921" y="1571929"/>
                  </a:lnTo>
                  <a:lnTo>
                    <a:pt x="1104671" y="1565389"/>
                  </a:lnTo>
                  <a:lnTo>
                    <a:pt x="1106424" y="1557401"/>
                  </a:lnTo>
                  <a:close/>
                </a:path>
                <a:path w="5139055" h="3907154">
                  <a:moveTo>
                    <a:pt x="1116076" y="1996313"/>
                  </a:moveTo>
                  <a:lnTo>
                    <a:pt x="1114247" y="1987981"/>
                  </a:lnTo>
                  <a:lnTo>
                    <a:pt x="1109281" y="1981161"/>
                  </a:lnTo>
                  <a:lnTo>
                    <a:pt x="1101928" y="1976551"/>
                  </a:lnTo>
                  <a:lnTo>
                    <a:pt x="1092962" y="1974850"/>
                  </a:lnTo>
                  <a:lnTo>
                    <a:pt x="1084008" y="1976551"/>
                  </a:lnTo>
                  <a:lnTo>
                    <a:pt x="1076706" y="1981161"/>
                  </a:lnTo>
                  <a:lnTo>
                    <a:pt x="1071778" y="1987981"/>
                  </a:lnTo>
                  <a:lnTo>
                    <a:pt x="1069975" y="1996313"/>
                  </a:lnTo>
                  <a:lnTo>
                    <a:pt x="1071778" y="2004656"/>
                  </a:lnTo>
                  <a:lnTo>
                    <a:pt x="1076706" y="2011476"/>
                  </a:lnTo>
                  <a:lnTo>
                    <a:pt x="1084008" y="2016086"/>
                  </a:lnTo>
                  <a:lnTo>
                    <a:pt x="1092962" y="2017776"/>
                  </a:lnTo>
                  <a:lnTo>
                    <a:pt x="1101928" y="2016086"/>
                  </a:lnTo>
                  <a:lnTo>
                    <a:pt x="1109281" y="2011476"/>
                  </a:lnTo>
                  <a:lnTo>
                    <a:pt x="1114247" y="2004656"/>
                  </a:lnTo>
                  <a:lnTo>
                    <a:pt x="1116076" y="1996313"/>
                  </a:lnTo>
                  <a:close/>
                </a:path>
                <a:path w="5139055" h="3907154">
                  <a:moveTo>
                    <a:pt x="1123950" y="595376"/>
                  </a:moveTo>
                  <a:lnTo>
                    <a:pt x="1122197" y="587324"/>
                  </a:lnTo>
                  <a:lnTo>
                    <a:pt x="1117447" y="580745"/>
                  </a:lnTo>
                  <a:lnTo>
                    <a:pt x="1110386" y="576313"/>
                  </a:lnTo>
                  <a:lnTo>
                    <a:pt x="1101725" y="574675"/>
                  </a:lnTo>
                  <a:lnTo>
                    <a:pt x="1093050" y="576313"/>
                  </a:lnTo>
                  <a:lnTo>
                    <a:pt x="1085989" y="580745"/>
                  </a:lnTo>
                  <a:lnTo>
                    <a:pt x="1081239" y="587324"/>
                  </a:lnTo>
                  <a:lnTo>
                    <a:pt x="1079500" y="595376"/>
                  </a:lnTo>
                  <a:lnTo>
                    <a:pt x="1081239" y="603364"/>
                  </a:lnTo>
                  <a:lnTo>
                    <a:pt x="1085989" y="609904"/>
                  </a:lnTo>
                  <a:lnTo>
                    <a:pt x="1093050" y="614337"/>
                  </a:lnTo>
                  <a:lnTo>
                    <a:pt x="1101725" y="615950"/>
                  </a:lnTo>
                  <a:lnTo>
                    <a:pt x="1110386" y="614337"/>
                  </a:lnTo>
                  <a:lnTo>
                    <a:pt x="1117447" y="609904"/>
                  </a:lnTo>
                  <a:lnTo>
                    <a:pt x="1122197" y="603364"/>
                  </a:lnTo>
                  <a:lnTo>
                    <a:pt x="1123950" y="595376"/>
                  </a:lnTo>
                  <a:close/>
                </a:path>
                <a:path w="5139055" h="3907154">
                  <a:moveTo>
                    <a:pt x="1258824" y="823087"/>
                  </a:moveTo>
                  <a:lnTo>
                    <a:pt x="1257071" y="814755"/>
                  </a:lnTo>
                  <a:lnTo>
                    <a:pt x="1252321" y="807935"/>
                  </a:lnTo>
                  <a:lnTo>
                    <a:pt x="1245260" y="803325"/>
                  </a:lnTo>
                  <a:lnTo>
                    <a:pt x="1236599" y="801624"/>
                  </a:lnTo>
                  <a:lnTo>
                    <a:pt x="1227975" y="803325"/>
                  </a:lnTo>
                  <a:lnTo>
                    <a:pt x="1220914" y="807935"/>
                  </a:lnTo>
                  <a:lnTo>
                    <a:pt x="1216126" y="814755"/>
                  </a:lnTo>
                  <a:lnTo>
                    <a:pt x="1214374" y="823087"/>
                  </a:lnTo>
                  <a:lnTo>
                    <a:pt x="1216126" y="831430"/>
                  </a:lnTo>
                  <a:lnTo>
                    <a:pt x="1220914" y="838250"/>
                  </a:lnTo>
                  <a:lnTo>
                    <a:pt x="1227975" y="842860"/>
                  </a:lnTo>
                  <a:lnTo>
                    <a:pt x="1236599" y="844550"/>
                  </a:lnTo>
                  <a:lnTo>
                    <a:pt x="1245260" y="842860"/>
                  </a:lnTo>
                  <a:lnTo>
                    <a:pt x="1252321" y="838250"/>
                  </a:lnTo>
                  <a:lnTo>
                    <a:pt x="1257071" y="831430"/>
                  </a:lnTo>
                  <a:lnTo>
                    <a:pt x="1258824" y="823087"/>
                  </a:lnTo>
                  <a:close/>
                </a:path>
                <a:path w="5139055" h="3907154">
                  <a:moveTo>
                    <a:pt x="1295400" y="1481201"/>
                  </a:moveTo>
                  <a:lnTo>
                    <a:pt x="1293647" y="1473149"/>
                  </a:lnTo>
                  <a:lnTo>
                    <a:pt x="1288897" y="1466570"/>
                  </a:lnTo>
                  <a:lnTo>
                    <a:pt x="1281836" y="1462138"/>
                  </a:lnTo>
                  <a:lnTo>
                    <a:pt x="1273175" y="1460500"/>
                  </a:lnTo>
                  <a:lnTo>
                    <a:pt x="1264500" y="1462138"/>
                  </a:lnTo>
                  <a:lnTo>
                    <a:pt x="1257439" y="1466570"/>
                  </a:lnTo>
                  <a:lnTo>
                    <a:pt x="1252689" y="1473149"/>
                  </a:lnTo>
                  <a:lnTo>
                    <a:pt x="1250950" y="1481201"/>
                  </a:lnTo>
                  <a:lnTo>
                    <a:pt x="1252689" y="1489189"/>
                  </a:lnTo>
                  <a:lnTo>
                    <a:pt x="1257439" y="1495729"/>
                  </a:lnTo>
                  <a:lnTo>
                    <a:pt x="1264500" y="1500162"/>
                  </a:lnTo>
                  <a:lnTo>
                    <a:pt x="1273175" y="1501775"/>
                  </a:lnTo>
                  <a:lnTo>
                    <a:pt x="1281836" y="1500162"/>
                  </a:lnTo>
                  <a:lnTo>
                    <a:pt x="1288897" y="1495729"/>
                  </a:lnTo>
                  <a:lnTo>
                    <a:pt x="1293647" y="1489189"/>
                  </a:lnTo>
                  <a:lnTo>
                    <a:pt x="1295400" y="1481201"/>
                  </a:lnTo>
                  <a:close/>
                </a:path>
                <a:path w="5139055" h="3907154">
                  <a:moveTo>
                    <a:pt x="1304925" y="688213"/>
                  </a:moveTo>
                  <a:lnTo>
                    <a:pt x="1303108" y="679881"/>
                  </a:lnTo>
                  <a:lnTo>
                    <a:pt x="1298194" y="673061"/>
                  </a:lnTo>
                  <a:lnTo>
                    <a:pt x="1290878" y="668451"/>
                  </a:lnTo>
                  <a:lnTo>
                    <a:pt x="1281938" y="666750"/>
                  </a:lnTo>
                  <a:lnTo>
                    <a:pt x="1272959" y="668451"/>
                  </a:lnTo>
                  <a:lnTo>
                    <a:pt x="1265618" y="673061"/>
                  </a:lnTo>
                  <a:lnTo>
                    <a:pt x="1260640" y="679881"/>
                  </a:lnTo>
                  <a:lnTo>
                    <a:pt x="1258824" y="688213"/>
                  </a:lnTo>
                  <a:lnTo>
                    <a:pt x="1260640" y="696556"/>
                  </a:lnTo>
                  <a:lnTo>
                    <a:pt x="1265618" y="703376"/>
                  </a:lnTo>
                  <a:lnTo>
                    <a:pt x="1272959" y="707986"/>
                  </a:lnTo>
                  <a:lnTo>
                    <a:pt x="1281938" y="709676"/>
                  </a:lnTo>
                  <a:lnTo>
                    <a:pt x="1290878" y="707986"/>
                  </a:lnTo>
                  <a:lnTo>
                    <a:pt x="1298181" y="703376"/>
                  </a:lnTo>
                  <a:lnTo>
                    <a:pt x="1303108" y="696556"/>
                  </a:lnTo>
                  <a:lnTo>
                    <a:pt x="1304925" y="688213"/>
                  </a:lnTo>
                  <a:close/>
                </a:path>
                <a:path w="5139055" h="3907154">
                  <a:moveTo>
                    <a:pt x="1322324" y="950087"/>
                  </a:moveTo>
                  <a:lnTo>
                    <a:pt x="1320571" y="941755"/>
                  </a:lnTo>
                  <a:lnTo>
                    <a:pt x="1315821" y="934935"/>
                  </a:lnTo>
                  <a:lnTo>
                    <a:pt x="1308760" y="930325"/>
                  </a:lnTo>
                  <a:lnTo>
                    <a:pt x="1300099" y="928624"/>
                  </a:lnTo>
                  <a:lnTo>
                    <a:pt x="1291475" y="930325"/>
                  </a:lnTo>
                  <a:lnTo>
                    <a:pt x="1284414" y="934935"/>
                  </a:lnTo>
                  <a:lnTo>
                    <a:pt x="1279626" y="941755"/>
                  </a:lnTo>
                  <a:lnTo>
                    <a:pt x="1277874" y="950087"/>
                  </a:lnTo>
                  <a:lnTo>
                    <a:pt x="1279626" y="958430"/>
                  </a:lnTo>
                  <a:lnTo>
                    <a:pt x="1284414" y="965250"/>
                  </a:lnTo>
                  <a:lnTo>
                    <a:pt x="1291475" y="969860"/>
                  </a:lnTo>
                  <a:lnTo>
                    <a:pt x="1300099" y="971550"/>
                  </a:lnTo>
                  <a:lnTo>
                    <a:pt x="1308760" y="969860"/>
                  </a:lnTo>
                  <a:lnTo>
                    <a:pt x="1315821" y="965250"/>
                  </a:lnTo>
                  <a:lnTo>
                    <a:pt x="1320571" y="958430"/>
                  </a:lnTo>
                  <a:lnTo>
                    <a:pt x="1322324" y="950087"/>
                  </a:lnTo>
                  <a:close/>
                </a:path>
                <a:path w="5139055" h="3907154">
                  <a:moveTo>
                    <a:pt x="1457325" y="2974213"/>
                  </a:moveTo>
                  <a:lnTo>
                    <a:pt x="1455572" y="2965881"/>
                  </a:lnTo>
                  <a:lnTo>
                    <a:pt x="1450822" y="2959062"/>
                  </a:lnTo>
                  <a:lnTo>
                    <a:pt x="1443761" y="2954451"/>
                  </a:lnTo>
                  <a:lnTo>
                    <a:pt x="1435100" y="2952750"/>
                  </a:lnTo>
                  <a:lnTo>
                    <a:pt x="1426425" y="2954451"/>
                  </a:lnTo>
                  <a:lnTo>
                    <a:pt x="1419364" y="2959062"/>
                  </a:lnTo>
                  <a:lnTo>
                    <a:pt x="1414614" y="2965881"/>
                  </a:lnTo>
                  <a:lnTo>
                    <a:pt x="1412875" y="2974213"/>
                  </a:lnTo>
                  <a:lnTo>
                    <a:pt x="1414614" y="2982557"/>
                  </a:lnTo>
                  <a:lnTo>
                    <a:pt x="1419364" y="2989376"/>
                  </a:lnTo>
                  <a:lnTo>
                    <a:pt x="1426425" y="2993987"/>
                  </a:lnTo>
                  <a:lnTo>
                    <a:pt x="1435100" y="2995676"/>
                  </a:lnTo>
                  <a:lnTo>
                    <a:pt x="1443761" y="2993987"/>
                  </a:lnTo>
                  <a:lnTo>
                    <a:pt x="1450822" y="2989376"/>
                  </a:lnTo>
                  <a:lnTo>
                    <a:pt x="1455572" y="2982557"/>
                  </a:lnTo>
                  <a:lnTo>
                    <a:pt x="1457325" y="2974213"/>
                  </a:lnTo>
                  <a:close/>
                </a:path>
                <a:path w="5139055" h="3907154">
                  <a:moveTo>
                    <a:pt x="1520825" y="1008888"/>
                  </a:moveTo>
                  <a:lnTo>
                    <a:pt x="1519008" y="1000556"/>
                  </a:lnTo>
                  <a:lnTo>
                    <a:pt x="1514094" y="993736"/>
                  </a:lnTo>
                  <a:lnTo>
                    <a:pt x="1506778" y="989126"/>
                  </a:lnTo>
                  <a:lnTo>
                    <a:pt x="1497838" y="987425"/>
                  </a:lnTo>
                  <a:lnTo>
                    <a:pt x="1488859" y="989126"/>
                  </a:lnTo>
                  <a:lnTo>
                    <a:pt x="1481518" y="993736"/>
                  </a:lnTo>
                  <a:lnTo>
                    <a:pt x="1476540" y="1000556"/>
                  </a:lnTo>
                  <a:lnTo>
                    <a:pt x="1474724" y="1008888"/>
                  </a:lnTo>
                  <a:lnTo>
                    <a:pt x="1476540" y="1017231"/>
                  </a:lnTo>
                  <a:lnTo>
                    <a:pt x="1481518" y="1024051"/>
                  </a:lnTo>
                  <a:lnTo>
                    <a:pt x="1488859" y="1028661"/>
                  </a:lnTo>
                  <a:lnTo>
                    <a:pt x="1497838" y="1030351"/>
                  </a:lnTo>
                  <a:lnTo>
                    <a:pt x="1506778" y="1028661"/>
                  </a:lnTo>
                  <a:lnTo>
                    <a:pt x="1514081" y="1024051"/>
                  </a:lnTo>
                  <a:lnTo>
                    <a:pt x="1519008" y="1017231"/>
                  </a:lnTo>
                  <a:lnTo>
                    <a:pt x="1520825" y="1008888"/>
                  </a:lnTo>
                  <a:close/>
                </a:path>
                <a:path w="5139055" h="3907154">
                  <a:moveTo>
                    <a:pt x="1601851" y="1160526"/>
                  </a:moveTo>
                  <a:lnTo>
                    <a:pt x="1600022" y="1152474"/>
                  </a:lnTo>
                  <a:lnTo>
                    <a:pt x="1595056" y="1145895"/>
                  </a:lnTo>
                  <a:lnTo>
                    <a:pt x="1587703" y="1141463"/>
                  </a:lnTo>
                  <a:lnTo>
                    <a:pt x="1578737" y="1139825"/>
                  </a:lnTo>
                  <a:lnTo>
                    <a:pt x="1569783" y="1141463"/>
                  </a:lnTo>
                  <a:lnTo>
                    <a:pt x="1562481" y="1145895"/>
                  </a:lnTo>
                  <a:lnTo>
                    <a:pt x="1557553" y="1152474"/>
                  </a:lnTo>
                  <a:lnTo>
                    <a:pt x="1555750" y="1160526"/>
                  </a:lnTo>
                  <a:lnTo>
                    <a:pt x="1557553" y="1168514"/>
                  </a:lnTo>
                  <a:lnTo>
                    <a:pt x="1562481" y="1175054"/>
                  </a:lnTo>
                  <a:lnTo>
                    <a:pt x="1569783" y="1179487"/>
                  </a:lnTo>
                  <a:lnTo>
                    <a:pt x="1578737" y="1181100"/>
                  </a:lnTo>
                  <a:lnTo>
                    <a:pt x="1587703" y="1179487"/>
                  </a:lnTo>
                  <a:lnTo>
                    <a:pt x="1595056" y="1175054"/>
                  </a:lnTo>
                  <a:lnTo>
                    <a:pt x="1600022" y="1168514"/>
                  </a:lnTo>
                  <a:lnTo>
                    <a:pt x="1601851" y="1160526"/>
                  </a:lnTo>
                  <a:close/>
                </a:path>
                <a:path w="5139055" h="3907154">
                  <a:moveTo>
                    <a:pt x="1609725" y="3101213"/>
                  </a:moveTo>
                  <a:lnTo>
                    <a:pt x="1607972" y="3092881"/>
                  </a:lnTo>
                  <a:lnTo>
                    <a:pt x="1603222" y="3086062"/>
                  </a:lnTo>
                  <a:lnTo>
                    <a:pt x="1596161" y="3081451"/>
                  </a:lnTo>
                  <a:lnTo>
                    <a:pt x="1587500" y="3079750"/>
                  </a:lnTo>
                  <a:lnTo>
                    <a:pt x="1578825" y="3081451"/>
                  </a:lnTo>
                  <a:lnTo>
                    <a:pt x="1571764" y="3086062"/>
                  </a:lnTo>
                  <a:lnTo>
                    <a:pt x="1567357" y="3092386"/>
                  </a:lnTo>
                  <a:lnTo>
                    <a:pt x="1562481" y="3095345"/>
                  </a:lnTo>
                  <a:lnTo>
                    <a:pt x="1557553" y="3101924"/>
                  </a:lnTo>
                  <a:lnTo>
                    <a:pt x="1555750" y="3109976"/>
                  </a:lnTo>
                  <a:lnTo>
                    <a:pt x="1557553" y="3117964"/>
                  </a:lnTo>
                  <a:lnTo>
                    <a:pt x="1562481" y="3124504"/>
                  </a:lnTo>
                  <a:lnTo>
                    <a:pt x="1569783" y="3128937"/>
                  </a:lnTo>
                  <a:lnTo>
                    <a:pt x="1578737" y="3130550"/>
                  </a:lnTo>
                  <a:lnTo>
                    <a:pt x="1587703" y="3128937"/>
                  </a:lnTo>
                  <a:lnTo>
                    <a:pt x="1595056" y="3124504"/>
                  </a:lnTo>
                  <a:lnTo>
                    <a:pt x="1599260" y="3118967"/>
                  </a:lnTo>
                  <a:lnTo>
                    <a:pt x="1603222" y="3116376"/>
                  </a:lnTo>
                  <a:lnTo>
                    <a:pt x="1607972" y="3109557"/>
                  </a:lnTo>
                  <a:lnTo>
                    <a:pt x="1609725" y="3101213"/>
                  </a:lnTo>
                  <a:close/>
                </a:path>
                <a:path w="5139055" h="3907154">
                  <a:moveTo>
                    <a:pt x="1619250" y="477012"/>
                  </a:moveTo>
                  <a:lnTo>
                    <a:pt x="1617497" y="468680"/>
                  </a:lnTo>
                  <a:lnTo>
                    <a:pt x="1612747" y="461860"/>
                  </a:lnTo>
                  <a:lnTo>
                    <a:pt x="1605686" y="457250"/>
                  </a:lnTo>
                  <a:lnTo>
                    <a:pt x="1597025" y="455549"/>
                  </a:lnTo>
                  <a:lnTo>
                    <a:pt x="1588350" y="457250"/>
                  </a:lnTo>
                  <a:lnTo>
                    <a:pt x="1581289" y="461860"/>
                  </a:lnTo>
                  <a:lnTo>
                    <a:pt x="1576539" y="468680"/>
                  </a:lnTo>
                  <a:lnTo>
                    <a:pt x="1574800" y="477012"/>
                  </a:lnTo>
                  <a:lnTo>
                    <a:pt x="1576539" y="485355"/>
                  </a:lnTo>
                  <a:lnTo>
                    <a:pt x="1581289" y="492175"/>
                  </a:lnTo>
                  <a:lnTo>
                    <a:pt x="1588350" y="496785"/>
                  </a:lnTo>
                  <a:lnTo>
                    <a:pt x="1597025" y="498475"/>
                  </a:lnTo>
                  <a:lnTo>
                    <a:pt x="1605686" y="496785"/>
                  </a:lnTo>
                  <a:lnTo>
                    <a:pt x="1612747" y="492175"/>
                  </a:lnTo>
                  <a:lnTo>
                    <a:pt x="1617497" y="485355"/>
                  </a:lnTo>
                  <a:lnTo>
                    <a:pt x="1619250" y="477012"/>
                  </a:lnTo>
                  <a:close/>
                </a:path>
                <a:path w="5139055" h="3907154">
                  <a:moveTo>
                    <a:pt x="1628775" y="2350262"/>
                  </a:moveTo>
                  <a:lnTo>
                    <a:pt x="1626958" y="2341930"/>
                  </a:lnTo>
                  <a:lnTo>
                    <a:pt x="1622044" y="2335111"/>
                  </a:lnTo>
                  <a:lnTo>
                    <a:pt x="1614728" y="2330500"/>
                  </a:lnTo>
                  <a:lnTo>
                    <a:pt x="1605788" y="2328799"/>
                  </a:lnTo>
                  <a:lnTo>
                    <a:pt x="1596809" y="2330500"/>
                  </a:lnTo>
                  <a:lnTo>
                    <a:pt x="1589468" y="2335111"/>
                  </a:lnTo>
                  <a:lnTo>
                    <a:pt x="1584490" y="2341930"/>
                  </a:lnTo>
                  <a:lnTo>
                    <a:pt x="1582674" y="2350262"/>
                  </a:lnTo>
                  <a:lnTo>
                    <a:pt x="1584490" y="2358606"/>
                  </a:lnTo>
                  <a:lnTo>
                    <a:pt x="1589468" y="2365425"/>
                  </a:lnTo>
                  <a:lnTo>
                    <a:pt x="1596809" y="2370036"/>
                  </a:lnTo>
                  <a:lnTo>
                    <a:pt x="1605788" y="2371725"/>
                  </a:lnTo>
                  <a:lnTo>
                    <a:pt x="1614728" y="2370036"/>
                  </a:lnTo>
                  <a:lnTo>
                    <a:pt x="1622044" y="2365425"/>
                  </a:lnTo>
                  <a:lnTo>
                    <a:pt x="1626958" y="2358606"/>
                  </a:lnTo>
                  <a:lnTo>
                    <a:pt x="1628775" y="2350262"/>
                  </a:lnTo>
                  <a:close/>
                </a:path>
                <a:path w="5139055" h="3907154">
                  <a:moveTo>
                    <a:pt x="1628775" y="2139188"/>
                  </a:moveTo>
                  <a:lnTo>
                    <a:pt x="1626958" y="2130856"/>
                  </a:lnTo>
                  <a:lnTo>
                    <a:pt x="1622044" y="2124037"/>
                  </a:lnTo>
                  <a:lnTo>
                    <a:pt x="1614728" y="2119426"/>
                  </a:lnTo>
                  <a:lnTo>
                    <a:pt x="1605788" y="2117725"/>
                  </a:lnTo>
                  <a:lnTo>
                    <a:pt x="1596809" y="2119426"/>
                  </a:lnTo>
                  <a:lnTo>
                    <a:pt x="1589468" y="2124037"/>
                  </a:lnTo>
                  <a:lnTo>
                    <a:pt x="1584490" y="2130856"/>
                  </a:lnTo>
                  <a:lnTo>
                    <a:pt x="1582674" y="2139188"/>
                  </a:lnTo>
                  <a:lnTo>
                    <a:pt x="1584490" y="2147532"/>
                  </a:lnTo>
                  <a:lnTo>
                    <a:pt x="1589468" y="2154351"/>
                  </a:lnTo>
                  <a:lnTo>
                    <a:pt x="1596809" y="2158962"/>
                  </a:lnTo>
                  <a:lnTo>
                    <a:pt x="1605788" y="2160651"/>
                  </a:lnTo>
                  <a:lnTo>
                    <a:pt x="1614728" y="2158962"/>
                  </a:lnTo>
                  <a:lnTo>
                    <a:pt x="1622044" y="2154351"/>
                  </a:lnTo>
                  <a:lnTo>
                    <a:pt x="1626958" y="2147532"/>
                  </a:lnTo>
                  <a:lnTo>
                    <a:pt x="1628775" y="2139188"/>
                  </a:lnTo>
                  <a:close/>
                </a:path>
                <a:path w="5139055" h="3907154">
                  <a:moveTo>
                    <a:pt x="1628775" y="1920113"/>
                  </a:moveTo>
                  <a:lnTo>
                    <a:pt x="1626958" y="1911781"/>
                  </a:lnTo>
                  <a:lnTo>
                    <a:pt x="1622044" y="1904961"/>
                  </a:lnTo>
                  <a:lnTo>
                    <a:pt x="1614728" y="1900351"/>
                  </a:lnTo>
                  <a:lnTo>
                    <a:pt x="1605788" y="1898650"/>
                  </a:lnTo>
                  <a:lnTo>
                    <a:pt x="1596809" y="1900351"/>
                  </a:lnTo>
                  <a:lnTo>
                    <a:pt x="1589468" y="1904961"/>
                  </a:lnTo>
                  <a:lnTo>
                    <a:pt x="1584490" y="1911781"/>
                  </a:lnTo>
                  <a:lnTo>
                    <a:pt x="1582674" y="1920113"/>
                  </a:lnTo>
                  <a:lnTo>
                    <a:pt x="1584490" y="1928456"/>
                  </a:lnTo>
                  <a:lnTo>
                    <a:pt x="1589468" y="1935276"/>
                  </a:lnTo>
                  <a:lnTo>
                    <a:pt x="1596809" y="1939886"/>
                  </a:lnTo>
                  <a:lnTo>
                    <a:pt x="1605788" y="1941576"/>
                  </a:lnTo>
                  <a:lnTo>
                    <a:pt x="1614728" y="1939886"/>
                  </a:lnTo>
                  <a:lnTo>
                    <a:pt x="1622044" y="1935276"/>
                  </a:lnTo>
                  <a:lnTo>
                    <a:pt x="1626958" y="1928456"/>
                  </a:lnTo>
                  <a:lnTo>
                    <a:pt x="1628775" y="1920113"/>
                  </a:lnTo>
                  <a:close/>
                </a:path>
                <a:path w="5139055" h="3907154">
                  <a:moveTo>
                    <a:pt x="1754124" y="2223262"/>
                  </a:moveTo>
                  <a:lnTo>
                    <a:pt x="1752371" y="2214930"/>
                  </a:lnTo>
                  <a:lnTo>
                    <a:pt x="1747621" y="2208111"/>
                  </a:lnTo>
                  <a:lnTo>
                    <a:pt x="1740560" y="2203500"/>
                  </a:lnTo>
                  <a:lnTo>
                    <a:pt x="1731899" y="2201799"/>
                  </a:lnTo>
                  <a:lnTo>
                    <a:pt x="1723275" y="2203500"/>
                  </a:lnTo>
                  <a:lnTo>
                    <a:pt x="1716214" y="2208111"/>
                  </a:lnTo>
                  <a:lnTo>
                    <a:pt x="1711426" y="2214930"/>
                  </a:lnTo>
                  <a:lnTo>
                    <a:pt x="1709674" y="2223262"/>
                  </a:lnTo>
                  <a:lnTo>
                    <a:pt x="1711426" y="2231606"/>
                  </a:lnTo>
                  <a:lnTo>
                    <a:pt x="1716214" y="2238425"/>
                  </a:lnTo>
                  <a:lnTo>
                    <a:pt x="1723275" y="2243036"/>
                  </a:lnTo>
                  <a:lnTo>
                    <a:pt x="1731899" y="2244725"/>
                  </a:lnTo>
                  <a:lnTo>
                    <a:pt x="1740560" y="2243036"/>
                  </a:lnTo>
                  <a:lnTo>
                    <a:pt x="1747621" y="2238425"/>
                  </a:lnTo>
                  <a:lnTo>
                    <a:pt x="1752371" y="2231606"/>
                  </a:lnTo>
                  <a:lnTo>
                    <a:pt x="1754124" y="2223262"/>
                  </a:lnTo>
                  <a:close/>
                </a:path>
                <a:path w="5139055" h="3907154">
                  <a:moveTo>
                    <a:pt x="1773301" y="544576"/>
                  </a:moveTo>
                  <a:lnTo>
                    <a:pt x="1771472" y="536524"/>
                  </a:lnTo>
                  <a:lnTo>
                    <a:pt x="1766506" y="529945"/>
                  </a:lnTo>
                  <a:lnTo>
                    <a:pt x="1759153" y="525513"/>
                  </a:lnTo>
                  <a:lnTo>
                    <a:pt x="1750187" y="523875"/>
                  </a:lnTo>
                  <a:lnTo>
                    <a:pt x="1741233" y="525513"/>
                  </a:lnTo>
                  <a:lnTo>
                    <a:pt x="1733931" y="529945"/>
                  </a:lnTo>
                  <a:lnTo>
                    <a:pt x="1729003" y="536524"/>
                  </a:lnTo>
                  <a:lnTo>
                    <a:pt x="1727200" y="544576"/>
                  </a:lnTo>
                  <a:lnTo>
                    <a:pt x="1729003" y="552564"/>
                  </a:lnTo>
                  <a:lnTo>
                    <a:pt x="1733931" y="559104"/>
                  </a:lnTo>
                  <a:lnTo>
                    <a:pt x="1741233" y="563537"/>
                  </a:lnTo>
                  <a:lnTo>
                    <a:pt x="1750187" y="565150"/>
                  </a:lnTo>
                  <a:lnTo>
                    <a:pt x="1759153" y="563537"/>
                  </a:lnTo>
                  <a:lnTo>
                    <a:pt x="1766506" y="559104"/>
                  </a:lnTo>
                  <a:lnTo>
                    <a:pt x="1771472" y="552564"/>
                  </a:lnTo>
                  <a:lnTo>
                    <a:pt x="1773301" y="544576"/>
                  </a:lnTo>
                  <a:close/>
                </a:path>
                <a:path w="5139055" h="3907154">
                  <a:moveTo>
                    <a:pt x="1817624" y="2670937"/>
                  </a:moveTo>
                  <a:lnTo>
                    <a:pt x="1815871" y="2662605"/>
                  </a:lnTo>
                  <a:lnTo>
                    <a:pt x="1811121" y="2655786"/>
                  </a:lnTo>
                  <a:lnTo>
                    <a:pt x="1804060" y="2651175"/>
                  </a:lnTo>
                  <a:lnTo>
                    <a:pt x="1795399" y="2649474"/>
                  </a:lnTo>
                  <a:lnTo>
                    <a:pt x="1786775" y="2651175"/>
                  </a:lnTo>
                  <a:lnTo>
                    <a:pt x="1779714" y="2655786"/>
                  </a:lnTo>
                  <a:lnTo>
                    <a:pt x="1774926" y="2662605"/>
                  </a:lnTo>
                  <a:lnTo>
                    <a:pt x="1773174" y="2670937"/>
                  </a:lnTo>
                  <a:lnTo>
                    <a:pt x="1774926" y="2679281"/>
                  </a:lnTo>
                  <a:lnTo>
                    <a:pt x="1779714" y="2686100"/>
                  </a:lnTo>
                  <a:lnTo>
                    <a:pt x="1786775" y="2690711"/>
                  </a:lnTo>
                  <a:lnTo>
                    <a:pt x="1795399" y="2692400"/>
                  </a:lnTo>
                  <a:lnTo>
                    <a:pt x="1804060" y="2690711"/>
                  </a:lnTo>
                  <a:lnTo>
                    <a:pt x="1811121" y="2686100"/>
                  </a:lnTo>
                  <a:lnTo>
                    <a:pt x="1815871" y="2679281"/>
                  </a:lnTo>
                  <a:lnTo>
                    <a:pt x="1817624" y="2670937"/>
                  </a:lnTo>
                  <a:close/>
                </a:path>
                <a:path w="5139055" h="3907154">
                  <a:moveTo>
                    <a:pt x="1889125" y="3371062"/>
                  </a:moveTo>
                  <a:lnTo>
                    <a:pt x="1887372" y="3362731"/>
                  </a:lnTo>
                  <a:lnTo>
                    <a:pt x="1882622" y="3355911"/>
                  </a:lnTo>
                  <a:lnTo>
                    <a:pt x="1875561" y="3351314"/>
                  </a:lnTo>
                  <a:lnTo>
                    <a:pt x="1866900" y="3349625"/>
                  </a:lnTo>
                  <a:lnTo>
                    <a:pt x="1858225" y="3351314"/>
                  </a:lnTo>
                  <a:lnTo>
                    <a:pt x="1851164" y="3355911"/>
                  </a:lnTo>
                  <a:lnTo>
                    <a:pt x="1846414" y="3362731"/>
                  </a:lnTo>
                  <a:lnTo>
                    <a:pt x="1844675" y="3371062"/>
                  </a:lnTo>
                  <a:lnTo>
                    <a:pt x="1846414" y="3379406"/>
                  </a:lnTo>
                  <a:lnTo>
                    <a:pt x="1851164" y="3386213"/>
                  </a:lnTo>
                  <a:lnTo>
                    <a:pt x="1858225" y="3390811"/>
                  </a:lnTo>
                  <a:lnTo>
                    <a:pt x="1866900" y="3392487"/>
                  </a:lnTo>
                  <a:lnTo>
                    <a:pt x="1875561" y="3390811"/>
                  </a:lnTo>
                  <a:lnTo>
                    <a:pt x="1882622" y="3386213"/>
                  </a:lnTo>
                  <a:lnTo>
                    <a:pt x="1887372" y="3379406"/>
                  </a:lnTo>
                  <a:lnTo>
                    <a:pt x="1889125" y="3371062"/>
                  </a:lnTo>
                  <a:close/>
                </a:path>
                <a:path w="5139055" h="3907154">
                  <a:moveTo>
                    <a:pt x="1889125" y="2612263"/>
                  </a:moveTo>
                  <a:lnTo>
                    <a:pt x="1887372" y="2603931"/>
                  </a:lnTo>
                  <a:lnTo>
                    <a:pt x="1882622" y="2597112"/>
                  </a:lnTo>
                  <a:lnTo>
                    <a:pt x="1875561" y="2592501"/>
                  </a:lnTo>
                  <a:lnTo>
                    <a:pt x="1866900" y="2590800"/>
                  </a:lnTo>
                  <a:lnTo>
                    <a:pt x="1858225" y="2592501"/>
                  </a:lnTo>
                  <a:lnTo>
                    <a:pt x="1851164" y="2597112"/>
                  </a:lnTo>
                  <a:lnTo>
                    <a:pt x="1846414" y="2603931"/>
                  </a:lnTo>
                  <a:lnTo>
                    <a:pt x="1844675" y="2612263"/>
                  </a:lnTo>
                  <a:lnTo>
                    <a:pt x="1846414" y="2620607"/>
                  </a:lnTo>
                  <a:lnTo>
                    <a:pt x="1851164" y="2627426"/>
                  </a:lnTo>
                  <a:lnTo>
                    <a:pt x="1858225" y="2632037"/>
                  </a:lnTo>
                  <a:lnTo>
                    <a:pt x="1866900" y="2633726"/>
                  </a:lnTo>
                  <a:lnTo>
                    <a:pt x="1875561" y="2632037"/>
                  </a:lnTo>
                  <a:lnTo>
                    <a:pt x="1882622" y="2627426"/>
                  </a:lnTo>
                  <a:lnTo>
                    <a:pt x="1887372" y="2620607"/>
                  </a:lnTo>
                  <a:lnTo>
                    <a:pt x="1889125" y="2612263"/>
                  </a:lnTo>
                  <a:close/>
                </a:path>
                <a:path w="5139055" h="3907154">
                  <a:moveTo>
                    <a:pt x="1889125" y="21463"/>
                  </a:moveTo>
                  <a:lnTo>
                    <a:pt x="1887372" y="13131"/>
                  </a:lnTo>
                  <a:lnTo>
                    <a:pt x="1882622" y="6311"/>
                  </a:lnTo>
                  <a:lnTo>
                    <a:pt x="1875561" y="1701"/>
                  </a:lnTo>
                  <a:lnTo>
                    <a:pt x="1866900" y="0"/>
                  </a:lnTo>
                  <a:lnTo>
                    <a:pt x="1858225" y="1701"/>
                  </a:lnTo>
                  <a:lnTo>
                    <a:pt x="1851164" y="6311"/>
                  </a:lnTo>
                  <a:lnTo>
                    <a:pt x="1846414" y="13131"/>
                  </a:lnTo>
                  <a:lnTo>
                    <a:pt x="1844675" y="21463"/>
                  </a:lnTo>
                  <a:lnTo>
                    <a:pt x="1846414" y="29806"/>
                  </a:lnTo>
                  <a:lnTo>
                    <a:pt x="1851164" y="36626"/>
                  </a:lnTo>
                  <a:lnTo>
                    <a:pt x="1858225" y="41236"/>
                  </a:lnTo>
                  <a:lnTo>
                    <a:pt x="1866900" y="42926"/>
                  </a:lnTo>
                  <a:lnTo>
                    <a:pt x="1875561" y="41236"/>
                  </a:lnTo>
                  <a:lnTo>
                    <a:pt x="1882622" y="36626"/>
                  </a:lnTo>
                  <a:lnTo>
                    <a:pt x="1887372" y="29806"/>
                  </a:lnTo>
                  <a:lnTo>
                    <a:pt x="1889125" y="21463"/>
                  </a:lnTo>
                  <a:close/>
                </a:path>
                <a:path w="5139055" h="3907154">
                  <a:moveTo>
                    <a:pt x="1898650" y="485775"/>
                  </a:moveTo>
                  <a:lnTo>
                    <a:pt x="1896897" y="477723"/>
                  </a:lnTo>
                  <a:lnTo>
                    <a:pt x="1892147" y="471144"/>
                  </a:lnTo>
                  <a:lnTo>
                    <a:pt x="1885086" y="466712"/>
                  </a:lnTo>
                  <a:lnTo>
                    <a:pt x="1876425" y="465074"/>
                  </a:lnTo>
                  <a:lnTo>
                    <a:pt x="1867750" y="466712"/>
                  </a:lnTo>
                  <a:lnTo>
                    <a:pt x="1860689" y="471144"/>
                  </a:lnTo>
                  <a:lnTo>
                    <a:pt x="1855939" y="477723"/>
                  </a:lnTo>
                  <a:lnTo>
                    <a:pt x="1854200" y="485775"/>
                  </a:lnTo>
                  <a:lnTo>
                    <a:pt x="1855939" y="493839"/>
                  </a:lnTo>
                  <a:lnTo>
                    <a:pt x="1860689" y="500418"/>
                  </a:lnTo>
                  <a:lnTo>
                    <a:pt x="1867750" y="504850"/>
                  </a:lnTo>
                  <a:lnTo>
                    <a:pt x="1876425" y="506476"/>
                  </a:lnTo>
                  <a:lnTo>
                    <a:pt x="1885086" y="504850"/>
                  </a:lnTo>
                  <a:lnTo>
                    <a:pt x="1892147" y="500418"/>
                  </a:lnTo>
                  <a:lnTo>
                    <a:pt x="1896897" y="493839"/>
                  </a:lnTo>
                  <a:lnTo>
                    <a:pt x="1898650" y="485775"/>
                  </a:lnTo>
                  <a:close/>
                </a:path>
                <a:path w="5139055" h="3907154">
                  <a:moveTo>
                    <a:pt x="1908175" y="1388237"/>
                  </a:moveTo>
                  <a:lnTo>
                    <a:pt x="1906358" y="1379931"/>
                  </a:lnTo>
                  <a:lnTo>
                    <a:pt x="1901444" y="1373149"/>
                  </a:lnTo>
                  <a:lnTo>
                    <a:pt x="1894128" y="1368577"/>
                  </a:lnTo>
                  <a:lnTo>
                    <a:pt x="1885188" y="1366901"/>
                  </a:lnTo>
                  <a:lnTo>
                    <a:pt x="1876209" y="1368577"/>
                  </a:lnTo>
                  <a:lnTo>
                    <a:pt x="1868868" y="1373149"/>
                  </a:lnTo>
                  <a:lnTo>
                    <a:pt x="1863890" y="1379931"/>
                  </a:lnTo>
                  <a:lnTo>
                    <a:pt x="1862074" y="1388237"/>
                  </a:lnTo>
                  <a:lnTo>
                    <a:pt x="1863890" y="1396580"/>
                  </a:lnTo>
                  <a:lnTo>
                    <a:pt x="1868868" y="1403400"/>
                  </a:lnTo>
                  <a:lnTo>
                    <a:pt x="1876209" y="1408010"/>
                  </a:lnTo>
                  <a:lnTo>
                    <a:pt x="1885188" y="1409700"/>
                  </a:lnTo>
                  <a:lnTo>
                    <a:pt x="1894128" y="1408010"/>
                  </a:lnTo>
                  <a:lnTo>
                    <a:pt x="1901444" y="1403400"/>
                  </a:lnTo>
                  <a:lnTo>
                    <a:pt x="1906358" y="1396580"/>
                  </a:lnTo>
                  <a:lnTo>
                    <a:pt x="1908175" y="1388237"/>
                  </a:lnTo>
                  <a:close/>
                </a:path>
                <a:path w="5139055" h="3907154">
                  <a:moveTo>
                    <a:pt x="1916049" y="3540125"/>
                  </a:moveTo>
                  <a:lnTo>
                    <a:pt x="1914296" y="3532098"/>
                  </a:lnTo>
                  <a:lnTo>
                    <a:pt x="1909546" y="3525545"/>
                  </a:lnTo>
                  <a:lnTo>
                    <a:pt x="1902485" y="3521113"/>
                  </a:lnTo>
                  <a:lnTo>
                    <a:pt x="1893824" y="3519487"/>
                  </a:lnTo>
                  <a:lnTo>
                    <a:pt x="1885200" y="3521113"/>
                  </a:lnTo>
                  <a:lnTo>
                    <a:pt x="1878139" y="3525545"/>
                  </a:lnTo>
                  <a:lnTo>
                    <a:pt x="1873351" y="3532098"/>
                  </a:lnTo>
                  <a:lnTo>
                    <a:pt x="1871599" y="3540125"/>
                  </a:lnTo>
                  <a:lnTo>
                    <a:pt x="1873351" y="3548164"/>
                  </a:lnTo>
                  <a:lnTo>
                    <a:pt x="1878139" y="3554730"/>
                  </a:lnTo>
                  <a:lnTo>
                    <a:pt x="1885200" y="3559149"/>
                  </a:lnTo>
                  <a:lnTo>
                    <a:pt x="1893824" y="3560762"/>
                  </a:lnTo>
                  <a:lnTo>
                    <a:pt x="1902485" y="3559149"/>
                  </a:lnTo>
                  <a:lnTo>
                    <a:pt x="1909546" y="3554730"/>
                  </a:lnTo>
                  <a:lnTo>
                    <a:pt x="1914296" y="3548164"/>
                  </a:lnTo>
                  <a:lnTo>
                    <a:pt x="1916049" y="3540125"/>
                  </a:lnTo>
                  <a:close/>
                </a:path>
                <a:path w="5139055" h="3907154">
                  <a:moveTo>
                    <a:pt x="1916049" y="418338"/>
                  </a:moveTo>
                  <a:lnTo>
                    <a:pt x="1914296" y="410006"/>
                  </a:lnTo>
                  <a:lnTo>
                    <a:pt x="1909546" y="403186"/>
                  </a:lnTo>
                  <a:lnTo>
                    <a:pt x="1902485" y="398576"/>
                  </a:lnTo>
                  <a:lnTo>
                    <a:pt x="1893824" y="396875"/>
                  </a:lnTo>
                  <a:lnTo>
                    <a:pt x="1885200" y="398576"/>
                  </a:lnTo>
                  <a:lnTo>
                    <a:pt x="1878139" y="403186"/>
                  </a:lnTo>
                  <a:lnTo>
                    <a:pt x="1873351" y="410006"/>
                  </a:lnTo>
                  <a:lnTo>
                    <a:pt x="1871599" y="418338"/>
                  </a:lnTo>
                  <a:lnTo>
                    <a:pt x="1873351" y="426681"/>
                  </a:lnTo>
                  <a:lnTo>
                    <a:pt x="1878139" y="433501"/>
                  </a:lnTo>
                  <a:lnTo>
                    <a:pt x="1885200" y="438111"/>
                  </a:lnTo>
                  <a:lnTo>
                    <a:pt x="1893824" y="439801"/>
                  </a:lnTo>
                  <a:lnTo>
                    <a:pt x="1902485" y="438111"/>
                  </a:lnTo>
                  <a:lnTo>
                    <a:pt x="1909546" y="433501"/>
                  </a:lnTo>
                  <a:lnTo>
                    <a:pt x="1914296" y="426681"/>
                  </a:lnTo>
                  <a:lnTo>
                    <a:pt x="1916049" y="418338"/>
                  </a:lnTo>
                  <a:close/>
                </a:path>
                <a:path w="5139055" h="3907154">
                  <a:moveTo>
                    <a:pt x="1970024" y="2401062"/>
                  </a:moveTo>
                  <a:lnTo>
                    <a:pt x="1968271" y="2392730"/>
                  </a:lnTo>
                  <a:lnTo>
                    <a:pt x="1963521" y="2385911"/>
                  </a:lnTo>
                  <a:lnTo>
                    <a:pt x="1956460" y="2381300"/>
                  </a:lnTo>
                  <a:lnTo>
                    <a:pt x="1947799" y="2379599"/>
                  </a:lnTo>
                  <a:lnTo>
                    <a:pt x="1939175" y="2381300"/>
                  </a:lnTo>
                  <a:lnTo>
                    <a:pt x="1932114" y="2385911"/>
                  </a:lnTo>
                  <a:lnTo>
                    <a:pt x="1927326" y="2392730"/>
                  </a:lnTo>
                  <a:lnTo>
                    <a:pt x="1925574" y="2401062"/>
                  </a:lnTo>
                  <a:lnTo>
                    <a:pt x="1927326" y="2409406"/>
                  </a:lnTo>
                  <a:lnTo>
                    <a:pt x="1932114" y="2416225"/>
                  </a:lnTo>
                  <a:lnTo>
                    <a:pt x="1939175" y="2420836"/>
                  </a:lnTo>
                  <a:lnTo>
                    <a:pt x="1947799" y="2422525"/>
                  </a:lnTo>
                  <a:lnTo>
                    <a:pt x="1956460" y="2420836"/>
                  </a:lnTo>
                  <a:lnTo>
                    <a:pt x="1963521" y="2416225"/>
                  </a:lnTo>
                  <a:lnTo>
                    <a:pt x="1968271" y="2409406"/>
                  </a:lnTo>
                  <a:lnTo>
                    <a:pt x="1970024" y="2401062"/>
                  </a:lnTo>
                  <a:close/>
                </a:path>
                <a:path w="5139055" h="3907154">
                  <a:moveTo>
                    <a:pt x="1989201" y="1962150"/>
                  </a:moveTo>
                  <a:lnTo>
                    <a:pt x="1987372" y="1954098"/>
                  </a:lnTo>
                  <a:lnTo>
                    <a:pt x="1982406" y="1947519"/>
                  </a:lnTo>
                  <a:lnTo>
                    <a:pt x="1975053" y="1943087"/>
                  </a:lnTo>
                  <a:lnTo>
                    <a:pt x="1966087" y="1941449"/>
                  </a:lnTo>
                  <a:lnTo>
                    <a:pt x="1957133" y="1943087"/>
                  </a:lnTo>
                  <a:lnTo>
                    <a:pt x="1949818" y="1947519"/>
                  </a:lnTo>
                  <a:lnTo>
                    <a:pt x="1944903" y="1954098"/>
                  </a:lnTo>
                  <a:lnTo>
                    <a:pt x="1943100" y="1962150"/>
                  </a:lnTo>
                  <a:lnTo>
                    <a:pt x="1944903" y="1970214"/>
                  </a:lnTo>
                  <a:lnTo>
                    <a:pt x="1949831" y="1976793"/>
                  </a:lnTo>
                  <a:lnTo>
                    <a:pt x="1957133" y="1981225"/>
                  </a:lnTo>
                  <a:lnTo>
                    <a:pt x="1966087" y="1982851"/>
                  </a:lnTo>
                  <a:lnTo>
                    <a:pt x="1975053" y="1981225"/>
                  </a:lnTo>
                  <a:lnTo>
                    <a:pt x="1982393" y="1976793"/>
                  </a:lnTo>
                  <a:lnTo>
                    <a:pt x="1987372" y="1970214"/>
                  </a:lnTo>
                  <a:lnTo>
                    <a:pt x="1989201" y="1962150"/>
                  </a:lnTo>
                  <a:close/>
                </a:path>
                <a:path w="5139055" h="3907154">
                  <a:moveTo>
                    <a:pt x="2023999" y="1810512"/>
                  </a:moveTo>
                  <a:lnTo>
                    <a:pt x="2022246" y="1802180"/>
                  </a:lnTo>
                  <a:lnTo>
                    <a:pt x="2017496" y="1795360"/>
                  </a:lnTo>
                  <a:lnTo>
                    <a:pt x="2010435" y="1790750"/>
                  </a:lnTo>
                  <a:lnTo>
                    <a:pt x="2001774" y="1789049"/>
                  </a:lnTo>
                  <a:lnTo>
                    <a:pt x="1993150" y="1790750"/>
                  </a:lnTo>
                  <a:lnTo>
                    <a:pt x="1986089" y="1795360"/>
                  </a:lnTo>
                  <a:lnTo>
                    <a:pt x="1981301" y="1802180"/>
                  </a:lnTo>
                  <a:lnTo>
                    <a:pt x="1979549" y="1810512"/>
                  </a:lnTo>
                  <a:lnTo>
                    <a:pt x="1981301" y="1818855"/>
                  </a:lnTo>
                  <a:lnTo>
                    <a:pt x="1986089" y="1825675"/>
                  </a:lnTo>
                  <a:lnTo>
                    <a:pt x="1993150" y="1830285"/>
                  </a:lnTo>
                  <a:lnTo>
                    <a:pt x="2001774" y="1831975"/>
                  </a:lnTo>
                  <a:lnTo>
                    <a:pt x="2010435" y="1830285"/>
                  </a:lnTo>
                  <a:lnTo>
                    <a:pt x="2017496" y="1825675"/>
                  </a:lnTo>
                  <a:lnTo>
                    <a:pt x="2022246" y="1818855"/>
                  </a:lnTo>
                  <a:lnTo>
                    <a:pt x="2023999" y="1810512"/>
                  </a:lnTo>
                  <a:close/>
                </a:path>
                <a:path w="5139055" h="3907154">
                  <a:moveTo>
                    <a:pt x="2151126" y="2729738"/>
                  </a:moveTo>
                  <a:lnTo>
                    <a:pt x="2149297" y="2721406"/>
                  </a:lnTo>
                  <a:lnTo>
                    <a:pt x="2144331" y="2714587"/>
                  </a:lnTo>
                  <a:lnTo>
                    <a:pt x="2136978" y="2709976"/>
                  </a:lnTo>
                  <a:lnTo>
                    <a:pt x="2128012" y="2708275"/>
                  </a:lnTo>
                  <a:lnTo>
                    <a:pt x="2119058" y="2709976"/>
                  </a:lnTo>
                  <a:lnTo>
                    <a:pt x="2111756" y="2714587"/>
                  </a:lnTo>
                  <a:lnTo>
                    <a:pt x="2106828" y="2721406"/>
                  </a:lnTo>
                  <a:lnTo>
                    <a:pt x="2105025" y="2729738"/>
                  </a:lnTo>
                  <a:lnTo>
                    <a:pt x="2106828" y="2738082"/>
                  </a:lnTo>
                  <a:lnTo>
                    <a:pt x="2111756" y="2744901"/>
                  </a:lnTo>
                  <a:lnTo>
                    <a:pt x="2119058" y="2749512"/>
                  </a:lnTo>
                  <a:lnTo>
                    <a:pt x="2128012" y="2751201"/>
                  </a:lnTo>
                  <a:lnTo>
                    <a:pt x="2136978" y="2749512"/>
                  </a:lnTo>
                  <a:lnTo>
                    <a:pt x="2144318" y="2744901"/>
                  </a:lnTo>
                  <a:lnTo>
                    <a:pt x="2149297" y="2738082"/>
                  </a:lnTo>
                  <a:lnTo>
                    <a:pt x="2151126" y="2729738"/>
                  </a:lnTo>
                  <a:close/>
                </a:path>
                <a:path w="5139055" h="3907154">
                  <a:moveTo>
                    <a:pt x="2178050" y="3885412"/>
                  </a:moveTo>
                  <a:lnTo>
                    <a:pt x="2176234" y="3877081"/>
                  </a:lnTo>
                  <a:lnTo>
                    <a:pt x="2171306" y="3870261"/>
                  </a:lnTo>
                  <a:lnTo>
                    <a:pt x="2164003" y="3865664"/>
                  </a:lnTo>
                  <a:lnTo>
                    <a:pt x="2155063" y="3863975"/>
                  </a:lnTo>
                  <a:lnTo>
                    <a:pt x="2146084" y="3865664"/>
                  </a:lnTo>
                  <a:lnTo>
                    <a:pt x="2138743" y="3870261"/>
                  </a:lnTo>
                  <a:lnTo>
                    <a:pt x="2133765" y="3877081"/>
                  </a:lnTo>
                  <a:lnTo>
                    <a:pt x="2131949" y="3885412"/>
                  </a:lnTo>
                  <a:lnTo>
                    <a:pt x="2133765" y="3893756"/>
                  </a:lnTo>
                  <a:lnTo>
                    <a:pt x="2138743" y="3900563"/>
                  </a:lnTo>
                  <a:lnTo>
                    <a:pt x="2146084" y="3905161"/>
                  </a:lnTo>
                  <a:lnTo>
                    <a:pt x="2155063" y="3906837"/>
                  </a:lnTo>
                  <a:lnTo>
                    <a:pt x="2164003" y="3905161"/>
                  </a:lnTo>
                  <a:lnTo>
                    <a:pt x="2171319" y="3900563"/>
                  </a:lnTo>
                  <a:lnTo>
                    <a:pt x="2176234" y="3893756"/>
                  </a:lnTo>
                  <a:lnTo>
                    <a:pt x="2178050" y="3885412"/>
                  </a:lnTo>
                  <a:close/>
                </a:path>
                <a:path w="5139055" h="3907154">
                  <a:moveTo>
                    <a:pt x="2195449" y="3059176"/>
                  </a:moveTo>
                  <a:lnTo>
                    <a:pt x="2193696" y="3051124"/>
                  </a:lnTo>
                  <a:lnTo>
                    <a:pt x="2188946" y="3044545"/>
                  </a:lnTo>
                  <a:lnTo>
                    <a:pt x="2181885" y="3040113"/>
                  </a:lnTo>
                  <a:lnTo>
                    <a:pt x="2173224" y="3038475"/>
                  </a:lnTo>
                  <a:lnTo>
                    <a:pt x="2164600" y="3040113"/>
                  </a:lnTo>
                  <a:lnTo>
                    <a:pt x="2157539" y="3044545"/>
                  </a:lnTo>
                  <a:lnTo>
                    <a:pt x="2152751" y="3051124"/>
                  </a:lnTo>
                  <a:lnTo>
                    <a:pt x="2150999" y="3059176"/>
                  </a:lnTo>
                  <a:lnTo>
                    <a:pt x="2152751" y="3067164"/>
                  </a:lnTo>
                  <a:lnTo>
                    <a:pt x="2157539" y="3073704"/>
                  </a:lnTo>
                  <a:lnTo>
                    <a:pt x="2164600" y="3078137"/>
                  </a:lnTo>
                  <a:lnTo>
                    <a:pt x="2173224" y="3079750"/>
                  </a:lnTo>
                  <a:lnTo>
                    <a:pt x="2181885" y="3078137"/>
                  </a:lnTo>
                  <a:lnTo>
                    <a:pt x="2188946" y="3073704"/>
                  </a:lnTo>
                  <a:lnTo>
                    <a:pt x="2193696" y="3067164"/>
                  </a:lnTo>
                  <a:lnTo>
                    <a:pt x="2195449" y="3059176"/>
                  </a:lnTo>
                  <a:close/>
                </a:path>
                <a:path w="5139055" h="3907154">
                  <a:moveTo>
                    <a:pt x="2195449" y="1818513"/>
                  </a:moveTo>
                  <a:lnTo>
                    <a:pt x="2193696" y="1810181"/>
                  </a:lnTo>
                  <a:lnTo>
                    <a:pt x="2188946" y="1803361"/>
                  </a:lnTo>
                  <a:lnTo>
                    <a:pt x="2181885" y="1798751"/>
                  </a:lnTo>
                  <a:lnTo>
                    <a:pt x="2173224" y="1797050"/>
                  </a:lnTo>
                  <a:lnTo>
                    <a:pt x="2164600" y="1798751"/>
                  </a:lnTo>
                  <a:lnTo>
                    <a:pt x="2157539" y="1803361"/>
                  </a:lnTo>
                  <a:lnTo>
                    <a:pt x="2152751" y="1810181"/>
                  </a:lnTo>
                  <a:lnTo>
                    <a:pt x="2150999" y="1818513"/>
                  </a:lnTo>
                  <a:lnTo>
                    <a:pt x="2152751" y="1826856"/>
                  </a:lnTo>
                  <a:lnTo>
                    <a:pt x="2157539" y="1833676"/>
                  </a:lnTo>
                  <a:lnTo>
                    <a:pt x="2164600" y="1838286"/>
                  </a:lnTo>
                  <a:lnTo>
                    <a:pt x="2173224" y="1839976"/>
                  </a:lnTo>
                  <a:lnTo>
                    <a:pt x="2181885" y="1838286"/>
                  </a:lnTo>
                  <a:lnTo>
                    <a:pt x="2188946" y="1833676"/>
                  </a:lnTo>
                  <a:lnTo>
                    <a:pt x="2193696" y="1826856"/>
                  </a:lnTo>
                  <a:lnTo>
                    <a:pt x="2195449" y="1818513"/>
                  </a:lnTo>
                  <a:close/>
                </a:path>
                <a:path w="5139055" h="3907154">
                  <a:moveTo>
                    <a:pt x="2222500" y="2645537"/>
                  </a:moveTo>
                  <a:lnTo>
                    <a:pt x="2220747" y="2637205"/>
                  </a:lnTo>
                  <a:lnTo>
                    <a:pt x="2215997" y="2630386"/>
                  </a:lnTo>
                  <a:lnTo>
                    <a:pt x="2208936" y="2625775"/>
                  </a:lnTo>
                  <a:lnTo>
                    <a:pt x="2200275" y="2624074"/>
                  </a:lnTo>
                  <a:lnTo>
                    <a:pt x="2191601" y="2625775"/>
                  </a:lnTo>
                  <a:lnTo>
                    <a:pt x="2184539" y="2630386"/>
                  </a:lnTo>
                  <a:lnTo>
                    <a:pt x="2179790" y="2637205"/>
                  </a:lnTo>
                  <a:lnTo>
                    <a:pt x="2178050" y="2645537"/>
                  </a:lnTo>
                  <a:lnTo>
                    <a:pt x="2179790" y="2653881"/>
                  </a:lnTo>
                  <a:lnTo>
                    <a:pt x="2184539" y="2660700"/>
                  </a:lnTo>
                  <a:lnTo>
                    <a:pt x="2191601" y="2665311"/>
                  </a:lnTo>
                  <a:lnTo>
                    <a:pt x="2200275" y="2667000"/>
                  </a:lnTo>
                  <a:lnTo>
                    <a:pt x="2208936" y="2665311"/>
                  </a:lnTo>
                  <a:lnTo>
                    <a:pt x="2215997" y="2660700"/>
                  </a:lnTo>
                  <a:lnTo>
                    <a:pt x="2220747" y="2653881"/>
                  </a:lnTo>
                  <a:lnTo>
                    <a:pt x="2222500" y="2645537"/>
                  </a:lnTo>
                  <a:close/>
                </a:path>
                <a:path w="5139055" h="3907154">
                  <a:moveTo>
                    <a:pt x="2259076" y="3396462"/>
                  </a:moveTo>
                  <a:lnTo>
                    <a:pt x="2257247" y="3388131"/>
                  </a:lnTo>
                  <a:lnTo>
                    <a:pt x="2252281" y="3381311"/>
                  </a:lnTo>
                  <a:lnTo>
                    <a:pt x="2244928" y="3376714"/>
                  </a:lnTo>
                  <a:lnTo>
                    <a:pt x="2235962" y="3375025"/>
                  </a:lnTo>
                  <a:lnTo>
                    <a:pt x="2227008" y="3376714"/>
                  </a:lnTo>
                  <a:lnTo>
                    <a:pt x="2219706" y="3381311"/>
                  </a:lnTo>
                  <a:lnTo>
                    <a:pt x="2214778" y="3388131"/>
                  </a:lnTo>
                  <a:lnTo>
                    <a:pt x="2212975" y="3396462"/>
                  </a:lnTo>
                  <a:lnTo>
                    <a:pt x="2214778" y="3404806"/>
                  </a:lnTo>
                  <a:lnTo>
                    <a:pt x="2219706" y="3411613"/>
                  </a:lnTo>
                  <a:lnTo>
                    <a:pt x="2227008" y="3416211"/>
                  </a:lnTo>
                  <a:lnTo>
                    <a:pt x="2235962" y="3417887"/>
                  </a:lnTo>
                  <a:lnTo>
                    <a:pt x="2244928" y="3416211"/>
                  </a:lnTo>
                  <a:lnTo>
                    <a:pt x="2252268" y="3411613"/>
                  </a:lnTo>
                  <a:lnTo>
                    <a:pt x="2257247" y="3404806"/>
                  </a:lnTo>
                  <a:lnTo>
                    <a:pt x="2259076" y="3396462"/>
                  </a:lnTo>
                  <a:close/>
                </a:path>
                <a:path w="5139055" h="3907154">
                  <a:moveTo>
                    <a:pt x="2347849" y="1599438"/>
                  </a:moveTo>
                  <a:lnTo>
                    <a:pt x="2346096" y="1591106"/>
                  </a:lnTo>
                  <a:lnTo>
                    <a:pt x="2341346" y="1584286"/>
                  </a:lnTo>
                  <a:lnTo>
                    <a:pt x="2334285" y="1579676"/>
                  </a:lnTo>
                  <a:lnTo>
                    <a:pt x="2325624" y="1577975"/>
                  </a:lnTo>
                  <a:lnTo>
                    <a:pt x="2317000" y="1579676"/>
                  </a:lnTo>
                  <a:lnTo>
                    <a:pt x="2309939" y="1584286"/>
                  </a:lnTo>
                  <a:lnTo>
                    <a:pt x="2305151" y="1591106"/>
                  </a:lnTo>
                  <a:lnTo>
                    <a:pt x="2303399" y="1599438"/>
                  </a:lnTo>
                  <a:lnTo>
                    <a:pt x="2305151" y="1607781"/>
                  </a:lnTo>
                  <a:lnTo>
                    <a:pt x="2309939" y="1614601"/>
                  </a:lnTo>
                  <a:lnTo>
                    <a:pt x="2317000" y="1619211"/>
                  </a:lnTo>
                  <a:lnTo>
                    <a:pt x="2325624" y="1620901"/>
                  </a:lnTo>
                  <a:lnTo>
                    <a:pt x="2334285" y="1619211"/>
                  </a:lnTo>
                  <a:lnTo>
                    <a:pt x="2341346" y="1614601"/>
                  </a:lnTo>
                  <a:lnTo>
                    <a:pt x="2346096" y="1607781"/>
                  </a:lnTo>
                  <a:lnTo>
                    <a:pt x="2347849" y="1599438"/>
                  </a:lnTo>
                  <a:close/>
                </a:path>
                <a:path w="5139055" h="3907154">
                  <a:moveTo>
                    <a:pt x="2438400" y="2333625"/>
                  </a:moveTo>
                  <a:lnTo>
                    <a:pt x="2436647" y="2325573"/>
                  </a:lnTo>
                  <a:lnTo>
                    <a:pt x="2431897" y="2318994"/>
                  </a:lnTo>
                  <a:lnTo>
                    <a:pt x="2424836" y="2314562"/>
                  </a:lnTo>
                  <a:lnTo>
                    <a:pt x="2416175" y="2312924"/>
                  </a:lnTo>
                  <a:lnTo>
                    <a:pt x="2407501" y="2314562"/>
                  </a:lnTo>
                  <a:lnTo>
                    <a:pt x="2400439" y="2318994"/>
                  </a:lnTo>
                  <a:lnTo>
                    <a:pt x="2395690" y="2325573"/>
                  </a:lnTo>
                  <a:lnTo>
                    <a:pt x="2393950" y="2333625"/>
                  </a:lnTo>
                  <a:lnTo>
                    <a:pt x="2395690" y="2341689"/>
                  </a:lnTo>
                  <a:lnTo>
                    <a:pt x="2400439" y="2348268"/>
                  </a:lnTo>
                  <a:lnTo>
                    <a:pt x="2407501" y="2352700"/>
                  </a:lnTo>
                  <a:lnTo>
                    <a:pt x="2416175" y="2354326"/>
                  </a:lnTo>
                  <a:lnTo>
                    <a:pt x="2424836" y="2352700"/>
                  </a:lnTo>
                  <a:lnTo>
                    <a:pt x="2431897" y="2348268"/>
                  </a:lnTo>
                  <a:lnTo>
                    <a:pt x="2436647" y="2341689"/>
                  </a:lnTo>
                  <a:lnTo>
                    <a:pt x="2438400" y="2333625"/>
                  </a:lnTo>
                  <a:close/>
                </a:path>
                <a:path w="5139055" h="3907154">
                  <a:moveTo>
                    <a:pt x="2447925" y="2594737"/>
                  </a:moveTo>
                  <a:lnTo>
                    <a:pt x="2446109" y="2586405"/>
                  </a:lnTo>
                  <a:lnTo>
                    <a:pt x="2441181" y="2579586"/>
                  </a:lnTo>
                  <a:lnTo>
                    <a:pt x="2433878" y="2574975"/>
                  </a:lnTo>
                  <a:lnTo>
                    <a:pt x="2424938" y="2573274"/>
                  </a:lnTo>
                  <a:lnTo>
                    <a:pt x="2415959" y="2574975"/>
                  </a:lnTo>
                  <a:lnTo>
                    <a:pt x="2408618" y="2579586"/>
                  </a:lnTo>
                  <a:lnTo>
                    <a:pt x="2403640" y="2586405"/>
                  </a:lnTo>
                  <a:lnTo>
                    <a:pt x="2401824" y="2594737"/>
                  </a:lnTo>
                  <a:lnTo>
                    <a:pt x="2403640" y="2603081"/>
                  </a:lnTo>
                  <a:lnTo>
                    <a:pt x="2408618" y="2609900"/>
                  </a:lnTo>
                  <a:lnTo>
                    <a:pt x="2415959" y="2614511"/>
                  </a:lnTo>
                  <a:lnTo>
                    <a:pt x="2424938" y="2616200"/>
                  </a:lnTo>
                  <a:lnTo>
                    <a:pt x="2433878" y="2614511"/>
                  </a:lnTo>
                  <a:lnTo>
                    <a:pt x="2441194" y="2609900"/>
                  </a:lnTo>
                  <a:lnTo>
                    <a:pt x="2446109" y="2603081"/>
                  </a:lnTo>
                  <a:lnTo>
                    <a:pt x="2447925" y="2594737"/>
                  </a:lnTo>
                  <a:close/>
                </a:path>
                <a:path w="5139055" h="3907154">
                  <a:moveTo>
                    <a:pt x="2465324" y="2915412"/>
                  </a:moveTo>
                  <a:lnTo>
                    <a:pt x="2463571" y="2907080"/>
                  </a:lnTo>
                  <a:lnTo>
                    <a:pt x="2458821" y="2900261"/>
                  </a:lnTo>
                  <a:lnTo>
                    <a:pt x="2451760" y="2895650"/>
                  </a:lnTo>
                  <a:lnTo>
                    <a:pt x="2443099" y="2893949"/>
                  </a:lnTo>
                  <a:lnTo>
                    <a:pt x="2434475" y="2895650"/>
                  </a:lnTo>
                  <a:lnTo>
                    <a:pt x="2427414" y="2900261"/>
                  </a:lnTo>
                  <a:lnTo>
                    <a:pt x="2422626" y="2907080"/>
                  </a:lnTo>
                  <a:lnTo>
                    <a:pt x="2420874" y="2915412"/>
                  </a:lnTo>
                  <a:lnTo>
                    <a:pt x="2422626" y="2923756"/>
                  </a:lnTo>
                  <a:lnTo>
                    <a:pt x="2427414" y="2930575"/>
                  </a:lnTo>
                  <a:lnTo>
                    <a:pt x="2434475" y="2935186"/>
                  </a:lnTo>
                  <a:lnTo>
                    <a:pt x="2443099" y="2936875"/>
                  </a:lnTo>
                  <a:lnTo>
                    <a:pt x="2451760" y="2935186"/>
                  </a:lnTo>
                  <a:lnTo>
                    <a:pt x="2458821" y="2930575"/>
                  </a:lnTo>
                  <a:lnTo>
                    <a:pt x="2463571" y="2923756"/>
                  </a:lnTo>
                  <a:lnTo>
                    <a:pt x="2465324" y="2915412"/>
                  </a:lnTo>
                  <a:close/>
                </a:path>
                <a:path w="5139055" h="3907154">
                  <a:moveTo>
                    <a:pt x="2492375" y="1185926"/>
                  </a:moveTo>
                  <a:lnTo>
                    <a:pt x="2490622" y="1177874"/>
                  </a:lnTo>
                  <a:lnTo>
                    <a:pt x="2485872" y="1171295"/>
                  </a:lnTo>
                  <a:lnTo>
                    <a:pt x="2478811" y="1166863"/>
                  </a:lnTo>
                  <a:lnTo>
                    <a:pt x="2470150" y="1165225"/>
                  </a:lnTo>
                  <a:lnTo>
                    <a:pt x="2461476" y="1166863"/>
                  </a:lnTo>
                  <a:lnTo>
                    <a:pt x="2454414" y="1171295"/>
                  </a:lnTo>
                  <a:lnTo>
                    <a:pt x="2449665" y="1177874"/>
                  </a:lnTo>
                  <a:lnTo>
                    <a:pt x="2447925" y="1185926"/>
                  </a:lnTo>
                  <a:lnTo>
                    <a:pt x="2449665" y="1193914"/>
                  </a:lnTo>
                  <a:lnTo>
                    <a:pt x="2454414" y="1200454"/>
                  </a:lnTo>
                  <a:lnTo>
                    <a:pt x="2461476" y="1204887"/>
                  </a:lnTo>
                  <a:lnTo>
                    <a:pt x="2470150" y="1206500"/>
                  </a:lnTo>
                  <a:lnTo>
                    <a:pt x="2478811" y="1204887"/>
                  </a:lnTo>
                  <a:lnTo>
                    <a:pt x="2485872" y="1200454"/>
                  </a:lnTo>
                  <a:lnTo>
                    <a:pt x="2490622" y="1193914"/>
                  </a:lnTo>
                  <a:lnTo>
                    <a:pt x="2492375" y="1185926"/>
                  </a:lnTo>
                  <a:close/>
                </a:path>
                <a:path w="5139055" h="3907154">
                  <a:moveTo>
                    <a:pt x="2563749" y="3286887"/>
                  </a:moveTo>
                  <a:lnTo>
                    <a:pt x="2561996" y="3278581"/>
                  </a:lnTo>
                  <a:lnTo>
                    <a:pt x="2557246" y="3271799"/>
                  </a:lnTo>
                  <a:lnTo>
                    <a:pt x="2550185" y="3267227"/>
                  </a:lnTo>
                  <a:lnTo>
                    <a:pt x="2541524" y="3265551"/>
                  </a:lnTo>
                  <a:lnTo>
                    <a:pt x="2532900" y="3267227"/>
                  </a:lnTo>
                  <a:lnTo>
                    <a:pt x="2525839" y="3271799"/>
                  </a:lnTo>
                  <a:lnTo>
                    <a:pt x="2521051" y="3278581"/>
                  </a:lnTo>
                  <a:lnTo>
                    <a:pt x="2519299" y="3286887"/>
                  </a:lnTo>
                  <a:lnTo>
                    <a:pt x="2521051" y="3295231"/>
                  </a:lnTo>
                  <a:lnTo>
                    <a:pt x="2525839" y="3302050"/>
                  </a:lnTo>
                  <a:lnTo>
                    <a:pt x="2532900" y="3306661"/>
                  </a:lnTo>
                  <a:lnTo>
                    <a:pt x="2541524" y="3308350"/>
                  </a:lnTo>
                  <a:lnTo>
                    <a:pt x="2550185" y="3306661"/>
                  </a:lnTo>
                  <a:lnTo>
                    <a:pt x="2557246" y="3302050"/>
                  </a:lnTo>
                  <a:lnTo>
                    <a:pt x="2561996" y="3295231"/>
                  </a:lnTo>
                  <a:lnTo>
                    <a:pt x="2563749" y="3286887"/>
                  </a:lnTo>
                  <a:close/>
                </a:path>
                <a:path w="5139055" h="3907154">
                  <a:moveTo>
                    <a:pt x="2654300" y="1878076"/>
                  </a:moveTo>
                  <a:lnTo>
                    <a:pt x="2652547" y="1870024"/>
                  </a:lnTo>
                  <a:lnTo>
                    <a:pt x="2647797" y="1863445"/>
                  </a:lnTo>
                  <a:lnTo>
                    <a:pt x="2640736" y="1859013"/>
                  </a:lnTo>
                  <a:lnTo>
                    <a:pt x="2632075" y="1857375"/>
                  </a:lnTo>
                  <a:lnTo>
                    <a:pt x="2623401" y="1859013"/>
                  </a:lnTo>
                  <a:lnTo>
                    <a:pt x="2616339" y="1863445"/>
                  </a:lnTo>
                  <a:lnTo>
                    <a:pt x="2611590" y="1870024"/>
                  </a:lnTo>
                  <a:lnTo>
                    <a:pt x="2609850" y="1878076"/>
                  </a:lnTo>
                  <a:lnTo>
                    <a:pt x="2611590" y="1886064"/>
                  </a:lnTo>
                  <a:lnTo>
                    <a:pt x="2616339" y="1892604"/>
                  </a:lnTo>
                  <a:lnTo>
                    <a:pt x="2623401" y="1897037"/>
                  </a:lnTo>
                  <a:lnTo>
                    <a:pt x="2632075" y="1898650"/>
                  </a:lnTo>
                  <a:lnTo>
                    <a:pt x="2640736" y="1897037"/>
                  </a:lnTo>
                  <a:lnTo>
                    <a:pt x="2647797" y="1892604"/>
                  </a:lnTo>
                  <a:lnTo>
                    <a:pt x="2652547" y="1886064"/>
                  </a:lnTo>
                  <a:lnTo>
                    <a:pt x="2654300" y="1878076"/>
                  </a:lnTo>
                  <a:close/>
                </a:path>
                <a:path w="5139055" h="3907154">
                  <a:moveTo>
                    <a:pt x="2663825" y="3691737"/>
                  </a:moveTo>
                  <a:lnTo>
                    <a:pt x="2662009" y="3683406"/>
                  </a:lnTo>
                  <a:lnTo>
                    <a:pt x="2657081" y="3676586"/>
                  </a:lnTo>
                  <a:lnTo>
                    <a:pt x="2649778" y="3671989"/>
                  </a:lnTo>
                  <a:lnTo>
                    <a:pt x="2640838" y="3670300"/>
                  </a:lnTo>
                  <a:lnTo>
                    <a:pt x="2631859" y="3671989"/>
                  </a:lnTo>
                  <a:lnTo>
                    <a:pt x="2624518" y="3676586"/>
                  </a:lnTo>
                  <a:lnTo>
                    <a:pt x="2619540" y="3683406"/>
                  </a:lnTo>
                  <a:lnTo>
                    <a:pt x="2617724" y="3691737"/>
                  </a:lnTo>
                  <a:lnTo>
                    <a:pt x="2619540" y="3700081"/>
                  </a:lnTo>
                  <a:lnTo>
                    <a:pt x="2624518" y="3706888"/>
                  </a:lnTo>
                  <a:lnTo>
                    <a:pt x="2631859" y="3711486"/>
                  </a:lnTo>
                  <a:lnTo>
                    <a:pt x="2640838" y="3713162"/>
                  </a:lnTo>
                  <a:lnTo>
                    <a:pt x="2649778" y="3711486"/>
                  </a:lnTo>
                  <a:lnTo>
                    <a:pt x="2657094" y="3706888"/>
                  </a:lnTo>
                  <a:lnTo>
                    <a:pt x="2662009" y="3700081"/>
                  </a:lnTo>
                  <a:lnTo>
                    <a:pt x="2663825" y="3691737"/>
                  </a:lnTo>
                  <a:close/>
                </a:path>
                <a:path w="5139055" h="3907154">
                  <a:moveTo>
                    <a:pt x="2897124" y="3033776"/>
                  </a:moveTo>
                  <a:lnTo>
                    <a:pt x="2895371" y="3025724"/>
                  </a:lnTo>
                  <a:lnTo>
                    <a:pt x="2890621" y="3019145"/>
                  </a:lnTo>
                  <a:lnTo>
                    <a:pt x="2883560" y="3014713"/>
                  </a:lnTo>
                  <a:lnTo>
                    <a:pt x="2874899" y="3013075"/>
                  </a:lnTo>
                  <a:lnTo>
                    <a:pt x="2866275" y="3014713"/>
                  </a:lnTo>
                  <a:lnTo>
                    <a:pt x="2859214" y="3019145"/>
                  </a:lnTo>
                  <a:lnTo>
                    <a:pt x="2854426" y="3025724"/>
                  </a:lnTo>
                  <a:lnTo>
                    <a:pt x="2852674" y="3033776"/>
                  </a:lnTo>
                  <a:lnTo>
                    <a:pt x="2854426" y="3041764"/>
                  </a:lnTo>
                  <a:lnTo>
                    <a:pt x="2859214" y="3048304"/>
                  </a:lnTo>
                  <a:lnTo>
                    <a:pt x="2866275" y="3052737"/>
                  </a:lnTo>
                  <a:lnTo>
                    <a:pt x="2874899" y="3054350"/>
                  </a:lnTo>
                  <a:lnTo>
                    <a:pt x="2883560" y="3052737"/>
                  </a:lnTo>
                  <a:lnTo>
                    <a:pt x="2890621" y="3048304"/>
                  </a:lnTo>
                  <a:lnTo>
                    <a:pt x="2895371" y="3041764"/>
                  </a:lnTo>
                  <a:lnTo>
                    <a:pt x="2897124" y="3033776"/>
                  </a:lnTo>
                  <a:close/>
                </a:path>
                <a:path w="5139055" h="3907154">
                  <a:moveTo>
                    <a:pt x="2924175" y="1953387"/>
                  </a:moveTo>
                  <a:lnTo>
                    <a:pt x="2922422" y="1945055"/>
                  </a:lnTo>
                  <a:lnTo>
                    <a:pt x="2917672" y="1938235"/>
                  </a:lnTo>
                  <a:lnTo>
                    <a:pt x="2910611" y="1933625"/>
                  </a:lnTo>
                  <a:lnTo>
                    <a:pt x="2901950" y="1931924"/>
                  </a:lnTo>
                  <a:lnTo>
                    <a:pt x="2893276" y="1933625"/>
                  </a:lnTo>
                  <a:lnTo>
                    <a:pt x="2886214" y="1938235"/>
                  </a:lnTo>
                  <a:lnTo>
                    <a:pt x="2881465" y="1945055"/>
                  </a:lnTo>
                  <a:lnTo>
                    <a:pt x="2879725" y="1953387"/>
                  </a:lnTo>
                  <a:lnTo>
                    <a:pt x="2881465" y="1961730"/>
                  </a:lnTo>
                  <a:lnTo>
                    <a:pt x="2886214" y="1968550"/>
                  </a:lnTo>
                  <a:lnTo>
                    <a:pt x="2893276" y="1973160"/>
                  </a:lnTo>
                  <a:lnTo>
                    <a:pt x="2901950" y="1974850"/>
                  </a:lnTo>
                  <a:lnTo>
                    <a:pt x="2910611" y="1973160"/>
                  </a:lnTo>
                  <a:lnTo>
                    <a:pt x="2917672" y="1968550"/>
                  </a:lnTo>
                  <a:lnTo>
                    <a:pt x="2922422" y="1961730"/>
                  </a:lnTo>
                  <a:lnTo>
                    <a:pt x="2924175" y="1953387"/>
                  </a:lnTo>
                  <a:close/>
                </a:path>
                <a:path w="5139055" h="3907154">
                  <a:moveTo>
                    <a:pt x="3014599" y="1540637"/>
                  </a:moveTo>
                  <a:lnTo>
                    <a:pt x="3012846" y="1532331"/>
                  </a:lnTo>
                  <a:lnTo>
                    <a:pt x="3008096" y="1525549"/>
                  </a:lnTo>
                  <a:lnTo>
                    <a:pt x="3001035" y="1520977"/>
                  </a:lnTo>
                  <a:lnTo>
                    <a:pt x="2992374" y="1519301"/>
                  </a:lnTo>
                  <a:lnTo>
                    <a:pt x="2983750" y="1520977"/>
                  </a:lnTo>
                  <a:lnTo>
                    <a:pt x="2976689" y="1525549"/>
                  </a:lnTo>
                  <a:lnTo>
                    <a:pt x="2971901" y="1532331"/>
                  </a:lnTo>
                  <a:lnTo>
                    <a:pt x="2970149" y="1540637"/>
                  </a:lnTo>
                  <a:lnTo>
                    <a:pt x="2971901" y="1548980"/>
                  </a:lnTo>
                  <a:lnTo>
                    <a:pt x="2976689" y="1555800"/>
                  </a:lnTo>
                  <a:lnTo>
                    <a:pt x="2983750" y="1560410"/>
                  </a:lnTo>
                  <a:lnTo>
                    <a:pt x="2992374" y="1562100"/>
                  </a:lnTo>
                  <a:lnTo>
                    <a:pt x="3001035" y="1560410"/>
                  </a:lnTo>
                  <a:lnTo>
                    <a:pt x="3008096" y="1555800"/>
                  </a:lnTo>
                  <a:lnTo>
                    <a:pt x="3012846" y="1548980"/>
                  </a:lnTo>
                  <a:lnTo>
                    <a:pt x="3014599" y="1540637"/>
                  </a:lnTo>
                  <a:close/>
                </a:path>
                <a:path w="5139055" h="3907154">
                  <a:moveTo>
                    <a:pt x="3095625" y="1801876"/>
                  </a:moveTo>
                  <a:lnTo>
                    <a:pt x="3093872" y="1793824"/>
                  </a:lnTo>
                  <a:lnTo>
                    <a:pt x="3089122" y="1787245"/>
                  </a:lnTo>
                  <a:lnTo>
                    <a:pt x="3082061" y="1782813"/>
                  </a:lnTo>
                  <a:lnTo>
                    <a:pt x="3073400" y="1781175"/>
                  </a:lnTo>
                  <a:lnTo>
                    <a:pt x="3064726" y="1782813"/>
                  </a:lnTo>
                  <a:lnTo>
                    <a:pt x="3057664" y="1787245"/>
                  </a:lnTo>
                  <a:lnTo>
                    <a:pt x="3052915" y="1793824"/>
                  </a:lnTo>
                  <a:lnTo>
                    <a:pt x="3051175" y="1801876"/>
                  </a:lnTo>
                  <a:lnTo>
                    <a:pt x="3052915" y="1809864"/>
                  </a:lnTo>
                  <a:lnTo>
                    <a:pt x="3057664" y="1816404"/>
                  </a:lnTo>
                  <a:lnTo>
                    <a:pt x="3064726" y="1820837"/>
                  </a:lnTo>
                  <a:lnTo>
                    <a:pt x="3073400" y="1822450"/>
                  </a:lnTo>
                  <a:lnTo>
                    <a:pt x="3082061" y="1820837"/>
                  </a:lnTo>
                  <a:lnTo>
                    <a:pt x="3089122" y="1816404"/>
                  </a:lnTo>
                  <a:lnTo>
                    <a:pt x="3093872" y="1809864"/>
                  </a:lnTo>
                  <a:lnTo>
                    <a:pt x="3095625" y="1801876"/>
                  </a:lnTo>
                  <a:close/>
                </a:path>
                <a:path w="5139055" h="3907154">
                  <a:moveTo>
                    <a:pt x="3105150" y="1953387"/>
                  </a:moveTo>
                  <a:lnTo>
                    <a:pt x="3103334" y="1945055"/>
                  </a:lnTo>
                  <a:lnTo>
                    <a:pt x="3098406" y="1938235"/>
                  </a:lnTo>
                  <a:lnTo>
                    <a:pt x="3091103" y="1933625"/>
                  </a:lnTo>
                  <a:lnTo>
                    <a:pt x="3082163" y="1931924"/>
                  </a:lnTo>
                  <a:lnTo>
                    <a:pt x="3073184" y="1933625"/>
                  </a:lnTo>
                  <a:lnTo>
                    <a:pt x="3065843" y="1938235"/>
                  </a:lnTo>
                  <a:lnTo>
                    <a:pt x="3060865" y="1945055"/>
                  </a:lnTo>
                  <a:lnTo>
                    <a:pt x="3059049" y="1953387"/>
                  </a:lnTo>
                  <a:lnTo>
                    <a:pt x="3060865" y="1961730"/>
                  </a:lnTo>
                  <a:lnTo>
                    <a:pt x="3065843" y="1968550"/>
                  </a:lnTo>
                  <a:lnTo>
                    <a:pt x="3073184" y="1973160"/>
                  </a:lnTo>
                  <a:lnTo>
                    <a:pt x="3082163" y="1974850"/>
                  </a:lnTo>
                  <a:lnTo>
                    <a:pt x="3091103" y="1973160"/>
                  </a:lnTo>
                  <a:lnTo>
                    <a:pt x="3098419" y="1968550"/>
                  </a:lnTo>
                  <a:lnTo>
                    <a:pt x="3103334" y="1961730"/>
                  </a:lnTo>
                  <a:lnTo>
                    <a:pt x="3105150" y="1953387"/>
                  </a:lnTo>
                  <a:close/>
                </a:path>
                <a:path w="5139055" h="3907154">
                  <a:moveTo>
                    <a:pt x="3267075" y="2324862"/>
                  </a:moveTo>
                  <a:lnTo>
                    <a:pt x="3265259" y="2316530"/>
                  </a:lnTo>
                  <a:lnTo>
                    <a:pt x="3260331" y="2309711"/>
                  </a:lnTo>
                  <a:lnTo>
                    <a:pt x="3253028" y="2305100"/>
                  </a:lnTo>
                  <a:lnTo>
                    <a:pt x="3244088" y="2303399"/>
                  </a:lnTo>
                  <a:lnTo>
                    <a:pt x="3235109" y="2305100"/>
                  </a:lnTo>
                  <a:lnTo>
                    <a:pt x="3227768" y="2309711"/>
                  </a:lnTo>
                  <a:lnTo>
                    <a:pt x="3222790" y="2316530"/>
                  </a:lnTo>
                  <a:lnTo>
                    <a:pt x="3220974" y="2324862"/>
                  </a:lnTo>
                  <a:lnTo>
                    <a:pt x="3222790" y="2333206"/>
                  </a:lnTo>
                  <a:lnTo>
                    <a:pt x="3227768" y="2340025"/>
                  </a:lnTo>
                  <a:lnTo>
                    <a:pt x="3235109" y="2344636"/>
                  </a:lnTo>
                  <a:lnTo>
                    <a:pt x="3244088" y="2346325"/>
                  </a:lnTo>
                  <a:lnTo>
                    <a:pt x="3253028" y="2344636"/>
                  </a:lnTo>
                  <a:lnTo>
                    <a:pt x="3260344" y="2340025"/>
                  </a:lnTo>
                  <a:lnTo>
                    <a:pt x="3265259" y="2333206"/>
                  </a:lnTo>
                  <a:lnTo>
                    <a:pt x="3267075" y="2324862"/>
                  </a:lnTo>
                  <a:close/>
                </a:path>
                <a:path w="5139055" h="3907154">
                  <a:moveTo>
                    <a:pt x="3328924" y="3261487"/>
                  </a:moveTo>
                  <a:lnTo>
                    <a:pt x="3327171" y="3253181"/>
                  </a:lnTo>
                  <a:lnTo>
                    <a:pt x="3322421" y="3246399"/>
                  </a:lnTo>
                  <a:lnTo>
                    <a:pt x="3315360" y="3241827"/>
                  </a:lnTo>
                  <a:lnTo>
                    <a:pt x="3306699" y="3240151"/>
                  </a:lnTo>
                  <a:lnTo>
                    <a:pt x="3298075" y="3241827"/>
                  </a:lnTo>
                  <a:lnTo>
                    <a:pt x="3291014" y="3246399"/>
                  </a:lnTo>
                  <a:lnTo>
                    <a:pt x="3286226" y="3253181"/>
                  </a:lnTo>
                  <a:lnTo>
                    <a:pt x="3284474" y="3261487"/>
                  </a:lnTo>
                  <a:lnTo>
                    <a:pt x="3286226" y="3269831"/>
                  </a:lnTo>
                  <a:lnTo>
                    <a:pt x="3291014" y="3276650"/>
                  </a:lnTo>
                  <a:lnTo>
                    <a:pt x="3298075" y="3281261"/>
                  </a:lnTo>
                  <a:lnTo>
                    <a:pt x="3306699" y="3282950"/>
                  </a:lnTo>
                  <a:lnTo>
                    <a:pt x="3315360" y="3281261"/>
                  </a:lnTo>
                  <a:lnTo>
                    <a:pt x="3322421" y="3276650"/>
                  </a:lnTo>
                  <a:lnTo>
                    <a:pt x="3327171" y="3269831"/>
                  </a:lnTo>
                  <a:lnTo>
                    <a:pt x="3328924" y="3261487"/>
                  </a:lnTo>
                  <a:close/>
                </a:path>
                <a:path w="5139055" h="3907154">
                  <a:moveTo>
                    <a:pt x="3338449" y="2341626"/>
                  </a:moveTo>
                  <a:lnTo>
                    <a:pt x="3336696" y="2333574"/>
                  </a:lnTo>
                  <a:lnTo>
                    <a:pt x="3331946" y="2326995"/>
                  </a:lnTo>
                  <a:lnTo>
                    <a:pt x="3324885" y="2322563"/>
                  </a:lnTo>
                  <a:lnTo>
                    <a:pt x="3316224" y="2320925"/>
                  </a:lnTo>
                  <a:lnTo>
                    <a:pt x="3307600" y="2322563"/>
                  </a:lnTo>
                  <a:lnTo>
                    <a:pt x="3300539" y="2326995"/>
                  </a:lnTo>
                  <a:lnTo>
                    <a:pt x="3295751" y="2333574"/>
                  </a:lnTo>
                  <a:lnTo>
                    <a:pt x="3293999" y="2341626"/>
                  </a:lnTo>
                  <a:lnTo>
                    <a:pt x="3295751" y="2349614"/>
                  </a:lnTo>
                  <a:lnTo>
                    <a:pt x="3300539" y="2356154"/>
                  </a:lnTo>
                  <a:lnTo>
                    <a:pt x="3307600" y="2360587"/>
                  </a:lnTo>
                  <a:lnTo>
                    <a:pt x="3316224" y="2362200"/>
                  </a:lnTo>
                  <a:lnTo>
                    <a:pt x="3324885" y="2360587"/>
                  </a:lnTo>
                  <a:lnTo>
                    <a:pt x="3331946" y="2356154"/>
                  </a:lnTo>
                  <a:lnTo>
                    <a:pt x="3336696" y="2349614"/>
                  </a:lnTo>
                  <a:lnTo>
                    <a:pt x="3338449" y="2341626"/>
                  </a:lnTo>
                  <a:close/>
                </a:path>
                <a:path w="5139055" h="3907154">
                  <a:moveTo>
                    <a:pt x="3986149" y="2763901"/>
                  </a:moveTo>
                  <a:lnTo>
                    <a:pt x="3984396" y="2755849"/>
                  </a:lnTo>
                  <a:lnTo>
                    <a:pt x="3979646" y="2749270"/>
                  </a:lnTo>
                  <a:lnTo>
                    <a:pt x="3972585" y="2744838"/>
                  </a:lnTo>
                  <a:lnTo>
                    <a:pt x="3963924" y="2743200"/>
                  </a:lnTo>
                  <a:lnTo>
                    <a:pt x="3955300" y="2744838"/>
                  </a:lnTo>
                  <a:lnTo>
                    <a:pt x="3948239" y="2749270"/>
                  </a:lnTo>
                  <a:lnTo>
                    <a:pt x="3943451" y="2755849"/>
                  </a:lnTo>
                  <a:lnTo>
                    <a:pt x="3941699" y="2763901"/>
                  </a:lnTo>
                  <a:lnTo>
                    <a:pt x="3943451" y="2771889"/>
                  </a:lnTo>
                  <a:lnTo>
                    <a:pt x="3948239" y="2778429"/>
                  </a:lnTo>
                  <a:lnTo>
                    <a:pt x="3955300" y="2782862"/>
                  </a:lnTo>
                  <a:lnTo>
                    <a:pt x="3963924" y="2784475"/>
                  </a:lnTo>
                  <a:lnTo>
                    <a:pt x="3972585" y="2782862"/>
                  </a:lnTo>
                  <a:lnTo>
                    <a:pt x="3979646" y="2778429"/>
                  </a:lnTo>
                  <a:lnTo>
                    <a:pt x="3984396" y="2771889"/>
                  </a:lnTo>
                  <a:lnTo>
                    <a:pt x="3986149" y="2763901"/>
                  </a:lnTo>
                  <a:close/>
                </a:path>
                <a:path w="5139055" h="3907154">
                  <a:moveTo>
                    <a:pt x="4292600" y="2131187"/>
                  </a:moveTo>
                  <a:lnTo>
                    <a:pt x="4290847" y="2122855"/>
                  </a:lnTo>
                  <a:lnTo>
                    <a:pt x="4286097" y="2116036"/>
                  </a:lnTo>
                  <a:lnTo>
                    <a:pt x="4279036" y="2111425"/>
                  </a:lnTo>
                  <a:lnTo>
                    <a:pt x="4270375" y="2109724"/>
                  </a:lnTo>
                  <a:lnTo>
                    <a:pt x="4261701" y="2111425"/>
                  </a:lnTo>
                  <a:lnTo>
                    <a:pt x="4254639" y="2116036"/>
                  </a:lnTo>
                  <a:lnTo>
                    <a:pt x="4249890" y="2122855"/>
                  </a:lnTo>
                  <a:lnTo>
                    <a:pt x="4248150" y="2131187"/>
                  </a:lnTo>
                  <a:lnTo>
                    <a:pt x="4249890" y="2139531"/>
                  </a:lnTo>
                  <a:lnTo>
                    <a:pt x="4254639" y="2146350"/>
                  </a:lnTo>
                  <a:lnTo>
                    <a:pt x="4261701" y="2150961"/>
                  </a:lnTo>
                  <a:lnTo>
                    <a:pt x="4270375" y="2152650"/>
                  </a:lnTo>
                  <a:lnTo>
                    <a:pt x="4279036" y="2150961"/>
                  </a:lnTo>
                  <a:lnTo>
                    <a:pt x="4286097" y="2146350"/>
                  </a:lnTo>
                  <a:lnTo>
                    <a:pt x="4290847" y="2139531"/>
                  </a:lnTo>
                  <a:lnTo>
                    <a:pt x="4292600" y="2131187"/>
                  </a:lnTo>
                  <a:close/>
                </a:path>
                <a:path w="5139055" h="3907154">
                  <a:moveTo>
                    <a:pt x="4383151" y="823087"/>
                  </a:moveTo>
                  <a:lnTo>
                    <a:pt x="4381322" y="814755"/>
                  </a:lnTo>
                  <a:lnTo>
                    <a:pt x="4376356" y="807935"/>
                  </a:lnTo>
                  <a:lnTo>
                    <a:pt x="4369003" y="803325"/>
                  </a:lnTo>
                  <a:lnTo>
                    <a:pt x="4360037" y="801624"/>
                  </a:lnTo>
                  <a:lnTo>
                    <a:pt x="4351083" y="803325"/>
                  </a:lnTo>
                  <a:lnTo>
                    <a:pt x="4343781" y="807935"/>
                  </a:lnTo>
                  <a:lnTo>
                    <a:pt x="4338853" y="814755"/>
                  </a:lnTo>
                  <a:lnTo>
                    <a:pt x="4337050" y="823087"/>
                  </a:lnTo>
                  <a:lnTo>
                    <a:pt x="4338853" y="831430"/>
                  </a:lnTo>
                  <a:lnTo>
                    <a:pt x="4343781" y="838250"/>
                  </a:lnTo>
                  <a:lnTo>
                    <a:pt x="4351083" y="842860"/>
                  </a:lnTo>
                  <a:lnTo>
                    <a:pt x="4360037" y="844550"/>
                  </a:lnTo>
                  <a:lnTo>
                    <a:pt x="4369003" y="842860"/>
                  </a:lnTo>
                  <a:lnTo>
                    <a:pt x="4376344" y="838250"/>
                  </a:lnTo>
                  <a:lnTo>
                    <a:pt x="4381322" y="831430"/>
                  </a:lnTo>
                  <a:lnTo>
                    <a:pt x="4383151" y="823087"/>
                  </a:lnTo>
                  <a:close/>
                </a:path>
                <a:path w="5139055" h="3907154">
                  <a:moveTo>
                    <a:pt x="4400550" y="469138"/>
                  </a:moveTo>
                  <a:lnTo>
                    <a:pt x="4398797" y="460806"/>
                  </a:lnTo>
                  <a:lnTo>
                    <a:pt x="4394047" y="453986"/>
                  </a:lnTo>
                  <a:lnTo>
                    <a:pt x="4386986" y="449376"/>
                  </a:lnTo>
                  <a:lnTo>
                    <a:pt x="4378325" y="447675"/>
                  </a:lnTo>
                  <a:lnTo>
                    <a:pt x="4369651" y="449376"/>
                  </a:lnTo>
                  <a:lnTo>
                    <a:pt x="4362589" y="453986"/>
                  </a:lnTo>
                  <a:lnTo>
                    <a:pt x="4357840" y="460806"/>
                  </a:lnTo>
                  <a:lnTo>
                    <a:pt x="4356100" y="469138"/>
                  </a:lnTo>
                  <a:lnTo>
                    <a:pt x="4357840" y="477481"/>
                  </a:lnTo>
                  <a:lnTo>
                    <a:pt x="4362589" y="484301"/>
                  </a:lnTo>
                  <a:lnTo>
                    <a:pt x="4369651" y="488911"/>
                  </a:lnTo>
                  <a:lnTo>
                    <a:pt x="4378325" y="490601"/>
                  </a:lnTo>
                  <a:lnTo>
                    <a:pt x="4386986" y="488911"/>
                  </a:lnTo>
                  <a:lnTo>
                    <a:pt x="4394047" y="484301"/>
                  </a:lnTo>
                  <a:lnTo>
                    <a:pt x="4398797" y="477481"/>
                  </a:lnTo>
                  <a:lnTo>
                    <a:pt x="4400550" y="469138"/>
                  </a:lnTo>
                  <a:close/>
                </a:path>
                <a:path w="5139055" h="3907154">
                  <a:moveTo>
                    <a:pt x="4491101" y="2561463"/>
                  </a:moveTo>
                  <a:lnTo>
                    <a:pt x="4489272" y="2553131"/>
                  </a:lnTo>
                  <a:lnTo>
                    <a:pt x="4484306" y="2546312"/>
                  </a:lnTo>
                  <a:lnTo>
                    <a:pt x="4476953" y="2541701"/>
                  </a:lnTo>
                  <a:lnTo>
                    <a:pt x="4467987" y="2540000"/>
                  </a:lnTo>
                  <a:lnTo>
                    <a:pt x="4459033" y="2541701"/>
                  </a:lnTo>
                  <a:lnTo>
                    <a:pt x="4451731" y="2546312"/>
                  </a:lnTo>
                  <a:lnTo>
                    <a:pt x="4446803" y="2553131"/>
                  </a:lnTo>
                  <a:lnTo>
                    <a:pt x="4445000" y="2561463"/>
                  </a:lnTo>
                  <a:lnTo>
                    <a:pt x="4446803" y="2569807"/>
                  </a:lnTo>
                  <a:lnTo>
                    <a:pt x="4451731" y="2576626"/>
                  </a:lnTo>
                  <a:lnTo>
                    <a:pt x="4459033" y="2581237"/>
                  </a:lnTo>
                  <a:lnTo>
                    <a:pt x="4467987" y="2582926"/>
                  </a:lnTo>
                  <a:lnTo>
                    <a:pt x="4476953" y="2581237"/>
                  </a:lnTo>
                  <a:lnTo>
                    <a:pt x="4484294" y="2576626"/>
                  </a:lnTo>
                  <a:lnTo>
                    <a:pt x="4489272" y="2569807"/>
                  </a:lnTo>
                  <a:lnTo>
                    <a:pt x="4491101" y="2561463"/>
                  </a:lnTo>
                  <a:close/>
                </a:path>
                <a:path w="5139055" h="3907154">
                  <a:moveTo>
                    <a:pt x="5138801" y="190500"/>
                  </a:moveTo>
                  <a:lnTo>
                    <a:pt x="5136972" y="182473"/>
                  </a:lnTo>
                  <a:lnTo>
                    <a:pt x="5132006" y="175933"/>
                  </a:lnTo>
                  <a:lnTo>
                    <a:pt x="5124653" y="171538"/>
                  </a:lnTo>
                  <a:lnTo>
                    <a:pt x="5115687" y="169926"/>
                  </a:lnTo>
                  <a:lnTo>
                    <a:pt x="5106733" y="171538"/>
                  </a:lnTo>
                  <a:lnTo>
                    <a:pt x="5099431" y="175933"/>
                  </a:lnTo>
                  <a:lnTo>
                    <a:pt x="5094503" y="182473"/>
                  </a:lnTo>
                  <a:lnTo>
                    <a:pt x="5092700" y="190500"/>
                  </a:lnTo>
                  <a:lnTo>
                    <a:pt x="5094503" y="198564"/>
                  </a:lnTo>
                  <a:lnTo>
                    <a:pt x="5099431" y="205143"/>
                  </a:lnTo>
                  <a:lnTo>
                    <a:pt x="5106733" y="209575"/>
                  </a:lnTo>
                  <a:lnTo>
                    <a:pt x="5115687" y="211201"/>
                  </a:lnTo>
                  <a:lnTo>
                    <a:pt x="5124653" y="209575"/>
                  </a:lnTo>
                  <a:lnTo>
                    <a:pt x="5131994" y="205143"/>
                  </a:lnTo>
                  <a:lnTo>
                    <a:pt x="5136972" y="198564"/>
                  </a:lnTo>
                  <a:lnTo>
                    <a:pt x="5138801" y="19050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717925" y="909700"/>
              <a:ext cx="3923029" cy="2497455"/>
            </a:xfrm>
            <a:custGeom>
              <a:avLst/>
              <a:gdLst/>
              <a:ahLst/>
              <a:cxnLst/>
              <a:rect l="l" t="t" r="r" b="b"/>
              <a:pathLst>
                <a:path w="3923029" h="2497454">
                  <a:moveTo>
                    <a:pt x="44450" y="105537"/>
                  </a:moveTo>
                  <a:lnTo>
                    <a:pt x="42697" y="97205"/>
                  </a:lnTo>
                  <a:lnTo>
                    <a:pt x="37947" y="90385"/>
                  </a:lnTo>
                  <a:lnTo>
                    <a:pt x="30886" y="85775"/>
                  </a:lnTo>
                  <a:lnTo>
                    <a:pt x="22225" y="84074"/>
                  </a:lnTo>
                  <a:lnTo>
                    <a:pt x="13550" y="85775"/>
                  </a:lnTo>
                  <a:lnTo>
                    <a:pt x="6489" y="90385"/>
                  </a:lnTo>
                  <a:lnTo>
                    <a:pt x="1739" y="97205"/>
                  </a:lnTo>
                  <a:lnTo>
                    <a:pt x="0" y="105537"/>
                  </a:lnTo>
                  <a:lnTo>
                    <a:pt x="1739" y="113880"/>
                  </a:lnTo>
                  <a:lnTo>
                    <a:pt x="6489" y="120700"/>
                  </a:lnTo>
                  <a:lnTo>
                    <a:pt x="13550" y="125310"/>
                  </a:lnTo>
                  <a:lnTo>
                    <a:pt x="22225" y="127000"/>
                  </a:lnTo>
                  <a:lnTo>
                    <a:pt x="30886" y="125310"/>
                  </a:lnTo>
                  <a:lnTo>
                    <a:pt x="37947" y="120700"/>
                  </a:lnTo>
                  <a:lnTo>
                    <a:pt x="42697" y="113880"/>
                  </a:lnTo>
                  <a:lnTo>
                    <a:pt x="44450" y="105537"/>
                  </a:lnTo>
                  <a:close/>
                </a:path>
                <a:path w="3923029" h="2497454">
                  <a:moveTo>
                    <a:pt x="152400" y="190500"/>
                  </a:moveTo>
                  <a:lnTo>
                    <a:pt x="150647" y="182448"/>
                  </a:lnTo>
                  <a:lnTo>
                    <a:pt x="145897" y="175869"/>
                  </a:lnTo>
                  <a:lnTo>
                    <a:pt x="138836" y="171437"/>
                  </a:lnTo>
                  <a:lnTo>
                    <a:pt x="130175" y="169799"/>
                  </a:lnTo>
                  <a:lnTo>
                    <a:pt x="121500" y="171437"/>
                  </a:lnTo>
                  <a:lnTo>
                    <a:pt x="114439" y="175869"/>
                  </a:lnTo>
                  <a:lnTo>
                    <a:pt x="109689" y="182448"/>
                  </a:lnTo>
                  <a:lnTo>
                    <a:pt x="107950" y="190500"/>
                  </a:lnTo>
                  <a:lnTo>
                    <a:pt x="109689" y="198488"/>
                  </a:lnTo>
                  <a:lnTo>
                    <a:pt x="114439" y="205028"/>
                  </a:lnTo>
                  <a:lnTo>
                    <a:pt x="121500" y="209461"/>
                  </a:lnTo>
                  <a:lnTo>
                    <a:pt x="130175" y="211074"/>
                  </a:lnTo>
                  <a:lnTo>
                    <a:pt x="138836" y="209461"/>
                  </a:lnTo>
                  <a:lnTo>
                    <a:pt x="145897" y="205028"/>
                  </a:lnTo>
                  <a:lnTo>
                    <a:pt x="150647" y="198488"/>
                  </a:lnTo>
                  <a:lnTo>
                    <a:pt x="152400" y="190500"/>
                  </a:lnTo>
                  <a:close/>
                </a:path>
                <a:path w="3923029" h="2497454">
                  <a:moveTo>
                    <a:pt x="539750" y="713486"/>
                  </a:moveTo>
                  <a:lnTo>
                    <a:pt x="537997" y="705180"/>
                  </a:lnTo>
                  <a:lnTo>
                    <a:pt x="533247" y="698398"/>
                  </a:lnTo>
                  <a:lnTo>
                    <a:pt x="526186" y="693826"/>
                  </a:lnTo>
                  <a:lnTo>
                    <a:pt x="517525" y="692150"/>
                  </a:lnTo>
                  <a:lnTo>
                    <a:pt x="508850" y="693826"/>
                  </a:lnTo>
                  <a:lnTo>
                    <a:pt x="501789" y="698398"/>
                  </a:lnTo>
                  <a:lnTo>
                    <a:pt x="497039" y="705180"/>
                  </a:lnTo>
                  <a:lnTo>
                    <a:pt x="495300" y="713486"/>
                  </a:lnTo>
                  <a:lnTo>
                    <a:pt x="497039" y="721829"/>
                  </a:lnTo>
                  <a:lnTo>
                    <a:pt x="501789" y="728649"/>
                  </a:lnTo>
                  <a:lnTo>
                    <a:pt x="508850" y="733259"/>
                  </a:lnTo>
                  <a:lnTo>
                    <a:pt x="517525" y="734949"/>
                  </a:lnTo>
                  <a:lnTo>
                    <a:pt x="526186" y="733259"/>
                  </a:lnTo>
                  <a:lnTo>
                    <a:pt x="533247" y="728649"/>
                  </a:lnTo>
                  <a:lnTo>
                    <a:pt x="537997" y="721829"/>
                  </a:lnTo>
                  <a:lnTo>
                    <a:pt x="539750" y="713486"/>
                  </a:lnTo>
                  <a:close/>
                </a:path>
                <a:path w="3923029" h="2497454">
                  <a:moveTo>
                    <a:pt x="1736725" y="502412"/>
                  </a:moveTo>
                  <a:lnTo>
                    <a:pt x="1734972" y="494080"/>
                  </a:lnTo>
                  <a:lnTo>
                    <a:pt x="1730222" y="487260"/>
                  </a:lnTo>
                  <a:lnTo>
                    <a:pt x="1723161" y="482650"/>
                  </a:lnTo>
                  <a:lnTo>
                    <a:pt x="1714500" y="480949"/>
                  </a:lnTo>
                  <a:lnTo>
                    <a:pt x="1705825" y="482650"/>
                  </a:lnTo>
                  <a:lnTo>
                    <a:pt x="1698764" y="487260"/>
                  </a:lnTo>
                  <a:lnTo>
                    <a:pt x="1694014" y="494080"/>
                  </a:lnTo>
                  <a:lnTo>
                    <a:pt x="1692275" y="502412"/>
                  </a:lnTo>
                  <a:lnTo>
                    <a:pt x="1694014" y="510755"/>
                  </a:lnTo>
                  <a:lnTo>
                    <a:pt x="1698764" y="517575"/>
                  </a:lnTo>
                  <a:lnTo>
                    <a:pt x="1705825" y="522185"/>
                  </a:lnTo>
                  <a:lnTo>
                    <a:pt x="1714500" y="523875"/>
                  </a:lnTo>
                  <a:lnTo>
                    <a:pt x="1723161" y="522185"/>
                  </a:lnTo>
                  <a:lnTo>
                    <a:pt x="1730222" y="517575"/>
                  </a:lnTo>
                  <a:lnTo>
                    <a:pt x="1734972" y="510755"/>
                  </a:lnTo>
                  <a:lnTo>
                    <a:pt x="1736725" y="502412"/>
                  </a:lnTo>
                  <a:close/>
                </a:path>
                <a:path w="3923029" h="2497454">
                  <a:moveTo>
                    <a:pt x="1773301" y="469011"/>
                  </a:moveTo>
                  <a:lnTo>
                    <a:pt x="1771472" y="460705"/>
                  </a:lnTo>
                  <a:lnTo>
                    <a:pt x="1766506" y="453923"/>
                  </a:lnTo>
                  <a:lnTo>
                    <a:pt x="1759153" y="449351"/>
                  </a:lnTo>
                  <a:lnTo>
                    <a:pt x="1750187" y="447675"/>
                  </a:lnTo>
                  <a:lnTo>
                    <a:pt x="1741233" y="449351"/>
                  </a:lnTo>
                  <a:lnTo>
                    <a:pt x="1733931" y="453923"/>
                  </a:lnTo>
                  <a:lnTo>
                    <a:pt x="1729003" y="460705"/>
                  </a:lnTo>
                  <a:lnTo>
                    <a:pt x="1727200" y="469011"/>
                  </a:lnTo>
                  <a:lnTo>
                    <a:pt x="1729003" y="477354"/>
                  </a:lnTo>
                  <a:lnTo>
                    <a:pt x="1733931" y="484174"/>
                  </a:lnTo>
                  <a:lnTo>
                    <a:pt x="1741233" y="488784"/>
                  </a:lnTo>
                  <a:lnTo>
                    <a:pt x="1750187" y="490474"/>
                  </a:lnTo>
                  <a:lnTo>
                    <a:pt x="1759153" y="488784"/>
                  </a:lnTo>
                  <a:lnTo>
                    <a:pt x="1766493" y="484174"/>
                  </a:lnTo>
                  <a:lnTo>
                    <a:pt x="1771472" y="477354"/>
                  </a:lnTo>
                  <a:lnTo>
                    <a:pt x="1773301" y="469011"/>
                  </a:lnTo>
                  <a:close/>
                </a:path>
                <a:path w="3923029" h="2497454">
                  <a:moveTo>
                    <a:pt x="1790700" y="1987550"/>
                  </a:moveTo>
                  <a:lnTo>
                    <a:pt x="1788947" y="1979498"/>
                  </a:lnTo>
                  <a:lnTo>
                    <a:pt x="1784197" y="1972919"/>
                  </a:lnTo>
                  <a:lnTo>
                    <a:pt x="1777136" y="1968487"/>
                  </a:lnTo>
                  <a:lnTo>
                    <a:pt x="1768475" y="1966849"/>
                  </a:lnTo>
                  <a:lnTo>
                    <a:pt x="1759800" y="1968487"/>
                  </a:lnTo>
                  <a:lnTo>
                    <a:pt x="1752739" y="1972919"/>
                  </a:lnTo>
                  <a:lnTo>
                    <a:pt x="1747989" y="1979498"/>
                  </a:lnTo>
                  <a:lnTo>
                    <a:pt x="1746250" y="1987550"/>
                  </a:lnTo>
                  <a:lnTo>
                    <a:pt x="1747989" y="1995538"/>
                  </a:lnTo>
                  <a:lnTo>
                    <a:pt x="1752739" y="2002078"/>
                  </a:lnTo>
                  <a:lnTo>
                    <a:pt x="1759800" y="2006511"/>
                  </a:lnTo>
                  <a:lnTo>
                    <a:pt x="1768475" y="2008124"/>
                  </a:lnTo>
                  <a:lnTo>
                    <a:pt x="1777136" y="2006511"/>
                  </a:lnTo>
                  <a:lnTo>
                    <a:pt x="1784197" y="2002078"/>
                  </a:lnTo>
                  <a:lnTo>
                    <a:pt x="1788947" y="1995538"/>
                  </a:lnTo>
                  <a:lnTo>
                    <a:pt x="1790700" y="1987550"/>
                  </a:lnTo>
                  <a:close/>
                </a:path>
                <a:path w="3923029" h="2497454">
                  <a:moveTo>
                    <a:pt x="1790700" y="1329436"/>
                  </a:moveTo>
                  <a:lnTo>
                    <a:pt x="1788947" y="1321130"/>
                  </a:lnTo>
                  <a:lnTo>
                    <a:pt x="1784197" y="1314348"/>
                  </a:lnTo>
                  <a:lnTo>
                    <a:pt x="1777136" y="1309776"/>
                  </a:lnTo>
                  <a:lnTo>
                    <a:pt x="1768475" y="1308100"/>
                  </a:lnTo>
                  <a:lnTo>
                    <a:pt x="1759800" y="1309776"/>
                  </a:lnTo>
                  <a:lnTo>
                    <a:pt x="1752739" y="1314348"/>
                  </a:lnTo>
                  <a:lnTo>
                    <a:pt x="1747989" y="1321130"/>
                  </a:lnTo>
                  <a:lnTo>
                    <a:pt x="1746250" y="1329436"/>
                  </a:lnTo>
                  <a:lnTo>
                    <a:pt x="1747989" y="1337779"/>
                  </a:lnTo>
                  <a:lnTo>
                    <a:pt x="1752739" y="1344599"/>
                  </a:lnTo>
                  <a:lnTo>
                    <a:pt x="1759800" y="1349209"/>
                  </a:lnTo>
                  <a:lnTo>
                    <a:pt x="1768475" y="1350899"/>
                  </a:lnTo>
                  <a:lnTo>
                    <a:pt x="1777136" y="1349209"/>
                  </a:lnTo>
                  <a:lnTo>
                    <a:pt x="1784197" y="1344599"/>
                  </a:lnTo>
                  <a:lnTo>
                    <a:pt x="1788947" y="1337779"/>
                  </a:lnTo>
                  <a:lnTo>
                    <a:pt x="1790700" y="1329436"/>
                  </a:lnTo>
                  <a:close/>
                </a:path>
                <a:path w="3923029" h="2497454">
                  <a:moveTo>
                    <a:pt x="1871599" y="578612"/>
                  </a:moveTo>
                  <a:lnTo>
                    <a:pt x="1869846" y="570280"/>
                  </a:lnTo>
                  <a:lnTo>
                    <a:pt x="1865096" y="563460"/>
                  </a:lnTo>
                  <a:lnTo>
                    <a:pt x="1858035" y="558850"/>
                  </a:lnTo>
                  <a:lnTo>
                    <a:pt x="1849374" y="557149"/>
                  </a:lnTo>
                  <a:lnTo>
                    <a:pt x="1840750" y="558850"/>
                  </a:lnTo>
                  <a:lnTo>
                    <a:pt x="1833689" y="563460"/>
                  </a:lnTo>
                  <a:lnTo>
                    <a:pt x="1828901" y="570280"/>
                  </a:lnTo>
                  <a:lnTo>
                    <a:pt x="1827149" y="578612"/>
                  </a:lnTo>
                  <a:lnTo>
                    <a:pt x="1828901" y="586955"/>
                  </a:lnTo>
                  <a:lnTo>
                    <a:pt x="1833689" y="593775"/>
                  </a:lnTo>
                  <a:lnTo>
                    <a:pt x="1840750" y="598385"/>
                  </a:lnTo>
                  <a:lnTo>
                    <a:pt x="1849374" y="600075"/>
                  </a:lnTo>
                  <a:lnTo>
                    <a:pt x="1858035" y="598385"/>
                  </a:lnTo>
                  <a:lnTo>
                    <a:pt x="1865096" y="593775"/>
                  </a:lnTo>
                  <a:lnTo>
                    <a:pt x="1869846" y="586955"/>
                  </a:lnTo>
                  <a:lnTo>
                    <a:pt x="1871599" y="578612"/>
                  </a:lnTo>
                  <a:close/>
                </a:path>
                <a:path w="3923029" h="2497454">
                  <a:moveTo>
                    <a:pt x="1925574" y="671449"/>
                  </a:moveTo>
                  <a:lnTo>
                    <a:pt x="1923821" y="663422"/>
                  </a:lnTo>
                  <a:lnTo>
                    <a:pt x="1919071" y="656882"/>
                  </a:lnTo>
                  <a:lnTo>
                    <a:pt x="1912010" y="652487"/>
                  </a:lnTo>
                  <a:lnTo>
                    <a:pt x="1903349" y="650875"/>
                  </a:lnTo>
                  <a:lnTo>
                    <a:pt x="1894725" y="652487"/>
                  </a:lnTo>
                  <a:lnTo>
                    <a:pt x="1887664" y="656882"/>
                  </a:lnTo>
                  <a:lnTo>
                    <a:pt x="1882876" y="663422"/>
                  </a:lnTo>
                  <a:lnTo>
                    <a:pt x="1881124" y="671449"/>
                  </a:lnTo>
                  <a:lnTo>
                    <a:pt x="1882876" y="679513"/>
                  </a:lnTo>
                  <a:lnTo>
                    <a:pt x="1887664" y="686092"/>
                  </a:lnTo>
                  <a:lnTo>
                    <a:pt x="1894725" y="690524"/>
                  </a:lnTo>
                  <a:lnTo>
                    <a:pt x="1903349" y="692150"/>
                  </a:lnTo>
                  <a:lnTo>
                    <a:pt x="1912010" y="690524"/>
                  </a:lnTo>
                  <a:lnTo>
                    <a:pt x="1919071" y="686092"/>
                  </a:lnTo>
                  <a:lnTo>
                    <a:pt x="1923821" y="679513"/>
                  </a:lnTo>
                  <a:lnTo>
                    <a:pt x="1925574" y="671449"/>
                  </a:lnTo>
                  <a:close/>
                </a:path>
                <a:path w="3923029" h="2497454">
                  <a:moveTo>
                    <a:pt x="2077974" y="1455674"/>
                  </a:moveTo>
                  <a:lnTo>
                    <a:pt x="2076221" y="1447647"/>
                  </a:lnTo>
                  <a:lnTo>
                    <a:pt x="2071471" y="1441107"/>
                  </a:lnTo>
                  <a:lnTo>
                    <a:pt x="2064410" y="1436712"/>
                  </a:lnTo>
                  <a:lnTo>
                    <a:pt x="2055749" y="1435100"/>
                  </a:lnTo>
                  <a:lnTo>
                    <a:pt x="2047125" y="1436712"/>
                  </a:lnTo>
                  <a:lnTo>
                    <a:pt x="2040064" y="1441107"/>
                  </a:lnTo>
                  <a:lnTo>
                    <a:pt x="2035276" y="1447647"/>
                  </a:lnTo>
                  <a:lnTo>
                    <a:pt x="2033524" y="1455674"/>
                  </a:lnTo>
                  <a:lnTo>
                    <a:pt x="2035276" y="1463738"/>
                  </a:lnTo>
                  <a:lnTo>
                    <a:pt x="2040064" y="1470317"/>
                  </a:lnTo>
                  <a:lnTo>
                    <a:pt x="2047125" y="1474749"/>
                  </a:lnTo>
                  <a:lnTo>
                    <a:pt x="2055749" y="1476375"/>
                  </a:lnTo>
                  <a:lnTo>
                    <a:pt x="2064410" y="1474749"/>
                  </a:lnTo>
                  <a:lnTo>
                    <a:pt x="2071471" y="1470317"/>
                  </a:lnTo>
                  <a:lnTo>
                    <a:pt x="2076221" y="1463738"/>
                  </a:lnTo>
                  <a:lnTo>
                    <a:pt x="2077974" y="1455674"/>
                  </a:lnTo>
                  <a:close/>
                </a:path>
                <a:path w="3923029" h="2497454">
                  <a:moveTo>
                    <a:pt x="2124075" y="1219962"/>
                  </a:moveTo>
                  <a:lnTo>
                    <a:pt x="2122259" y="1211630"/>
                  </a:lnTo>
                  <a:lnTo>
                    <a:pt x="2117344" y="1204810"/>
                  </a:lnTo>
                  <a:lnTo>
                    <a:pt x="2110028" y="1200200"/>
                  </a:lnTo>
                  <a:lnTo>
                    <a:pt x="2101088" y="1198499"/>
                  </a:lnTo>
                  <a:lnTo>
                    <a:pt x="2092109" y="1200200"/>
                  </a:lnTo>
                  <a:lnTo>
                    <a:pt x="2084768" y="1204810"/>
                  </a:lnTo>
                  <a:lnTo>
                    <a:pt x="2079790" y="1211630"/>
                  </a:lnTo>
                  <a:lnTo>
                    <a:pt x="2077974" y="1219962"/>
                  </a:lnTo>
                  <a:lnTo>
                    <a:pt x="2079790" y="1228305"/>
                  </a:lnTo>
                  <a:lnTo>
                    <a:pt x="2084768" y="1235125"/>
                  </a:lnTo>
                  <a:lnTo>
                    <a:pt x="2092109" y="1239735"/>
                  </a:lnTo>
                  <a:lnTo>
                    <a:pt x="2101088" y="1241425"/>
                  </a:lnTo>
                  <a:lnTo>
                    <a:pt x="2110028" y="1239735"/>
                  </a:lnTo>
                  <a:lnTo>
                    <a:pt x="2117331" y="1235125"/>
                  </a:lnTo>
                  <a:lnTo>
                    <a:pt x="2122259" y="1228305"/>
                  </a:lnTo>
                  <a:lnTo>
                    <a:pt x="2124075" y="1219962"/>
                  </a:lnTo>
                  <a:close/>
                </a:path>
                <a:path w="3923029" h="2497454">
                  <a:moveTo>
                    <a:pt x="2276475" y="738886"/>
                  </a:moveTo>
                  <a:lnTo>
                    <a:pt x="2274722" y="730580"/>
                  </a:lnTo>
                  <a:lnTo>
                    <a:pt x="2269972" y="723798"/>
                  </a:lnTo>
                  <a:lnTo>
                    <a:pt x="2262911" y="719226"/>
                  </a:lnTo>
                  <a:lnTo>
                    <a:pt x="2254250" y="717550"/>
                  </a:lnTo>
                  <a:lnTo>
                    <a:pt x="2245576" y="719226"/>
                  </a:lnTo>
                  <a:lnTo>
                    <a:pt x="2238514" y="723798"/>
                  </a:lnTo>
                  <a:lnTo>
                    <a:pt x="2233765" y="730580"/>
                  </a:lnTo>
                  <a:lnTo>
                    <a:pt x="2232025" y="738886"/>
                  </a:lnTo>
                  <a:lnTo>
                    <a:pt x="2233765" y="747229"/>
                  </a:lnTo>
                  <a:lnTo>
                    <a:pt x="2238514" y="754049"/>
                  </a:lnTo>
                  <a:lnTo>
                    <a:pt x="2245576" y="758659"/>
                  </a:lnTo>
                  <a:lnTo>
                    <a:pt x="2254250" y="760349"/>
                  </a:lnTo>
                  <a:lnTo>
                    <a:pt x="2262911" y="758659"/>
                  </a:lnTo>
                  <a:lnTo>
                    <a:pt x="2269972" y="754049"/>
                  </a:lnTo>
                  <a:lnTo>
                    <a:pt x="2274722" y="747229"/>
                  </a:lnTo>
                  <a:lnTo>
                    <a:pt x="2276475" y="738886"/>
                  </a:lnTo>
                  <a:close/>
                </a:path>
                <a:path w="3923029" h="2497454">
                  <a:moveTo>
                    <a:pt x="2303399" y="1050925"/>
                  </a:moveTo>
                  <a:lnTo>
                    <a:pt x="2301646" y="1042873"/>
                  </a:lnTo>
                  <a:lnTo>
                    <a:pt x="2296896" y="1036294"/>
                  </a:lnTo>
                  <a:lnTo>
                    <a:pt x="2289835" y="1031862"/>
                  </a:lnTo>
                  <a:lnTo>
                    <a:pt x="2281174" y="1030224"/>
                  </a:lnTo>
                  <a:lnTo>
                    <a:pt x="2272550" y="1031862"/>
                  </a:lnTo>
                  <a:lnTo>
                    <a:pt x="2265489" y="1036294"/>
                  </a:lnTo>
                  <a:lnTo>
                    <a:pt x="2260701" y="1042873"/>
                  </a:lnTo>
                  <a:lnTo>
                    <a:pt x="2258949" y="1050925"/>
                  </a:lnTo>
                  <a:lnTo>
                    <a:pt x="2260701" y="1058913"/>
                  </a:lnTo>
                  <a:lnTo>
                    <a:pt x="2265489" y="1065453"/>
                  </a:lnTo>
                  <a:lnTo>
                    <a:pt x="2272550" y="1069886"/>
                  </a:lnTo>
                  <a:lnTo>
                    <a:pt x="2281174" y="1071499"/>
                  </a:lnTo>
                  <a:lnTo>
                    <a:pt x="2289835" y="1069886"/>
                  </a:lnTo>
                  <a:lnTo>
                    <a:pt x="2296896" y="1065453"/>
                  </a:lnTo>
                  <a:lnTo>
                    <a:pt x="2301646" y="1058913"/>
                  </a:lnTo>
                  <a:lnTo>
                    <a:pt x="2303399" y="1050925"/>
                  </a:lnTo>
                  <a:close/>
                </a:path>
                <a:path w="3923029" h="2497454">
                  <a:moveTo>
                    <a:pt x="2393950" y="2097024"/>
                  </a:moveTo>
                  <a:lnTo>
                    <a:pt x="2392134" y="2088972"/>
                  </a:lnTo>
                  <a:lnTo>
                    <a:pt x="2387206" y="2082393"/>
                  </a:lnTo>
                  <a:lnTo>
                    <a:pt x="2379903" y="2077961"/>
                  </a:lnTo>
                  <a:lnTo>
                    <a:pt x="2370963" y="2076323"/>
                  </a:lnTo>
                  <a:lnTo>
                    <a:pt x="2361984" y="2077961"/>
                  </a:lnTo>
                  <a:lnTo>
                    <a:pt x="2354643" y="2082393"/>
                  </a:lnTo>
                  <a:lnTo>
                    <a:pt x="2349665" y="2088972"/>
                  </a:lnTo>
                  <a:lnTo>
                    <a:pt x="2347849" y="2097024"/>
                  </a:lnTo>
                  <a:lnTo>
                    <a:pt x="2349665" y="2105088"/>
                  </a:lnTo>
                  <a:lnTo>
                    <a:pt x="2354643" y="2111667"/>
                  </a:lnTo>
                  <a:lnTo>
                    <a:pt x="2361984" y="2116099"/>
                  </a:lnTo>
                  <a:lnTo>
                    <a:pt x="2370963" y="2117725"/>
                  </a:lnTo>
                  <a:lnTo>
                    <a:pt x="2379903" y="2116099"/>
                  </a:lnTo>
                  <a:lnTo>
                    <a:pt x="2387219" y="2111667"/>
                  </a:lnTo>
                  <a:lnTo>
                    <a:pt x="2392134" y="2105088"/>
                  </a:lnTo>
                  <a:lnTo>
                    <a:pt x="2393950" y="2097024"/>
                  </a:lnTo>
                  <a:close/>
                </a:path>
                <a:path w="3923029" h="2497454">
                  <a:moveTo>
                    <a:pt x="2438400" y="122936"/>
                  </a:moveTo>
                  <a:lnTo>
                    <a:pt x="2436647" y="114630"/>
                  </a:lnTo>
                  <a:lnTo>
                    <a:pt x="2431897" y="107848"/>
                  </a:lnTo>
                  <a:lnTo>
                    <a:pt x="2424836" y="103276"/>
                  </a:lnTo>
                  <a:lnTo>
                    <a:pt x="2416175" y="101600"/>
                  </a:lnTo>
                  <a:lnTo>
                    <a:pt x="2407501" y="103276"/>
                  </a:lnTo>
                  <a:lnTo>
                    <a:pt x="2400439" y="107848"/>
                  </a:lnTo>
                  <a:lnTo>
                    <a:pt x="2395690" y="114630"/>
                  </a:lnTo>
                  <a:lnTo>
                    <a:pt x="2393950" y="122936"/>
                  </a:lnTo>
                  <a:lnTo>
                    <a:pt x="2395690" y="131279"/>
                  </a:lnTo>
                  <a:lnTo>
                    <a:pt x="2400439" y="138099"/>
                  </a:lnTo>
                  <a:lnTo>
                    <a:pt x="2407501" y="142709"/>
                  </a:lnTo>
                  <a:lnTo>
                    <a:pt x="2416175" y="144399"/>
                  </a:lnTo>
                  <a:lnTo>
                    <a:pt x="2424836" y="142709"/>
                  </a:lnTo>
                  <a:lnTo>
                    <a:pt x="2431897" y="138099"/>
                  </a:lnTo>
                  <a:lnTo>
                    <a:pt x="2436647" y="131279"/>
                  </a:lnTo>
                  <a:lnTo>
                    <a:pt x="2438400" y="122936"/>
                  </a:lnTo>
                  <a:close/>
                </a:path>
                <a:path w="3923029" h="2497454">
                  <a:moveTo>
                    <a:pt x="2447925" y="1134999"/>
                  </a:moveTo>
                  <a:lnTo>
                    <a:pt x="2446109" y="1126972"/>
                  </a:lnTo>
                  <a:lnTo>
                    <a:pt x="2441194" y="1120432"/>
                  </a:lnTo>
                  <a:lnTo>
                    <a:pt x="2433878" y="1116037"/>
                  </a:lnTo>
                  <a:lnTo>
                    <a:pt x="2424938" y="1114425"/>
                  </a:lnTo>
                  <a:lnTo>
                    <a:pt x="2415959" y="1116037"/>
                  </a:lnTo>
                  <a:lnTo>
                    <a:pt x="2408618" y="1120432"/>
                  </a:lnTo>
                  <a:lnTo>
                    <a:pt x="2403640" y="1126972"/>
                  </a:lnTo>
                  <a:lnTo>
                    <a:pt x="2401824" y="1134999"/>
                  </a:lnTo>
                  <a:lnTo>
                    <a:pt x="2403640" y="1143063"/>
                  </a:lnTo>
                  <a:lnTo>
                    <a:pt x="2408618" y="1149642"/>
                  </a:lnTo>
                  <a:lnTo>
                    <a:pt x="2415959" y="1154074"/>
                  </a:lnTo>
                  <a:lnTo>
                    <a:pt x="2424938" y="1155700"/>
                  </a:lnTo>
                  <a:lnTo>
                    <a:pt x="2433878" y="1154074"/>
                  </a:lnTo>
                  <a:lnTo>
                    <a:pt x="2441194" y="1149642"/>
                  </a:lnTo>
                  <a:lnTo>
                    <a:pt x="2446109" y="1143063"/>
                  </a:lnTo>
                  <a:lnTo>
                    <a:pt x="2447925" y="1134999"/>
                  </a:lnTo>
                  <a:close/>
                </a:path>
                <a:path w="3923029" h="2497454">
                  <a:moveTo>
                    <a:pt x="2465324" y="232537"/>
                  </a:moveTo>
                  <a:lnTo>
                    <a:pt x="2463571" y="224205"/>
                  </a:lnTo>
                  <a:lnTo>
                    <a:pt x="2458821" y="217385"/>
                  </a:lnTo>
                  <a:lnTo>
                    <a:pt x="2451760" y="212775"/>
                  </a:lnTo>
                  <a:lnTo>
                    <a:pt x="2443099" y="211074"/>
                  </a:lnTo>
                  <a:lnTo>
                    <a:pt x="2434475" y="212775"/>
                  </a:lnTo>
                  <a:lnTo>
                    <a:pt x="2427414" y="217385"/>
                  </a:lnTo>
                  <a:lnTo>
                    <a:pt x="2422626" y="224205"/>
                  </a:lnTo>
                  <a:lnTo>
                    <a:pt x="2420874" y="232537"/>
                  </a:lnTo>
                  <a:lnTo>
                    <a:pt x="2422626" y="240880"/>
                  </a:lnTo>
                  <a:lnTo>
                    <a:pt x="2427414" y="247700"/>
                  </a:lnTo>
                  <a:lnTo>
                    <a:pt x="2434475" y="252310"/>
                  </a:lnTo>
                  <a:lnTo>
                    <a:pt x="2443099" y="254000"/>
                  </a:lnTo>
                  <a:lnTo>
                    <a:pt x="2451760" y="252310"/>
                  </a:lnTo>
                  <a:lnTo>
                    <a:pt x="2458821" y="247700"/>
                  </a:lnTo>
                  <a:lnTo>
                    <a:pt x="2463571" y="240880"/>
                  </a:lnTo>
                  <a:lnTo>
                    <a:pt x="2465324" y="232537"/>
                  </a:lnTo>
                  <a:close/>
                </a:path>
                <a:path w="3923029" h="2497454">
                  <a:moveTo>
                    <a:pt x="2617724" y="299974"/>
                  </a:moveTo>
                  <a:lnTo>
                    <a:pt x="2615971" y="291947"/>
                  </a:lnTo>
                  <a:lnTo>
                    <a:pt x="2611221" y="285407"/>
                  </a:lnTo>
                  <a:lnTo>
                    <a:pt x="2604160" y="281012"/>
                  </a:lnTo>
                  <a:lnTo>
                    <a:pt x="2595499" y="279400"/>
                  </a:lnTo>
                  <a:lnTo>
                    <a:pt x="2586875" y="281012"/>
                  </a:lnTo>
                  <a:lnTo>
                    <a:pt x="2579814" y="285407"/>
                  </a:lnTo>
                  <a:lnTo>
                    <a:pt x="2575026" y="291947"/>
                  </a:lnTo>
                  <a:lnTo>
                    <a:pt x="2573274" y="299974"/>
                  </a:lnTo>
                  <a:lnTo>
                    <a:pt x="2575026" y="308038"/>
                  </a:lnTo>
                  <a:lnTo>
                    <a:pt x="2579814" y="314617"/>
                  </a:lnTo>
                  <a:lnTo>
                    <a:pt x="2586875" y="319049"/>
                  </a:lnTo>
                  <a:lnTo>
                    <a:pt x="2595499" y="320675"/>
                  </a:lnTo>
                  <a:lnTo>
                    <a:pt x="2604160" y="319049"/>
                  </a:lnTo>
                  <a:lnTo>
                    <a:pt x="2611221" y="314617"/>
                  </a:lnTo>
                  <a:lnTo>
                    <a:pt x="2615971" y="308038"/>
                  </a:lnTo>
                  <a:lnTo>
                    <a:pt x="2617724" y="299974"/>
                  </a:lnTo>
                  <a:close/>
                </a:path>
                <a:path w="3923029" h="2497454">
                  <a:moveTo>
                    <a:pt x="2636901" y="755650"/>
                  </a:moveTo>
                  <a:lnTo>
                    <a:pt x="2635072" y="747598"/>
                  </a:lnTo>
                  <a:lnTo>
                    <a:pt x="2630106" y="741019"/>
                  </a:lnTo>
                  <a:lnTo>
                    <a:pt x="2622753" y="736587"/>
                  </a:lnTo>
                  <a:lnTo>
                    <a:pt x="2613787" y="734949"/>
                  </a:lnTo>
                  <a:lnTo>
                    <a:pt x="2604833" y="736587"/>
                  </a:lnTo>
                  <a:lnTo>
                    <a:pt x="2597531" y="741019"/>
                  </a:lnTo>
                  <a:lnTo>
                    <a:pt x="2592603" y="747598"/>
                  </a:lnTo>
                  <a:lnTo>
                    <a:pt x="2590800" y="755650"/>
                  </a:lnTo>
                  <a:lnTo>
                    <a:pt x="2592603" y="763638"/>
                  </a:lnTo>
                  <a:lnTo>
                    <a:pt x="2597531" y="770178"/>
                  </a:lnTo>
                  <a:lnTo>
                    <a:pt x="2604833" y="774611"/>
                  </a:lnTo>
                  <a:lnTo>
                    <a:pt x="2613787" y="776224"/>
                  </a:lnTo>
                  <a:lnTo>
                    <a:pt x="2622753" y="774611"/>
                  </a:lnTo>
                  <a:lnTo>
                    <a:pt x="2630093" y="770178"/>
                  </a:lnTo>
                  <a:lnTo>
                    <a:pt x="2635072" y="763638"/>
                  </a:lnTo>
                  <a:lnTo>
                    <a:pt x="2636901" y="755650"/>
                  </a:lnTo>
                  <a:close/>
                </a:path>
                <a:path w="3923029" h="2497454">
                  <a:moveTo>
                    <a:pt x="2663825" y="1211199"/>
                  </a:moveTo>
                  <a:lnTo>
                    <a:pt x="2662009" y="1203172"/>
                  </a:lnTo>
                  <a:lnTo>
                    <a:pt x="2657094" y="1196632"/>
                  </a:lnTo>
                  <a:lnTo>
                    <a:pt x="2649778" y="1192237"/>
                  </a:lnTo>
                  <a:lnTo>
                    <a:pt x="2640838" y="1190625"/>
                  </a:lnTo>
                  <a:lnTo>
                    <a:pt x="2631859" y="1192237"/>
                  </a:lnTo>
                  <a:lnTo>
                    <a:pt x="2624518" y="1196632"/>
                  </a:lnTo>
                  <a:lnTo>
                    <a:pt x="2619540" y="1203172"/>
                  </a:lnTo>
                  <a:lnTo>
                    <a:pt x="2617724" y="1211199"/>
                  </a:lnTo>
                  <a:lnTo>
                    <a:pt x="2619540" y="1219263"/>
                  </a:lnTo>
                  <a:lnTo>
                    <a:pt x="2624518" y="1225842"/>
                  </a:lnTo>
                  <a:lnTo>
                    <a:pt x="2631859" y="1230274"/>
                  </a:lnTo>
                  <a:lnTo>
                    <a:pt x="2640838" y="1231900"/>
                  </a:lnTo>
                  <a:lnTo>
                    <a:pt x="2649778" y="1230274"/>
                  </a:lnTo>
                  <a:lnTo>
                    <a:pt x="2657094" y="1225842"/>
                  </a:lnTo>
                  <a:lnTo>
                    <a:pt x="2662009" y="1219263"/>
                  </a:lnTo>
                  <a:lnTo>
                    <a:pt x="2663825" y="1211199"/>
                  </a:lnTo>
                  <a:close/>
                </a:path>
                <a:path w="3923029" h="2497454">
                  <a:moveTo>
                    <a:pt x="2698750" y="1397000"/>
                  </a:moveTo>
                  <a:lnTo>
                    <a:pt x="2696997" y="1388948"/>
                  </a:lnTo>
                  <a:lnTo>
                    <a:pt x="2692247" y="1382369"/>
                  </a:lnTo>
                  <a:lnTo>
                    <a:pt x="2685186" y="1377937"/>
                  </a:lnTo>
                  <a:lnTo>
                    <a:pt x="2677020" y="1376400"/>
                  </a:lnTo>
                  <a:lnTo>
                    <a:pt x="2674721" y="1373085"/>
                  </a:lnTo>
                  <a:lnTo>
                    <a:pt x="2667660" y="1368475"/>
                  </a:lnTo>
                  <a:lnTo>
                    <a:pt x="2658999" y="1366774"/>
                  </a:lnTo>
                  <a:lnTo>
                    <a:pt x="2650375" y="1368475"/>
                  </a:lnTo>
                  <a:lnTo>
                    <a:pt x="2643314" y="1373085"/>
                  </a:lnTo>
                  <a:lnTo>
                    <a:pt x="2638526" y="1379905"/>
                  </a:lnTo>
                  <a:lnTo>
                    <a:pt x="2636774" y="1388237"/>
                  </a:lnTo>
                  <a:lnTo>
                    <a:pt x="2638526" y="1396580"/>
                  </a:lnTo>
                  <a:lnTo>
                    <a:pt x="2643314" y="1403400"/>
                  </a:lnTo>
                  <a:lnTo>
                    <a:pt x="2650375" y="1408010"/>
                  </a:lnTo>
                  <a:lnTo>
                    <a:pt x="2658999" y="1409700"/>
                  </a:lnTo>
                  <a:lnTo>
                    <a:pt x="2659392" y="1409623"/>
                  </a:lnTo>
                  <a:lnTo>
                    <a:pt x="2660789" y="1411528"/>
                  </a:lnTo>
                  <a:lnTo>
                    <a:pt x="2667851" y="1415961"/>
                  </a:lnTo>
                  <a:lnTo>
                    <a:pt x="2676525" y="1417574"/>
                  </a:lnTo>
                  <a:lnTo>
                    <a:pt x="2685186" y="1415961"/>
                  </a:lnTo>
                  <a:lnTo>
                    <a:pt x="2692247" y="1411528"/>
                  </a:lnTo>
                  <a:lnTo>
                    <a:pt x="2696997" y="1404988"/>
                  </a:lnTo>
                  <a:lnTo>
                    <a:pt x="2698750" y="1397000"/>
                  </a:lnTo>
                  <a:close/>
                </a:path>
                <a:path w="3923029" h="2497454">
                  <a:moveTo>
                    <a:pt x="2735199" y="704850"/>
                  </a:moveTo>
                  <a:lnTo>
                    <a:pt x="2733446" y="696798"/>
                  </a:lnTo>
                  <a:lnTo>
                    <a:pt x="2728696" y="690219"/>
                  </a:lnTo>
                  <a:lnTo>
                    <a:pt x="2721635" y="685787"/>
                  </a:lnTo>
                  <a:lnTo>
                    <a:pt x="2712974" y="684149"/>
                  </a:lnTo>
                  <a:lnTo>
                    <a:pt x="2704350" y="685787"/>
                  </a:lnTo>
                  <a:lnTo>
                    <a:pt x="2697289" y="690219"/>
                  </a:lnTo>
                  <a:lnTo>
                    <a:pt x="2692501" y="696798"/>
                  </a:lnTo>
                  <a:lnTo>
                    <a:pt x="2690749" y="704850"/>
                  </a:lnTo>
                  <a:lnTo>
                    <a:pt x="2692501" y="712838"/>
                  </a:lnTo>
                  <a:lnTo>
                    <a:pt x="2697289" y="719378"/>
                  </a:lnTo>
                  <a:lnTo>
                    <a:pt x="2704350" y="723811"/>
                  </a:lnTo>
                  <a:lnTo>
                    <a:pt x="2712974" y="725424"/>
                  </a:lnTo>
                  <a:lnTo>
                    <a:pt x="2721635" y="723811"/>
                  </a:lnTo>
                  <a:lnTo>
                    <a:pt x="2728696" y="719378"/>
                  </a:lnTo>
                  <a:lnTo>
                    <a:pt x="2733446" y="712838"/>
                  </a:lnTo>
                  <a:lnTo>
                    <a:pt x="2735199" y="704850"/>
                  </a:lnTo>
                  <a:close/>
                </a:path>
                <a:path w="3923029" h="2497454">
                  <a:moveTo>
                    <a:pt x="2744851" y="1531874"/>
                  </a:moveTo>
                  <a:lnTo>
                    <a:pt x="2743022" y="1523847"/>
                  </a:lnTo>
                  <a:lnTo>
                    <a:pt x="2738056" y="1517307"/>
                  </a:lnTo>
                  <a:lnTo>
                    <a:pt x="2730703" y="1512912"/>
                  </a:lnTo>
                  <a:lnTo>
                    <a:pt x="2721737" y="1511300"/>
                  </a:lnTo>
                  <a:lnTo>
                    <a:pt x="2712783" y="1512912"/>
                  </a:lnTo>
                  <a:lnTo>
                    <a:pt x="2706865" y="1516481"/>
                  </a:lnTo>
                  <a:lnTo>
                    <a:pt x="2706522" y="1514805"/>
                  </a:lnTo>
                  <a:lnTo>
                    <a:pt x="2701772" y="1508023"/>
                  </a:lnTo>
                  <a:lnTo>
                    <a:pt x="2694711" y="1503451"/>
                  </a:lnTo>
                  <a:lnTo>
                    <a:pt x="2686050" y="1501775"/>
                  </a:lnTo>
                  <a:lnTo>
                    <a:pt x="2677376" y="1503451"/>
                  </a:lnTo>
                  <a:lnTo>
                    <a:pt x="2670314" y="1508023"/>
                  </a:lnTo>
                  <a:lnTo>
                    <a:pt x="2665565" y="1514805"/>
                  </a:lnTo>
                  <a:lnTo>
                    <a:pt x="2663825" y="1523111"/>
                  </a:lnTo>
                  <a:lnTo>
                    <a:pt x="2665565" y="1531454"/>
                  </a:lnTo>
                  <a:lnTo>
                    <a:pt x="2670314" y="1538274"/>
                  </a:lnTo>
                  <a:lnTo>
                    <a:pt x="2677376" y="1542884"/>
                  </a:lnTo>
                  <a:lnTo>
                    <a:pt x="2686050" y="1544574"/>
                  </a:lnTo>
                  <a:lnTo>
                    <a:pt x="2694711" y="1542884"/>
                  </a:lnTo>
                  <a:lnTo>
                    <a:pt x="2700375" y="1539189"/>
                  </a:lnTo>
                  <a:lnTo>
                    <a:pt x="2700553" y="1539938"/>
                  </a:lnTo>
                  <a:lnTo>
                    <a:pt x="2705481" y="1546517"/>
                  </a:lnTo>
                  <a:lnTo>
                    <a:pt x="2712783" y="1550949"/>
                  </a:lnTo>
                  <a:lnTo>
                    <a:pt x="2721737" y="1552575"/>
                  </a:lnTo>
                  <a:lnTo>
                    <a:pt x="2730703" y="1550949"/>
                  </a:lnTo>
                  <a:lnTo>
                    <a:pt x="2738043" y="1546517"/>
                  </a:lnTo>
                  <a:lnTo>
                    <a:pt x="2743022" y="1539938"/>
                  </a:lnTo>
                  <a:lnTo>
                    <a:pt x="2744851" y="1531874"/>
                  </a:lnTo>
                  <a:close/>
                </a:path>
                <a:path w="3923029" h="2497454">
                  <a:moveTo>
                    <a:pt x="2924175" y="1059561"/>
                  </a:moveTo>
                  <a:lnTo>
                    <a:pt x="2922422" y="1051255"/>
                  </a:lnTo>
                  <a:lnTo>
                    <a:pt x="2917672" y="1044473"/>
                  </a:lnTo>
                  <a:lnTo>
                    <a:pt x="2910611" y="1039901"/>
                  </a:lnTo>
                  <a:lnTo>
                    <a:pt x="2901950" y="1038225"/>
                  </a:lnTo>
                  <a:lnTo>
                    <a:pt x="2893276" y="1039901"/>
                  </a:lnTo>
                  <a:lnTo>
                    <a:pt x="2886214" y="1044473"/>
                  </a:lnTo>
                  <a:lnTo>
                    <a:pt x="2881465" y="1051255"/>
                  </a:lnTo>
                  <a:lnTo>
                    <a:pt x="2879725" y="1059561"/>
                  </a:lnTo>
                  <a:lnTo>
                    <a:pt x="2881465" y="1067904"/>
                  </a:lnTo>
                  <a:lnTo>
                    <a:pt x="2886214" y="1074724"/>
                  </a:lnTo>
                  <a:lnTo>
                    <a:pt x="2893276" y="1079334"/>
                  </a:lnTo>
                  <a:lnTo>
                    <a:pt x="2901950" y="1081024"/>
                  </a:lnTo>
                  <a:lnTo>
                    <a:pt x="2910611" y="1079334"/>
                  </a:lnTo>
                  <a:lnTo>
                    <a:pt x="2917672" y="1074724"/>
                  </a:lnTo>
                  <a:lnTo>
                    <a:pt x="2922422" y="1067904"/>
                  </a:lnTo>
                  <a:lnTo>
                    <a:pt x="2924175" y="1059561"/>
                  </a:lnTo>
                  <a:close/>
                </a:path>
                <a:path w="3923029" h="2497454">
                  <a:moveTo>
                    <a:pt x="3024251" y="865124"/>
                  </a:moveTo>
                  <a:lnTo>
                    <a:pt x="3022422" y="857097"/>
                  </a:lnTo>
                  <a:lnTo>
                    <a:pt x="3017443" y="850557"/>
                  </a:lnTo>
                  <a:lnTo>
                    <a:pt x="3010103" y="846162"/>
                  </a:lnTo>
                  <a:lnTo>
                    <a:pt x="3001137" y="844550"/>
                  </a:lnTo>
                  <a:lnTo>
                    <a:pt x="2992183" y="846162"/>
                  </a:lnTo>
                  <a:lnTo>
                    <a:pt x="2984881" y="850557"/>
                  </a:lnTo>
                  <a:lnTo>
                    <a:pt x="2979953" y="857097"/>
                  </a:lnTo>
                  <a:lnTo>
                    <a:pt x="2978150" y="865124"/>
                  </a:lnTo>
                  <a:lnTo>
                    <a:pt x="2979953" y="873188"/>
                  </a:lnTo>
                  <a:lnTo>
                    <a:pt x="2984881" y="879767"/>
                  </a:lnTo>
                  <a:lnTo>
                    <a:pt x="2992183" y="884199"/>
                  </a:lnTo>
                  <a:lnTo>
                    <a:pt x="3001137" y="885825"/>
                  </a:lnTo>
                  <a:lnTo>
                    <a:pt x="3010103" y="884199"/>
                  </a:lnTo>
                  <a:lnTo>
                    <a:pt x="3017456" y="879767"/>
                  </a:lnTo>
                  <a:lnTo>
                    <a:pt x="3022422" y="873188"/>
                  </a:lnTo>
                  <a:lnTo>
                    <a:pt x="3024251" y="865124"/>
                  </a:lnTo>
                  <a:close/>
                </a:path>
                <a:path w="3923029" h="2497454">
                  <a:moveTo>
                    <a:pt x="3051175" y="1000125"/>
                  </a:moveTo>
                  <a:lnTo>
                    <a:pt x="3049359" y="992073"/>
                  </a:lnTo>
                  <a:lnTo>
                    <a:pt x="3044444" y="985494"/>
                  </a:lnTo>
                  <a:lnTo>
                    <a:pt x="3037128" y="981062"/>
                  </a:lnTo>
                  <a:lnTo>
                    <a:pt x="3028188" y="979424"/>
                  </a:lnTo>
                  <a:lnTo>
                    <a:pt x="3019209" y="981062"/>
                  </a:lnTo>
                  <a:lnTo>
                    <a:pt x="3011868" y="985494"/>
                  </a:lnTo>
                  <a:lnTo>
                    <a:pt x="3006890" y="992073"/>
                  </a:lnTo>
                  <a:lnTo>
                    <a:pt x="3005074" y="1000125"/>
                  </a:lnTo>
                  <a:lnTo>
                    <a:pt x="3006890" y="1008113"/>
                  </a:lnTo>
                  <a:lnTo>
                    <a:pt x="3011868" y="1014653"/>
                  </a:lnTo>
                  <a:lnTo>
                    <a:pt x="3019209" y="1019086"/>
                  </a:lnTo>
                  <a:lnTo>
                    <a:pt x="3028188" y="1020699"/>
                  </a:lnTo>
                  <a:lnTo>
                    <a:pt x="3037128" y="1019086"/>
                  </a:lnTo>
                  <a:lnTo>
                    <a:pt x="3044444" y="1014653"/>
                  </a:lnTo>
                  <a:lnTo>
                    <a:pt x="3049359" y="1008113"/>
                  </a:lnTo>
                  <a:lnTo>
                    <a:pt x="3051175" y="1000125"/>
                  </a:lnTo>
                  <a:close/>
                </a:path>
                <a:path w="3923029" h="2497454">
                  <a:moveTo>
                    <a:pt x="3122549" y="249174"/>
                  </a:moveTo>
                  <a:lnTo>
                    <a:pt x="3120796" y="241147"/>
                  </a:lnTo>
                  <a:lnTo>
                    <a:pt x="3116046" y="234607"/>
                  </a:lnTo>
                  <a:lnTo>
                    <a:pt x="3108985" y="230212"/>
                  </a:lnTo>
                  <a:lnTo>
                    <a:pt x="3100324" y="228600"/>
                  </a:lnTo>
                  <a:lnTo>
                    <a:pt x="3091700" y="230212"/>
                  </a:lnTo>
                  <a:lnTo>
                    <a:pt x="3084639" y="234607"/>
                  </a:lnTo>
                  <a:lnTo>
                    <a:pt x="3079851" y="241147"/>
                  </a:lnTo>
                  <a:lnTo>
                    <a:pt x="3078099" y="249174"/>
                  </a:lnTo>
                  <a:lnTo>
                    <a:pt x="3079851" y="257238"/>
                  </a:lnTo>
                  <a:lnTo>
                    <a:pt x="3084639" y="263817"/>
                  </a:lnTo>
                  <a:lnTo>
                    <a:pt x="3091700" y="268249"/>
                  </a:lnTo>
                  <a:lnTo>
                    <a:pt x="3100324" y="269875"/>
                  </a:lnTo>
                  <a:lnTo>
                    <a:pt x="3108985" y="268249"/>
                  </a:lnTo>
                  <a:lnTo>
                    <a:pt x="3116046" y="263817"/>
                  </a:lnTo>
                  <a:lnTo>
                    <a:pt x="3120796" y="257238"/>
                  </a:lnTo>
                  <a:lnTo>
                    <a:pt x="3122549" y="249174"/>
                  </a:lnTo>
                  <a:close/>
                </a:path>
                <a:path w="3923029" h="2497454">
                  <a:moveTo>
                    <a:pt x="3149600" y="2476500"/>
                  </a:moveTo>
                  <a:lnTo>
                    <a:pt x="3147847" y="2468448"/>
                  </a:lnTo>
                  <a:lnTo>
                    <a:pt x="3143097" y="2461869"/>
                  </a:lnTo>
                  <a:lnTo>
                    <a:pt x="3136036" y="2457437"/>
                  </a:lnTo>
                  <a:lnTo>
                    <a:pt x="3127375" y="2455799"/>
                  </a:lnTo>
                  <a:lnTo>
                    <a:pt x="3118701" y="2457437"/>
                  </a:lnTo>
                  <a:lnTo>
                    <a:pt x="3111639" y="2461869"/>
                  </a:lnTo>
                  <a:lnTo>
                    <a:pt x="3106890" y="2468448"/>
                  </a:lnTo>
                  <a:lnTo>
                    <a:pt x="3105150" y="2476500"/>
                  </a:lnTo>
                  <a:lnTo>
                    <a:pt x="3106890" y="2484488"/>
                  </a:lnTo>
                  <a:lnTo>
                    <a:pt x="3111639" y="2491028"/>
                  </a:lnTo>
                  <a:lnTo>
                    <a:pt x="3118701" y="2495461"/>
                  </a:lnTo>
                  <a:lnTo>
                    <a:pt x="3127375" y="2497074"/>
                  </a:lnTo>
                  <a:lnTo>
                    <a:pt x="3136036" y="2495461"/>
                  </a:lnTo>
                  <a:lnTo>
                    <a:pt x="3143097" y="2491028"/>
                  </a:lnTo>
                  <a:lnTo>
                    <a:pt x="3147847" y="2484488"/>
                  </a:lnTo>
                  <a:lnTo>
                    <a:pt x="3149600" y="2476500"/>
                  </a:lnTo>
                  <a:close/>
                </a:path>
                <a:path w="3923029" h="2497454">
                  <a:moveTo>
                    <a:pt x="3429000" y="856361"/>
                  </a:moveTo>
                  <a:lnTo>
                    <a:pt x="3427184" y="848055"/>
                  </a:lnTo>
                  <a:lnTo>
                    <a:pt x="3422269" y="841273"/>
                  </a:lnTo>
                  <a:lnTo>
                    <a:pt x="3414953" y="836701"/>
                  </a:lnTo>
                  <a:lnTo>
                    <a:pt x="3406013" y="835025"/>
                  </a:lnTo>
                  <a:lnTo>
                    <a:pt x="3397034" y="836701"/>
                  </a:lnTo>
                  <a:lnTo>
                    <a:pt x="3389693" y="841273"/>
                  </a:lnTo>
                  <a:lnTo>
                    <a:pt x="3384715" y="848055"/>
                  </a:lnTo>
                  <a:lnTo>
                    <a:pt x="3382899" y="856361"/>
                  </a:lnTo>
                  <a:lnTo>
                    <a:pt x="3384715" y="864704"/>
                  </a:lnTo>
                  <a:lnTo>
                    <a:pt x="3389693" y="871524"/>
                  </a:lnTo>
                  <a:lnTo>
                    <a:pt x="3397034" y="876134"/>
                  </a:lnTo>
                  <a:lnTo>
                    <a:pt x="3406013" y="877824"/>
                  </a:lnTo>
                  <a:lnTo>
                    <a:pt x="3414953" y="876134"/>
                  </a:lnTo>
                  <a:lnTo>
                    <a:pt x="3422256" y="871524"/>
                  </a:lnTo>
                  <a:lnTo>
                    <a:pt x="3427184" y="864704"/>
                  </a:lnTo>
                  <a:lnTo>
                    <a:pt x="3429000" y="856361"/>
                  </a:lnTo>
                  <a:close/>
                </a:path>
                <a:path w="3923029" h="2497454">
                  <a:moveTo>
                    <a:pt x="3590925" y="2062861"/>
                  </a:moveTo>
                  <a:lnTo>
                    <a:pt x="3589109" y="2054529"/>
                  </a:lnTo>
                  <a:lnTo>
                    <a:pt x="3584194" y="2047709"/>
                  </a:lnTo>
                  <a:lnTo>
                    <a:pt x="3576878" y="2043099"/>
                  </a:lnTo>
                  <a:lnTo>
                    <a:pt x="3567938" y="2041398"/>
                  </a:lnTo>
                  <a:lnTo>
                    <a:pt x="3558959" y="2043099"/>
                  </a:lnTo>
                  <a:lnTo>
                    <a:pt x="3551618" y="2047709"/>
                  </a:lnTo>
                  <a:lnTo>
                    <a:pt x="3546640" y="2054529"/>
                  </a:lnTo>
                  <a:lnTo>
                    <a:pt x="3544824" y="2062861"/>
                  </a:lnTo>
                  <a:lnTo>
                    <a:pt x="3546640" y="2071204"/>
                  </a:lnTo>
                  <a:lnTo>
                    <a:pt x="3551618" y="2078024"/>
                  </a:lnTo>
                  <a:lnTo>
                    <a:pt x="3558959" y="2082634"/>
                  </a:lnTo>
                  <a:lnTo>
                    <a:pt x="3567938" y="2084324"/>
                  </a:lnTo>
                  <a:lnTo>
                    <a:pt x="3576878" y="2082634"/>
                  </a:lnTo>
                  <a:lnTo>
                    <a:pt x="3584181" y="2078024"/>
                  </a:lnTo>
                  <a:lnTo>
                    <a:pt x="3589109" y="2071204"/>
                  </a:lnTo>
                  <a:lnTo>
                    <a:pt x="3590925" y="2062861"/>
                  </a:lnTo>
                  <a:close/>
                </a:path>
                <a:path w="3923029" h="2497454">
                  <a:moveTo>
                    <a:pt x="3698875" y="932561"/>
                  </a:moveTo>
                  <a:lnTo>
                    <a:pt x="3697059" y="924255"/>
                  </a:lnTo>
                  <a:lnTo>
                    <a:pt x="3692144" y="917473"/>
                  </a:lnTo>
                  <a:lnTo>
                    <a:pt x="3684828" y="912901"/>
                  </a:lnTo>
                  <a:lnTo>
                    <a:pt x="3675888" y="911225"/>
                  </a:lnTo>
                  <a:lnTo>
                    <a:pt x="3666909" y="912901"/>
                  </a:lnTo>
                  <a:lnTo>
                    <a:pt x="3659568" y="917473"/>
                  </a:lnTo>
                  <a:lnTo>
                    <a:pt x="3654590" y="924255"/>
                  </a:lnTo>
                  <a:lnTo>
                    <a:pt x="3652774" y="932561"/>
                  </a:lnTo>
                  <a:lnTo>
                    <a:pt x="3654590" y="940904"/>
                  </a:lnTo>
                  <a:lnTo>
                    <a:pt x="3659568" y="947724"/>
                  </a:lnTo>
                  <a:lnTo>
                    <a:pt x="3666909" y="952334"/>
                  </a:lnTo>
                  <a:lnTo>
                    <a:pt x="3675888" y="954024"/>
                  </a:lnTo>
                  <a:lnTo>
                    <a:pt x="3684828" y="952334"/>
                  </a:lnTo>
                  <a:lnTo>
                    <a:pt x="3692131" y="947724"/>
                  </a:lnTo>
                  <a:lnTo>
                    <a:pt x="3697059" y="940904"/>
                  </a:lnTo>
                  <a:lnTo>
                    <a:pt x="3698875" y="932561"/>
                  </a:lnTo>
                  <a:close/>
                </a:path>
                <a:path w="3923029" h="2497454">
                  <a:moveTo>
                    <a:pt x="3922649" y="21336"/>
                  </a:moveTo>
                  <a:lnTo>
                    <a:pt x="3920896" y="13030"/>
                  </a:lnTo>
                  <a:lnTo>
                    <a:pt x="3916146" y="6248"/>
                  </a:lnTo>
                  <a:lnTo>
                    <a:pt x="3909085" y="1676"/>
                  </a:lnTo>
                  <a:lnTo>
                    <a:pt x="3900424" y="0"/>
                  </a:lnTo>
                  <a:lnTo>
                    <a:pt x="3891800" y="1676"/>
                  </a:lnTo>
                  <a:lnTo>
                    <a:pt x="3884739" y="6248"/>
                  </a:lnTo>
                  <a:lnTo>
                    <a:pt x="3879951" y="13030"/>
                  </a:lnTo>
                  <a:lnTo>
                    <a:pt x="3878199" y="21336"/>
                  </a:lnTo>
                  <a:lnTo>
                    <a:pt x="3879951" y="29679"/>
                  </a:lnTo>
                  <a:lnTo>
                    <a:pt x="3884739" y="36499"/>
                  </a:lnTo>
                  <a:lnTo>
                    <a:pt x="3891800" y="41109"/>
                  </a:lnTo>
                  <a:lnTo>
                    <a:pt x="3900424" y="42799"/>
                  </a:lnTo>
                  <a:lnTo>
                    <a:pt x="3909085" y="41109"/>
                  </a:lnTo>
                  <a:lnTo>
                    <a:pt x="3916146" y="36499"/>
                  </a:lnTo>
                  <a:lnTo>
                    <a:pt x="3920896" y="29679"/>
                  </a:lnTo>
                  <a:lnTo>
                    <a:pt x="3922649" y="2133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04874" y="2378074"/>
              <a:ext cx="4202430" cy="3873500"/>
            </a:xfrm>
            <a:custGeom>
              <a:avLst/>
              <a:gdLst/>
              <a:ahLst/>
              <a:cxnLst/>
              <a:rect l="l" t="t" r="r" b="b"/>
              <a:pathLst>
                <a:path w="4202430" h="3873500">
                  <a:moveTo>
                    <a:pt x="81026" y="3540125"/>
                  </a:moveTo>
                  <a:lnTo>
                    <a:pt x="77838" y="3525304"/>
                  </a:lnTo>
                  <a:lnTo>
                    <a:pt x="69151" y="3513188"/>
                  </a:lnTo>
                  <a:lnTo>
                    <a:pt x="56261" y="3505022"/>
                  </a:lnTo>
                  <a:lnTo>
                    <a:pt x="40513" y="3502025"/>
                  </a:lnTo>
                  <a:lnTo>
                    <a:pt x="24752" y="3505022"/>
                  </a:lnTo>
                  <a:lnTo>
                    <a:pt x="11861" y="3513188"/>
                  </a:lnTo>
                  <a:lnTo>
                    <a:pt x="3175" y="3525304"/>
                  </a:lnTo>
                  <a:lnTo>
                    <a:pt x="0" y="3540125"/>
                  </a:lnTo>
                  <a:lnTo>
                    <a:pt x="3175" y="3554958"/>
                  </a:lnTo>
                  <a:lnTo>
                    <a:pt x="11874" y="3567074"/>
                  </a:lnTo>
                  <a:lnTo>
                    <a:pt x="24752" y="3575240"/>
                  </a:lnTo>
                  <a:lnTo>
                    <a:pt x="40513" y="3578225"/>
                  </a:lnTo>
                  <a:lnTo>
                    <a:pt x="56261" y="3575240"/>
                  </a:lnTo>
                  <a:lnTo>
                    <a:pt x="69151" y="3567074"/>
                  </a:lnTo>
                  <a:lnTo>
                    <a:pt x="77838" y="3554958"/>
                  </a:lnTo>
                  <a:lnTo>
                    <a:pt x="81026" y="3540125"/>
                  </a:lnTo>
                  <a:close/>
                </a:path>
                <a:path w="4202430" h="3873500">
                  <a:moveTo>
                    <a:pt x="296926" y="1733550"/>
                  </a:moveTo>
                  <a:lnTo>
                    <a:pt x="293738" y="1718703"/>
                  </a:lnTo>
                  <a:lnTo>
                    <a:pt x="285051" y="1706600"/>
                  </a:lnTo>
                  <a:lnTo>
                    <a:pt x="272161" y="1698447"/>
                  </a:lnTo>
                  <a:lnTo>
                    <a:pt x="256413" y="1695450"/>
                  </a:lnTo>
                  <a:lnTo>
                    <a:pt x="240652" y="1698447"/>
                  </a:lnTo>
                  <a:lnTo>
                    <a:pt x="227774" y="1706600"/>
                  </a:lnTo>
                  <a:lnTo>
                    <a:pt x="219075" y="1718703"/>
                  </a:lnTo>
                  <a:lnTo>
                    <a:pt x="215900" y="1733550"/>
                  </a:lnTo>
                  <a:lnTo>
                    <a:pt x="219075" y="1748409"/>
                  </a:lnTo>
                  <a:lnTo>
                    <a:pt x="227774" y="1760512"/>
                  </a:lnTo>
                  <a:lnTo>
                    <a:pt x="240652" y="1768665"/>
                  </a:lnTo>
                  <a:lnTo>
                    <a:pt x="256413" y="1771650"/>
                  </a:lnTo>
                  <a:lnTo>
                    <a:pt x="272161" y="1768665"/>
                  </a:lnTo>
                  <a:lnTo>
                    <a:pt x="285051" y="1760512"/>
                  </a:lnTo>
                  <a:lnTo>
                    <a:pt x="293738" y="1748409"/>
                  </a:lnTo>
                  <a:lnTo>
                    <a:pt x="296926" y="1733550"/>
                  </a:lnTo>
                  <a:close/>
                </a:path>
                <a:path w="4202430" h="3873500">
                  <a:moveTo>
                    <a:pt x="323850" y="1405001"/>
                  </a:moveTo>
                  <a:lnTo>
                    <a:pt x="320675" y="1390154"/>
                  </a:lnTo>
                  <a:lnTo>
                    <a:pt x="312039" y="1378051"/>
                  </a:lnTo>
                  <a:lnTo>
                    <a:pt x="299199" y="1369898"/>
                  </a:lnTo>
                  <a:lnTo>
                    <a:pt x="283464" y="1366901"/>
                  </a:lnTo>
                  <a:lnTo>
                    <a:pt x="267703" y="1369898"/>
                  </a:lnTo>
                  <a:lnTo>
                    <a:pt x="254825" y="1378051"/>
                  </a:lnTo>
                  <a:lnTo>
                    <a:pt x="246126" y="1390154"/>
                  </a:lnTo>
                  <a:lnTo>
                    <a:pt x="242951" y="1405001"/>
                  </a:lnTo>
                  <a:lnTo>
                    <a:pt x="246126" y="1419796"/>
                  </a:lnTo>
                  <a:lnTo>
                    <a:pt x="254825" y="1431912"/>
                  </a:lnTo>
                  <a:lnTo>
                    <a:pt x="267703" y="1440103"/>
                  </a:lnTo>
                  <a:lnTo>
                    <a:pt x="283464" y="1443101"/>
                  </a:lnTo>
                  <a:lnTo>
                    <a:pt x="299199" y="1440103"/>
                  </a:lnTo>
                  <a:lnTo>
                    <a:pt x="312026" y="1431912"/>
                  </a:lnTo>
                  <a:lnTo>
                    <a:pt x="320675" y="1419796"/>
                  </a:lnTo>
                  <a:lnTo>
                    <a:pt x="323850" y="1405001"/>
                  </a:lnTo>
                  <a:close/>
                </a:path>
                <a:path w="4202430" h="3873500">
                  <a:moveTo>
                    <a:pt x="341376" y="966851"/>
                  </a:moveTo>
                  <a:lnTo>
                    <a:pt x="338188" y="952004"/>
                  </a:lnTo>
                  <a:lnTo>
                    <a:pt x="329501" y="939901"/>
                  </a:lnTo>
                  <a:lnTo>
                    <a:pt x="316611" y="931748"/>
                  </a:lnTo>
                  <a:lnTo>
                    <a:pt x="300863" y="928751"/>
                  </a:lnTo>
                  <a:lnTo>
                    <a:pt x="285102" y="931748"/>
                  </a:lnTo>
                  <a:lnTo>
                    <a:pt x="272211" y="939901"/>
                  </a:lnTo>
                  <a:lnTo>
                    <a:pt x="263525" y="952004"/>
                  </a:lnTo>
                  <a:lnTo>
                    <a:pt x="260350" y="966851"/>
                  </a:lnTo>
                  <a:lnTo>
                    <a:pt x="263525" y="981646"/>
                  </a:lnTo>
                  <a:lnTo>
                    <a:pt x="272224" y="993762"/>
                  </a:lnTo>
                  <a:lnTo>
                    <a:pt x="285102" y="1001953"/>
                  </a:lnTo>
                  <a:lnTo>
                    <a:pt x="300863" y="1004951"/>
                  </a:lnTo>
                  <a:lnTo>
                    <a:pt x="316611" y="1001953"/>
                  </a:lnTo>
                  <a:lnTo>
                    <a:pt x="329501" y="993762"/>
                  </a:lnTo>
                  <a:lnTo>
                    <a:pt x="338188" y="981646"/>
                  </a:lnTo>
                  <a:lnTo>
                    <a:pt x="341376" y="966851"/>
                  </a:lnTo>
                  <a:close/>
                </a:path>
                <a:path w="4202430" h="3873500">
                  <a:moveTo>
                    <a:pt x="468376" y="2112899"/>
                  </a:moveTo>
                  <a:lnTo>
                    <a:pt x="465188" y="2098116"/>
                  </a:lnTo>
                  <a:lnTo>
                    <a:pt x="456501" y="2086000"/>
                  </a:lnTo>
                  <a:lnTo>
                    <a:pt x="443611" y="2077808"/>
                  </a:lnTo>
                  <a:lnTo>
                    <a:pt x="427863" y="2074799"/>
                  </a:lnTo>
                  <a:lnTo>
                    <a:pt x="412102" y="2077808"/>
                  </a:lnTo>
                  <a:lnTo>
                    <a:pt x="399224" y="2086000"/>
                  </a:lnTo>
                  <a:lnTo>
                    <a:pt x="390525" y="2098116"/>
                  </a:lnTo>
                  <a:lnTo>
                    <a:pt x="387350" y="2112899"/>
                  </a:lnTo>
                  <a:lnTo>
                    <a:pt x="390525" y="2127758"/>
                  </a:lnTo>
                  <a:lnTo>
                    <a:pt x="399224" y="2139861"/>
                  </a:lnTo>
                  <a:lnTo>
                    <a:pt x="412102" y="2148014"/>
                  </a:lnTo>
                  <a:lnTo>
                    <a:pt x="427863" y="2150999"/>
                  </a:lnTo>
                  <a:lnTo>
                    <a:pt x="443611" y="2148014"/>
                  </a:lnTo>
                  <a:lnTo>
                    <a:pt x="456501" y="2139861"/>
                  </a:lnTo>
                  <a:lnTo>
                    <a:pt x="465188" y="2127758"/>
                  </a:lnTo>
                  <a:lnTo>
                    <a:pt x="468376" y="2112899"/>
                  </a:lnTo>
                  <a:close/>
                </a:path>
                <a:path w="4202430" h="3873500">
                  <a:moveTo>
                    <a:pt x="468376" y="1278001"/>
                  </a:moveTo>
                  <a:lnTo>
                    <a:pt x="465188" y="1263154"/>
                  </a:lnTo>
                  <a:lnTo>
                    <a:pt x="456501" y="1251051"/>
                  </a:lnTo>
                  <a:lnTo>
                    <a:pt x="443611" y="1242898"/>
                  </a:lnTo>
                  <a:lnTo>
                    <a:pt x="427863" y="1239901"/>
                  </a:lnTo>
                  <a:lnTo>
                    <a:pt x="412102" y="1242898"/>
                  </a:lnTo>
                  <a:lnTo>
                    <a:pt x="399224" y="1251051"/>
                  </a:lnTo>
                  <a:lnTo>
                    <a:pt x="390525" y="1263154"/>
                  </a:lnTo>
                  <a:lnTo>
                    <a:pt x="387350" y="1278001"/>
                  </a:lnTo>
                  <a:lnTo>
                    <a:pt x="390525" y="1292796"/>
                  </a:lnTo>
                  <a:lnTo>
                    <a:pt x="399224" y="1304912"/>
                  </a:lnTo>
                  <a:lnTo>
                    <a:pt x="412102" y="1313103"/>
                  </a:lnTo>
                  <a:lnTo>
                    <a:pt x="427863" y="1316101"/>
                  </a:lnTo>
                  <a:lnTo>
                    <a:pt x="443611" y="1313103"/>
                  </a:lnTo>
                  <a:lnTo>
                    <a:pt x="456488" y="1304912"/>
                  </a:lnTo>
                  <a:lnTo>
                    <a:pt x="465188" y="1292796"/>
                  </a:lnTo>
                  <a:lnTo>
                    <a:pt x="468376" y="1278001"/>
                  </a:lnTo>
                  <a:close/>
                </a:path>
                <a:path w="4202430" h="3873500">
                  <a:moveTo>
                    <a:pt x="566801" y="2999613"/>
                  </a:moveTo>
                  <a:lnTo>
                    <a:pt x="563613" y="2985109"/>
                  </a:lnTo>
                  <a:lnTo>
                    <a:pt x="554926" y="2973235"/>
                  </a:lnTo>
                  <a:lnTo>
                    <a:pt x="542036" y="2965221"/>
                  </a:lnTo>
                  <a:lnTo>
                    <a:pt x="526288" y="2962275"/>
                  </a:lnTo>
                  <a:lnTo>
                    <a:pt x="510527" y="2965221"/>
                  </a:lnTo>
                  <a:lnTo>
                    <a:pt x="497649" y="2973235"/>
                  </a:lnTo>
                  <a:lnTo>
                    <a:pt x="488950" y="2985109"/>
                  </a:lnTo>
                  <a:lnTo>
                    <a:pt x="485775" y="2999613"/>
                  </a:lnTo>
                  <a:lnTo>
                    <a:pt x="488950" y="3014129"/>
                  </a:lnTo>
                  <a:lnTo>
                    <a:pt x="497649" y="3026003"/>
                  </a:lnTo>
                  <a:lnTo>
                    <a:pt x="510527" y="3034017"/>
                  </a:lnTo>
                  <a:lnTo>
                    <a:pt x="526288" y="3036951"/>
                  </a:lnTo>
                  <a:lnTo>
                    <a:pt x="542036" y="3034017"/>
                  </a:lnTo>
                  <a:lnTo>
                    <a:pt x="554926" y="3026003"/>
                  </a:lnTo>
                  <a:lnTo>
                    <a:pt x="563613" y="3014129"/>
                  </a:lnTo>
                  <a:lnTo>
                    <a:pt x="566801" y="2999613"/>
                  </a:lnTo>
                  <a:close/>
                </a:path>
                <a:path w="4202430" h="3873500">
                  <a:moveTo>
                    <a:pt x="593725" y="2324100"/>
                  </a:moveTo>
                  <a:lnTo>
                    <a:pt x="590550" y="2309253"/>
                  </a:lnTo>
                  <a:lnTo>
                    <a:pt x="581914" y="2297150"/>
                  </a:lnTo>
                  <a:lnTo>
                    <a:pt x="569074" y="2288997"/>
                  </a:lnTo>
                  <a:lnTo>
                    <a:pt x="553339" y="2286000"/>
                  </a:lnTo>
                  <a:lnTo>
                    <a:pt x="537578" y="2288997"/>
                  </a:lnTo>
                  <a:lnTo>
                    <a:pt x="524700" y="2297150"/>
                  </a:lnTo>
                  <a:lnTo>
                    <a:pt x="516001" y="2309253"/>
                  </a:lnTo>
                  <a:lnTo>
                    <a:pt x="512826" y="2324100"/>
                  </a:lnTo>
                  <a:lnTo>
                    <a:pt x="516001" y="2338959"/>
                  </a:lnTo>
                  <a:lnTo>
                    <a:pt x="524700" y="2351062"/>
                  </a:lnTo>
                  <a:lnTo>
                    <a:pt x="537578" y="2359215"/>
                  </a:lnTo>
                  <a:lnTo>
                    <a:pt x="553339" y="2362200"/>
                  </a:lnTo>
                  <a:lnTo>
                    <a:pt x="569074" y="2359215"/>
                  </a:lnTo>
                  <a:lnTo>
                    <a:pt x="581914" y="2351062"/>
                  </a:lnTo>
                  <a:lnTo>
                    <a:pt x="590550" y="2338959"/>
                  </a:lnTo>
                  <a:lnTo>
                    <a:pt x="593725" y="2324100"/>
                  </a:lnTo>
                  <a:close/>
                </a:path>
                <a:path w="4202430" h="3873500">
                  <a:moveTo>
                    <a:pt x="611251" y="2889250"/>
                  </a:moveTo>
                  <a:lnTo>
                    <a:pt x="608063" y="2874403"/>
                  </a:lnTo>
                  <a:lnTo>
                    <a:pt x="599376" y="2862300"/>
                  </a:lnTo>
                  <a:lnTo>
                    <a:pt x="586486" y="2854147"/>
                  </a:lnTo>
                  <a:lnTo>
                    <a:pt x="570738" y="2851150"/>
                  </a:lnTo>
                  <a:lnTo>
                    <a:pt x="554977" y="2854147"/>
                  </a:lnTo>
                  <a:lnTo>
                    <a:pt x="542099" y="2862300"/>
                  </a:lnTo>
                  <a:lnTo>
                    <a:pt x="533400" y="2874403"/>
                  </a:lnTo>
                  <a:lnTo>
                    <a:pt x="530225" y="2889250"/>
                  </a:lnTo>
                  <a:lnTo>
                    <a:pt x="533400" y="2904109"/>
                  </a:lnTo>
                  <a:lnTo>
                    <a:pt x="542099" y="2916212"/>
                  </a:lnTo>
                  <a:lnTo>
                    <a:pt x="554977" y="2924365"/>
                  </a:lnTo>
                  <a:lnTo>
                    <a:pt x="570738" y="2927350"/>
                  </a:lnTo>
                  <a:lnTo>
                    <a:pt x="586486" y="2924365"/>
                  </a:lnTo>
                  <a:lnTo>
                    <a:pt x="599376" y="2916212"/>
                  </a:lnTo>
                  <a:lnTo>
                    <a:pt x="608063" y="2904109"/>
                  </a:lnTo>
                  <a:lnTo>
                    <a:pt x="611251" y="2889250"/>
                  </a:lnTo>
                  <a:close/>
                </a:path>
                <a:path w="4202430" h="3873500">
                  <a:moveTo>
                    <a:pt x="701675" y="2484374"/>
                  </a:moveTo>
                  <a:lnTo>
                    <a:pt x="698500" y="2469591"/>
                  </a:lnTo>
                  <a:lnTo>
                    <a:pt x="689864" y="2457475"/>
                  </a:lnTo>
                  <a:lnTo>
                    <a:pt x="677024" y="2449284"/>
                  </a:lnTo>
                  <a:lnTo>
                    <a:pt x="661289" y="2446274"/>
                  </a:lnTo>
                  <a:lnTo>
                    <a:pt x="645528" y="2449284"/>
                  </a:lnTo>
                  <a:lnTo>
                    <a:pt x="632650" y="2457475"/>
                  </a:lnTo>
                  <a:lnTo>
                    <a:pt x="623951" y="2469591"/>
                  </a:lnTo>
                  <a:lnTo>
                    <a:pt x="620776" y="2484374"/>
                  </a:lnTo>
                  <a:lnTo>
                    <a:pt x="623951" y="2499233"/>
                  </a:lnTo>
                  <a:lnTo>
                    <a:pt x="632650" y="2511336"/>
                  </a:lnTo>
                  <a:lnTo>
                    <a:pt x="645528" y="2519489"/>
                  </a:lnTo>
                  <a:lnTo>
                    <a:pt x="661289" y="2522474"/>
                  </a:lnTo>
                  <a:lnTo>
                    <a:pt x="677024" y="2519489"/>
                  </a:lnTo>
                  <a:lnTo>
                    <a:pt x="689864" y="2511336"/>
                  </a:lnTo>
                  <a:lnTo>
                    <a:pt x="698500" y="2499233"/>
                  </a:lnTo>
                  <a:lnTo>
                    <a:pt x="701675" y="2484374"/>
                  </a:lnTo>
                  <a:close/>
                </a:path>
                <a:path w="4202430" h="3873500">
                  <a:moveTo>
                    <a:pt x="701675" y="2020824"/>
                  </a:moveTo>
                  <a:lnTo>
                    <a:pt x="698500" y="2006041"/>
                  </a:lnTo>
                  <a:lnTo>
                    <a:pt x="689864" y="1993925"/>
                  </a:lnTo>
                  <a:lnTo>
                    <a:pt x="677024" y="1985733"/>
                  </a:lnTo>
                  <a:lnTo>
                    <a:pt x="661289" y="1982724"/>
                  </a:lnTo>
                  <a:lnTo>
                    <a:pt x="645528" y="1985733"/>
                  </a:lnTo>
                  <a:lnTo>
                    <a:pt x="632650" y="1993925"/>
                  </a:lnTo>
                  <a:lnTo>
                    <a:pt x="623951" y="2006041"/>
                  </a:lnTo>
                  <a:lnTo>
                    <a:pt x="620776" y="2020824"/>
                  </a:lnTo>
                  <a:lnTo>
                    <a:pt x="623951" y="2035683"/>
                  </a:lnTo>
                  <a:lnTo>
                    <a:pt x="632650" y="2047786"/>
                  </a:lnTo>
                  <a:lnTo>
                    <a:pt x="645528" y="2055939"/>
                  </a:lnTo>
                  <a:lnTo>
                    <a:pt x="661289" y="2058924"/>
                  </a:lnTo>
                  <a:lnTo>
                    <a:pt x="677024" y="2055939"/>
                  </a:lnTo>
                  <a:lnTo>
                    <a:pt x="689864" y="2047786"/>
                  </a:lnTo>
                  <a:lnTo>
                    <a:pt x="698500" y="2035683"/>
                  </a:lnTo>
                  <a:lnTo>
                    <a:pt x="701675" y="2020824"/>
                  </a:lnTo>
                  <a:close/>
                </a:path>
                <a:path w="4202430" h="3873500">
                  <a:moveTo>
                    <a:pt x="701675" y="1303401"/>
                  </a:moveTo>
                  <a:lnTo>
                    <a:pt x="698500" y="1288554"/>
                  </a:lnTo>
                  <a:lnTo>
                    <a:pt x="689864" y="1276451"/>
                  </a:lnTo>
                  <a:lnTo>
                    <a:pt x="677024" y="1268298"/>
                  </a:lnTo>
                  <a:lnTo>
                    <a:pt x="661289" y="1265301"/>
                  </a:lnTo>
                  <a:lnTo>
                    <a:pt x="645528" y="1268298"/>
                  </a:lnTo>
                  <a:lnTo>
                    <a:pt x="632650" y="1276451"/>
                  </a:lnTo>
                  <a:lnTo>
                    <a:pt x="623951" y="1288554"/>
                  </a:lnTo>
                  <a:lnTo>
                    <a:pt x="620776" y="1303401"/>
                  </a:lnTo>
                  <a:lnTo>
                    <a:pt x="623951" y="1318196"/>
                  </a:lnTo>
                  <a:lnTo>
                    <a:pt x="632650" y="1330312"/>
                  </a:lnTo>
                  <a:lnTo>
                    <a:pt x="645528" y="1338503"/>
                  </a:lnTo>
                  <a:lnTo>
                    <a:pt x="661289" y="1341501"/>
                  </a:lnTo>
                  <a:lnTo>
                    <a:pt x="677024" y="1338503"/>
                  </a:lnTo>
                  <a:lnTo>
                    <a:pt x="689851" y="1330312"/>
                  </a:lnTo>
                  <a:lnTo>
                    <a:pt x="698500" y="1318196"/>
                  </a:lnTo>
                  <a:lnTo>
                    <a:pt x="701675" y="1303401"/>
                  </a:lnTo>
                  <a:close/>
                </a:path>
                <a:path w="4202430" h="3873500">
                  <a:moveTo>
                    <a:pt x="836676" y="1547876"/>
                  </a:moveTo>
                  <a:lnTo>
                    <a:pt x="833488" y="1533029"/>
                  </a:lnTo>
                  <a:lnTo>
                    <a:pt x="824801" y="1520926"/>
                  </a:lnTo>
                  <a:lnTo>
                    <a:pt x="811911" y="1512773"/>
                  </a:lnTo>
                  <a:lnTo>
                    <a:pt x="796163" y="1509776"/>
                  </a:lnTo>
                  <a:lnTo>
                    <a:pt x="780402" y="1512773"/>
                  </a:lnTo>
                  <a:lnTo>
                    <a:pt x="767524" y="1520926"/>
                  </a:lnTo>
                  <a:lnTo>
                    <a:pt x="758825" y="1533029"/>
                  </a:lnTo>
                  <a:lnTo>
                    <a:pt x="755650" y="1547876"/>
                  </a:lnTo>
                  <a:lnTo>
                    <a:pt x="758825" y="1562658"/>
                  </a:lnTo>
                  <a:lnTo>
                    <a:pt x="767524" y="1574723"/>
                  </a:lnTo>
                  <a:lnTo>
                    <a:pt x="780402" y="1582864"/>
                  </a:lnTo>
                  <a:lnTo>
                    <a:pt x="796163" y="1585849"/>
                  </a:lnTo>
                  <a:lnTo>
                    <a:pt x="811911" y="1582864"/>
                  </a:lnTo>
                  <a:lnTo>
                    <a:pt x="824801" y="1574723"/>
                  </a:lnTo>
                  <a:lnTo>
                    <a:pt x="833488" y="1562658"/>
                  </a:lnTo>
                  <a:lnTo>
                    <a:pt x="836676" y="1547876"/>
                  </a:lnTo>
                  <a:close/>
                </a:path>
                <a:path w="4202430" h="3873500">
                  <a:moveTo>
                    <a:pt x="1052576" y="2400300"/>
                  </a:moveTo>
                  <a:lnTo>
                    <a:pt x="1049388" y="2385453"/>
                  </a:lnTo>
                  <a:lnTo>
                    <a:pt x="1040701" y="2373350"/>
                  </a:lnTo>
                  <a:lnTo>
                    <a:pt x="1027811" y="2365197"/>
                  </a:lnTo>
                  <a:lnTo>
                    <a:pt x="1012063" y="2362200"/>
                  </a:lnTo>
                  <a:lnTo>
                    <a:pt x="996302" y="2365197"/>
                  </a:lnTo>
                  <a:lnTo>
                    <a:pt x="983424" y="2373350"/>
                  </a:lnTo>
                  <a:lnTo>
                    <a:pt x="974725" y="2385453"/>
                  </a:lnTo>
                  <a:lnTo>
                    <a:pt x="971550" y="2400300"/>
                  </a:lnTo>
                  <a:lnTo>
                    <a:pt x="974725" y="2415159"/>
                  </a:lnTo>
                  <a:lnTo>
                    <a:pt x="983424" y="2427262"/>
                  </a:lnTo>
                  <a:lnTo>
                    <a:pt x="996302" y="2435415"/>
                  </a:lnTo>
                  <a:lnTo>
                    <a:pt x="1012063" y="2438400"/>
                  </a:lnTo>
                  <a:lnTo>
                    <a:pt x="1027811" y="2435415"/>
                  </a:lnTo>
                  <a:lnTo>
                    <a:pt x="1040701" y="2427262"/>
                  </a:lnTo>
                  <a:lnTo>
                    <a:pt x="1049388" y="2415159"/>
                  </a:lnTo>
                  <a:lnTo>
                    <a:pt x="1052576" y="2400300"/>
                  </a:lnTo>
                  <a:close/>
                </a:path>
                <a:path w="4202430" h="3873500">
                  <a:moveTo>
                    <a:pt x="1062101" y="468249"/>
                  </a:moveTo>
                  <a:lnTo>
                    <a:pt x="1058913" y="453466"/>
                  </a:lnTo>
                  <a:lnTo>
                    <a:pt x="1050226" y="441350"/>
                  </a:lnTo>
                  <a:lnTo>
                    <a:pt x="1037336" y="433158"/>
                  </a:lnTo>
                  <a:lnTo>
                    <a:pt x="1021588" y="430149"/>
                  </a:lnTo>
                  <a:lnTo>
                    <a:pt x="1005827" y="433158"/>
                  </a:lnTo>
                  <a:lnTo>
                    <a:pt x="992949" y="441350"/>
                  </a:lnTo>
                  <a:lnTo>
                    <a:pt x="984250" y="453466"/>
                  </a:lnTo>
                  <a:lnTo>
                    <a:pt x="981075" y="468249"/>
                  </a:lnTo>
                  <a:lnTo>
                    <a:pt x="984250" y="483108"/>
                  </a:lnTo>
                  <a:lnTo>
                    <a:pt x="992949" y="495211"/>
                  </a:lnTo>
                  <a:lnTo>
                    <a:pt x="1005827" y="503364"/>
                  </a:lnTo>
                  <a:lnTo>
                    <a:pt x="1021588" y="506349"/>
                  </a:lnTo>
                  <a:lnTo>
                    <a:pt x="1037336" y="503364"/>
                  </a:lnTo>
                  <a:lnTo>
                    <a:pt x="1050226" y="495211"/>
                  </a:lnTo>
                  <a:lnTo>
                    <a:pt x="1058913" y="483108"/>
                  </a:lnTo>
                  <a:lnTo>
                    <a:pt x="1062101" y="468249"/>
                  </a:lnTo>
                  <a:close/>
                </a:path>
                <a:path w="4202430" h="3873500">
                  <a:moveTo>
                    <a:pt x="1079500" y="2197862"/>
                  </a:moveTo>
                  <a:lnTo>
                    <a:pt x="1076325" y="2183358"/>
                  </a:lnTo>
                  <a:lnTo>
                    <a:pt x="1067689" y="2171484"/>
                  </a:lnTo>
                  <a:lnTo>
                    <a:pt x="1054849" y="2163470"/>
                  </a:lnTo>
                  <a:lnTo>
                    <a:pt x="1039114" y="2160524"/>
                  </a:lnTo>
                  <a:lnTo>
                    <a:pt x="1023353" y="2163470"/>
                  </a:lnTo>
                  <a:lnTo>
                    <a:pt x="1010475" y="2171484"/>
                  </a:lnTo>
                  <a:lnTo>
                    <a:pt x="1001776" y="2183358"/>
                  </a:lnTo>
                  <a:lnTo>
                    <a:pt x="998601" y="2197862"/>
                  </a:lnTo>
                  <a:lnTo>
                    <a:pt x="1001776" y="2212378"/>
                  </a:lnTo>
                  <a:lnTo>
                    <a:pt x="1010475" y="2224252"/>
                  </a:lnTo>
                  <a:lnTo>
                    <a:pt x="1023353" y="2232266"/>
                  </a:lnTo>
                  <a:lnTo>
                    <a:pt x="1039114" y="2235200"/>
                  </a:lnTo>
                  <a:lnTo>
                    <a:pt x="1054849" y="2232266"/>
                  </a:lnTo>
                  <a:lnTo>
                    <a:pt x="1067676" y="2224252"/>
                  </a:lnTo>
                  <a:lnTo>
                    <a:pt x="1076325" y="2212378"/>
                  </a:lnTo>
                  <a:lnTo>
                    <a:pt x="1079500" y="2197862"/>
                  </a:lnTo>
                  <a:close/>
                </a:path>
                <a:path w="4202430" h="3873500">
                  <a:moveTo>
                    <a:pt x="1123950" y="2847975"/>
                  </a:moveTo>
                  <a:lnTo>
                    <a:pt x="1120775" y="2833128"/>
                  </a:lnTo>
                  <a:lnTo>
                    <a:pt x="1112139" y="2821025"/>
                  </a:lnTo>
                  <a:lnTo>
                    <a:pt x="1099299" y="2812872"/>
                  </a:lnTo>
                  <a:lnTo>
                    <a:pt x="1083564" y="2809875"/>
                  </a:lnTo>
                  <a:lnTo>
                    <a:pt x="1067803" y="2812872"/>
                  </a:lnTo>
                  <a:lnTo>
                    <a:pt x="1054925" y="2821025"/>
                  </a:lnTo>
                  <a:lnTo>
                    <a:pt x="1046226" y="2833128"/>
                  </a:lnTo>
                  <a:lnTo>
                    <a:pt x="1043051" y="2847975"/>
                  </a:lnTo>
                  <a:lnTo>
                    <a:pt x="1046226" y="2862834"/>
                  </a:lnTo>
                  <a:lnTo>
                    <a:pt x="1054925" y="2874937"/>
                  </a:lnTo>
                  <a:lnTo>
                    <a:pt x="1067803" y="2883090"/>
                  </a:lnTo>
                  <a:lnTo>
                    <a:pt x="1083564" y="2886075"/>
                  </a:lnTo>
                  <a:lnTo>
                    <a:pt x="1099299" y="2883090"/>
                  </a:lnTo>
                  <a:lnTo>
                    <a:pt x="1112139" y="2874937"/>
                  </a:lnTo>
                  <a:lnTo>
                    <a:pt x="1120775" y="2862834"/>
                  </a:lnTo>
                  <a:lnTo>
                    <a:pt x="1123950" y="2847975"/>
                  </a:lnTo>
                  <a:close/>
                </a:path>
                <a:path w="4202430" h="3873500">
                  <a:moveTo>
                    <a:pt x="1133475" y="1995424"/>
                  </a:moveTo>
                  <a:lnTo>
                    <a:pt x="1130300" y="1980641"/>
                  </a:lnTo>
                  <a:lnTo>
                    <a:pt x="1121664" y="1968525"/>
                  </a:lnTo>
                  <a:lnTo>
                    <a:pt x="1108824" y="1960333"/>
                  </a:lnTo>
                  <a:lnTo>
                    <a:pt x="1093089" y="1957324"/>
                  </a:lnTo>
                  <a:lnTo>
                    <a:pt x="1077328" y="1960333"/>
                  </a:lnTo>
                  <a:lnTo>
                    <a:pt x="1064450" y="1968525"/>
                  </a:lnTo>
                  <a:lnTo>
                    <a:pt x="1055751" y="1980641"/>
                  </a:lnTo>
                  <a:lnTo>
                    <a:pt x="1052576" y="1995424"/>
                  </a:lnTo>
                  <a:lnTo>
                    <a:pt x="1055751" y="2010283"/>
                  </a:lnTo>
                  <a:lnTo>
                    <a:pt x="1064450" y="2022386"/>
                  </a:lnTo>
                  <a:lnTo>
                    <a:pt x="1077328" y="2030539"/>
                  </a:lnTo>
                  <a:lnTo>
                    <a:pt x="1093089" y="2033524"/>
                  </a:lnTo>
                  <a:lnTo>
                    <a:pt x="1108824" y="2030539"/>
                  </a:lnTo>
                  <a:lnTo>
                    <a:pt x="1121664" y="2022386"/>
                  </a:lnTo>
                  <a:lnTo>
                    <a:pt x="1130300" y="2010283"/>
                  </a:lnTo>
                  <a:lnTo>
                    <a:pt x="1133475" y="1995424"/>
                  </a:lnTo>
                  <a:close/>
                </a:path>
                <a:path w="4202430" h="3873500">
                  <a:moveTo>
                    <a:pt x="1143000" y="2619375"/>
                  </a:moveTo>
                  <a:lnTo>
                    <a:pt x="1139825" y="2604528"/>
                  </a:lnTo>
                  <a:lnTo>
                    <a:pt x="1131189" y="2592425"/>
                  </a:lnTo>
                  <a:lnTo>
                    <a:pt x="1118349" y="2584272"/>
                  </a:lnTo>
                  <a:lnTo>
                    <a:pt x="1102614" y="2581275"/>
                  </a:lnTo>
                  <a:lnTo>
                    <a:pt x="1086853" y="2584272"/>
                  </a:lnTo>
                  <a:lnTo>
                    <a:pt x="1073975" y="2592425"/>
                  </a:lnTo>
                  <a:lnTo>
                    <a:pt x="1065276" y="2604528"/>
                  </a:lnTo>
                  <a:lnTo>
                    <a:pt x="1062101" y="2619375"/>
                  </a:lnTo>
                  <a:lnTo>
                    <a:pt x="1065276" y="2634234"/>
                  </a:lnTo>
                  <a:lnTo>
                    <a:pt x="1073975" y="2646337"/>
                  </a:lnTo>
                  <a:lnTo>
                    <a:pt x="1086853" y="2654490"/>
                  </a:lnTo>
                  <a:lnTo>
                    <a:pt x="1102614" y="2657475"/>
                  </a:lnTo>
                  <a:lnTo>
                    <a:pt x="1118349" y="2654490"/>
                  </a:lnTo>
                  <a:lnTo>
                    <a:pt x="1131189" y="2646337"/>
                  </a:lnTo>
                  <a:lnTo>
                    <a:pt x="1139825" y="2634234"/>
                  </a:lnTo>
                  <a:lnTo>
                    <a:pt x="1143000" y="2619375"/>
                  </a:lnTo>
                  <a:close/>
                </a:path>
                <a:path w="4202430" h="3873500">
                  <a:moveTo>
                    <a:pt x="1170051" y="3075051"/>
                  </a:moveTo>
                  <a:lnTo>
                    <a:pt x="1166863" y="3060204"/>
                  </a:lnTo>
                  <a:lnTo>
                    <a:pt x="1158176" y="3048101"/>
                  </a:lnTo>
                  <a:lnTo>
                    <a:pt x="1145286" y="3039948"/>
                  </a:lnTo>
                  <a:lnTo>
                    <a:pt x="1129538" y="3036951"/>
                  </a:lnTo>
                  <a:lnTo>
                    <a:pt x="1113777" y="3039948"/>
                  </a:lnTo>
                  <a:lnTo>
                    <a:pt x="1100899" y="3048101"/>
                  </a:lnTo>
                  <a:lnTo>
                    <a:pt x="1092200" y="3060204"/>
                  </a:lnTo>
                  <a:lnTo>
                    <a:pt x="1089025" y="3075051"/>
                  </a:lnTo>
                  <a:lnTo>
                    <a:pt x="1092200" y="3089846"/>
                  </a:lnTo>
                  <a:lnTo>
                    <a:pt x="1100899" y="3101962"/>
                  </a:lnTo>
                  <a:lnTo>
                    <a:pt x="1113777" y="3110153"/>
                  </a:lnTo>
                  <a:lnTo>
                    <a:pt x="1129538" y="3113151"/>
                  </a:lnTo>
                  <a:lnTo>
                    <a:pt x="1145286" y="3110153"/>
                  </a:lnTo>
                  <a:lnTo>
                    <a:pt x="1158176" y="3101962"/>
                  </a:lnTo>
                  <a:lnTo>
                    <a:pt x="1166863" y="3089846"/>
                  </a:lnTo>
                  <a:lnTo>
                    <a:pt x="1170051" y="3075051"/>
                  </a:lnTo>
                  <a:close/>
                </a:path>
                <a:path w="4202430" h="3873500">
                  <a:moveTo>
                    <a:pt x="1170051" y="2062988"/>
                  </a:moveTo>
                  <a:lnTo>
                    <a:pt x="1166863" y="2048484"/>
                  </a:lnTo>
                  <a:lnTo>
                    <a:pt x="1158176" y="2036610"/>
                  </a:lnTo>
                  <a:lnTo>
                    <a:pt x="1145286" y="2028596"/>
                  </a:lnTo>
                  <a:lnTo>
                    <a:pt x="1129538" y="2025650"/>
                  </a:lnTo>
                  <a:lnTo>
                    <a:pt x="1113777" y="2028596"/>
                  </a:lnTo>
                  <a:lnTo>
                    <a:pt x="1100899" y="2036610"/>
                  </a:lnTo>
                  <a:lnTo>
                    <a:pt x="1092200" y="2048484"/>
                  </a:lnTo>
                  <a:lnTo>
                    <a:pt x="1089025" y="2062988"/>
                  </a:lnTo>
                  <a:lnTo>
                    <a:pt x="1092200" y="2077504"/>
                  </a:lnTo>
                  <a:lnTo>
                    <a:pt x="1100899" y="2089378"/>
                  </a:lnTo>
                  <a:lnTo>
                    <a:pt x="1113777" y="2097392"/>
                  </a:lnTo>
                  <a:lnTo>
                    <a:pt x="1129538" y="2100326"/>
                  </a:lnTo>
                  <a:lnTo>
                    <a:pt x="1145286" y="2097392"/>
                  </a:lnTo>
                  <a:lnTo>
                    <a:pt x="1158163" y="2089378"/>
                  </a:lnTo>
                  <a:lnTo>
                    <a:pt x="1166863" y="2077504"/>
                  </a:lnTo>
                  <a:lnTo>
                    <a:pt x="1170051" y="2062988"/>
                  </a:lnTo>
                  <a:close/>
                </a:path>
                <a:path w="4202430" h="3873500">
                  <a:moveTo>
                    <a:pt x="1177925" y="1472438"/>
                  </a:moveTo>
                  <a:lnTo>
                    <a:pt x="1174750" y="1457934"/>
                  </a:lnTo>
                  <a:lnTo>
                    <a:pt x="1166114" y="1446060"/>
                  </a:lnTo>
                  <a:lnTo>
                    <a:pt x="1153274" y="1438046"/>
                  </a:lnTo>
                  <a:lnTo>
                    <a:pt x="1137539" y="1435100"/>
                  </a:lnTo>
                  <a:lnTo>
                    <a:pt x="1121778" y="1438046"/>
                  </a:lnTo>
                  <a:lnTo>
                    <a:pt x="1108900" y="1446060"/>
                  </a:lnTo>
                  <a:lnTo>
                    <a:pt x="1100201" y="1457934"/>
                  </a:lnTo>
                  <a:lnTo>
                    <a:pt x="1097026" y="1472438"/>
                  </a:lnTo>
                  <a:lnTo>
                    <a:pt x="1100201" y="1486954"/>
                  </a:lnTo>
                  <a:lnTo>
                    <a:pt x="1108900" y="1498828"/>
                  </a:lnTo>
                  <a:lnTo>
                    <a:pt x="1121778" y="1506842"/>
                  </a:lnTo>
                  <a:lnTo>
                    <a:pt x="1137539" y="1509776"/>
                  </a:lnTo>
                  <a:lnTo>
                    <a:pt x="1153274" y="1506842"/>
                  </a:lnTo>
                  <a:lnTo>
                    <a:pt x="1166101" y="1498828"/>
                  </a:lnTo>
                  <a:lnTo>
                    <a:pt x="1174750" y="1486954"/>
                  </a:lnTo>
                  <a:lnTo>
                    <a:pt x="1177925" y="1472438"/>
                  </a:lnTo>
                  <a:close/>
                </a:path>
                <a:path w="4202430" h="3873500">
                  <a:moveTo>
                    <a:pt x="1295400" y="881888"/>
                  </a:moveTo>
                  <a:lnTo>
                    <a:pt x="1292225" y="867384"/>
                  </a:lnTo>
                  <a:lnTo>
                    <a:pt x="1283589" y="855510"/>
                  </a:lnTo>
                  <a:lnTo>
                    <a:pt x="1270749" y="847496"/>
                  </a:lnTo>
                  <a:lnTo>
                    <a:pt x="1255014" y="844550"/>
                  </a:lnTo>
                  <a:lnTo>
                    <a:pt x="1239253" y="847496"/>
                  </a:lnTo>
                  <a:lnTo>
                    <a:pt x="1226375" y="855510"/>
                  </a:lnTo>
                  <a:lnTo>
                    <a:pt x="1217676" y="867384"/>
                  </a:lnTo>
                  <a:lnTo>
                    <a:pt x="1214501" y="881888"/>
                  </a:lnTo>
                  <a:lnTo>
                    <a:pt x="1217676" y="896404"/>
                  </a:lnTo>
                  <a:lnTo>
                    <a:pt x="1226375" y="908278"/>
                  </a:lnTo>
                  <a:lnTo>
                    <a:pt x="1239253" y="916292"/>
                  </a:lnTo>
                  <a:lnTo>
                    <a:pt x="1255014" y="919226"/>
                  </a:lnTo>
                  <a:lnTo>
                    <a:pt x="1270749" y="916292"/>
                  </a:lnTo>
                  <a:lnTo>
                    <a:pt x="1283589" y="908278"/>
                  </a:lnTo>
                  <a:lnTo>
                    <a:pt x="1292225" y="896404"/>
                  </a:lnTo>
                  <a:lnTo>
                    <a:pt x="1295400" y="881888"/>
                  </a:lnTo>
                  <a:close/>
                </a:path>
                <a:path w="4202430" h="3873500">
                  <a:moveTo>
                    <a:pt x="1322451" y="1776349"/>
                  </a:moveTo>
                  <a:lnTo>
                    <a:pt x="1319263" y="1761566"/>
                  </a:lnTo>
                  <a:lnTo>
                    <a:pt x="1310576" y="1749450"/>
                  </a:lnTo>
                  <a:lnTo>
                    <a:pt x="1297686" y="1741258"/>
                  </a:lnTo>
                  <a:lnTo>
                    <a:pt x="1281938" y="1738249"/>
                  </a:lnTo>
                  <a:lnTo>
                    <a:pt x="1266177" y="1741258"/>
                  </a:lnTo>
                  <a:lnTo>
                    <a:pt x="1253299" y="1749450"/>
                  </a:lnTo>
                  <a:lnTo>
                    <a:pt x="1244600" y="1761566"/>
                  </a:lnTo>
                  <a:lnTo>
                    <a:pt x="1241425" y="1776349"/>
                  </a:lnTo>
                  <a:lnTo>
                    <a:pt x="1244600" y="1791208"/>
                  </a:lnTo>
                  <a:lnTo>
                    <a:pt x="1253299" y="1803311"/>
                  </a:lnTo>
                  <a:lnTo>
                    <a:pt x="1266177" y="1811464"/>
                  </a:lnTo>
                  <a:lnTo>
                    <a:pt x="1281938" y="1814449"/>
                  </a:lnTo>
                  <a:lnTo>
                    <a:pt x="1297686" y="1811464"/>
                  </a:lnTo>
                  <a:lnTo>
                    <a:pt x="1310576" y="1803311"/>
                  </a:lnTo>
                  <a:lnTo>
                    <a:pt x="1319263" y="1791208"/>
                  </a:lnTo>
                  <a:lnTo>
                    <a:pt x="1322451" y="1776349"/>
                  </a:lnTo>
                  <a:close/>
                </a:path>
                <a:path w="4202430" h="3873500">
                  <a:moveTo>
                    <a:pt x="1358900" y="2839212"/>
                  </a:moveTo>
                  <a:lnTo>
                    <a:pt x="1355725" y="2824708"/>
                  </a:lnTo>
                  <a:lnTo>
                    <a:pt x="1347089" y="2812834"/>
                  </a:lnTo>
                  <a:lnTo>
                    <a:pt x="1334249" y="2804820"/>
                  </a:lnTo>
                  <a:lnTo>
                    <a:pt x="1318514" y="2801874"/>
                  </a:lnTo>
                  <a:lnTo>
                    <a:pt x="1302753" y="2804820"/>
                  </a:lnTo>
                  <a:lnTo>
                    <a:pt x="1289875" y="2812834"/>
                  </a:lnTo>
                  <a:lnTo>
                    <a:pt x="1281176" y="2824708"/>
                  </a:lnTo>
                  <a:lnTo>
                    <a:pt x="1278001" y="2839212"/>
                  </a:lnTo>
                  <a:lnTo>
                    <a:pt x="1281176" y="2853728"/>
                  </a:lnTo>
                  <a:lnTo>
                    <a:pt x="1289875" y="2865602"/>
                  </a:lnTo>
                  <a:lnTo>
                    <a:pt x="1302753" y="2873616"/>
                  </a:lnTo>
                  <a:lnTo>
                    <a:pt x="1318514" y="2876550"/>
                  </a:lnTo>
                  <a:lnTo>
                    <a:pt x="1334249" y="2873616"/>
                  </a:lnTo>
                  <a:lnTo>
                    <a:pt x="1347076" y="2865602"/>
                  </a:lnTo>
                  <a:lnTo>
                    <a:pt x="1355725" y="2853728"/>
                  </a:lnTo>
                  <a:lnTo>
                    <a:pt x="1358900" y="2839212"/>
                  </a:lnTo>
                  <a:close/>
                </a:path>
                <a:path w="4202430" h="3873500">
                  <a:moveTo>
                    <a:pt x="1366901" y="2678938"/>
                  </a:moveTo>
                  <a:lnTo>
                    <a:pt x="1363713" y="2664434"/>
                  </a:lnTo>
                  <a:lnTo>
                    <a:pt x="1355026" y="2652560"/>
                  </a:lnTo>
                  <a:lnTo>
                    <a:pt x="1342136" y="2644546"/>
                  </a:lnTo>
                  <a:lnTo>
                    <a:pt x="1326388" y="2641600"/>
                  </a:lnTo>
                  <a:lnTo>
                    <a:pt x="1310627" y="2644546"/>
                  </a:lnTo>
                  <a:lnTo>
                    <a:pt x="1297749" y="2652560"/>
                  </a:lnTo>
                  <a:lnTo>
                    <a:pt x="1289050" y="2664434"/>
                  </a:lnTo>
                  <a:lnTo>
                    <a:pt x="1285875" y="2678938"/>
                  </a:lnTo>
                  <a:lnTo>
                    <a:pt x="1289050" y="2693454"/>
                  </a:lnTo>
                  <a:lnTo>
                    <a:pt x="1297749" y="2705328"/>
                  </a:lnTo>
                  <a:lnTo>
                    <a:pt x="1310627" y="2713342"/>
                  </a:lnTo>
                  <a:lnTo>
                    <a:pt x="1326388" y="2716276"/>
                  </a:lnTo>
                  <a:lnTo>
                    <a:pt x="1342136" y="2713342"/>
                  </a:lnTo>
                  <a:lnTo>
                    <a:pt x="1355013" y="2705328"/>
                  </a:lnTo>
                  <a:lnTo>
                    <a:pt x="1363713" y="2693454"/>
                  </a:lnTo>
                  <a:lnTo>
                    <a:pt x="1366901" y="2678938"/>
                  </a:lnTo>
                  <a:close/>
                </a:path>
                <a:path w="4202430" h="3873500">
                  <a:moveTo>
                    <a:pt x="1403350" y="847725"/>
                  </a:moveTo>
                  <a:lnTo>
                    <a:pt x="1400175" y="832878"/>
                  </a:lnTo>
                  <a:lnTo>
                    <a:pt x="1391539" y="820775"/>
                  </a:lnTo>
                  <a:lnTo>
                    <a:pt x="1378699" y="812622"/>
                  </a:lnTo>
                  <a:lnTo>
                    <a:pt x="1362964" y="809625"/>
                  </a:lnTo>
                  <a:lnTo>
                    <a:pt x="1347203" y="812622"/>
                  </a:lnTo>
                  <a:lnTo>
                    <a:pt x="1334325" y="820775"/>
                  </a:lnTo>
                  <a:lnTo>
                    <a:pt x="1325626" y="832878"/>
                  </a:lnTo>
                  <a:lnTo>
                    <a:pt x="1322451" y="847725"/>
                  </a:lnTo>
                  <a:lnTo>
                    <a:pt x="1325626" y="862584"/>
                  </a:lnTo>
                  <a:lnTo>
                    <a:pt x="1334325" y="874687"/>
                  </a:lnTo>
                  <a:lnTo>
                    <a:pt x="1347203" y="882840"/>
                  </a:lnTo>
                  <a:lnTo>
                    <a:pt x="1362964" y="885825"/>
                  </a:lnTo>
                  <a:lnTo>
                    <a:pt x="1378699" y="882840"/>
                  </a:lnTo>
                  <a:lnTo>
                    <a:pt x="1391539" y="874687"/>
                  </a:lnTo>
                  <a:lnTo>
                    <a:pt x="1400175" y="862584"/>
                  </a:lnTo>
                  <a:lnTo>
                    <a:pt x="1403350" y="847725"/>
                  </a:lnTo>
                  <a:close/>
                </a:path>
                <a:path w="4202430" h="3873500">
                  <a:moveTo>
                    <a:pt x="1430401" y="2046224"/>
                  </a:moveTo>
                  <a:lnTo>
                    <a:pt x="1427213" y="2031441"/>
                  </a:lnTo>
                  <a:lnTo>
                    <a:pt x="1418526" y="2019325"/>
                  </a:lnTo>
                  <a:lnTo>
                    <a:pt x="1405636" y="2011133"/>
                  </a:lnTo>
                  <a:lnTo>
                    <a:pt x="1389888" y="2008124"/>
                  </a:lnTo>
                  <a:lnTo>
                    <a:pt x="1374127" y="2011133"/>
                  </a:lnTo>
                  <a:lnTo>
                    <a:pt x="1361249" y="2019325"/>
                  </a:lnTo>
                  <a:lnTo>
                    <a:pt x="1352550" y="2031441"/>
                  </a:lnTo>
                  <a:lnTo>
                    <a:pt x="1349375" y="2046224"/>
                  </a:lnTo>
                  <a:lnTo>
                    <a:pt x="1352550" y="2061083"/>
                  </a:lnTo>
                  <a:lnTo>
                    <a:pt x="1361249" y="2073186"/>
                  </a:lnTo>
                  <a:lnTo>
                    <a:pt x="1374127" y="2081339"/>
                  </a:lnTo>
                  <a:lnTo>
                    <a:pt x="1389888" y="2084324"/>
                  </a:lnTo>
                  <a:lnTo>
                    <a:pt x="1405636" y="2081339"/>
                  </a:lnTo>
                  <a:lnTo>
                    <a:pt x="1418526" y="2073186"/>
                  </a:lnTo>
                  <a:lnTo>
                    <a:pt x="1427213" y="2061083"/>
                  </a:lnTo>
                  <a:lnTo>
                    <a:pt x="1430401" y="2046224"/>
                  </a:lnTo>
                  <a:close/>
                </a:path>
                <a:path w="4202430" h="3873500">
                  <a:moveTo>
                    <a:pt x="1466850" y="2619375"/>
                  </a:moveTo>
                  <a:lnTo>
                    <a:pt x="1463675" y="2604528"/>
                  </a:lnTo>
                  <a:lnTo>
                    <a:pt x="1455039" y="2592425"/>
                  </a:lnTo>
                  <a:lnTo>
                    <a:pt x="1442199" y="2584272"/>
                  </a:lnTo>
                  <a:lnTo>
                    <a:pt x="1426464" y="2581275"/>
                  </a:lnTo>
                  <a:lnTo>
                    <a:pt x="1410703" y="2584272"/>
                  </a:lnTo>
                  <a:lnTo>
                    <a:pt x="1397825" y="2592425"/>
                  </a:lnTo>
                  <a:lnTo>
                    <a:pt x="1389126" y="2604528"/>
                  </a:lnTo>
                  <a:lnTo>
                    <a:pt x="1385951" y="2619375"/>
                  </a:lnTo>
                  <a:lnTo>
                    <a:pt x="1389126" y="2634234"/>
                  </a:lnTo>
                  <a:lnTo>
                    <a:pt x="1397825" y="2646337"/>
                  </a:lnTo>
                  <a:lnTo>
                    <a:pt x="1410703" y="2654490"/>
                  </a:lnTo>
                  <a:lnTo>
                    <a:pt x="1426464" y="2657475"/>
                  </a:lnTo>
                  <a:lnTo>
                    <a:pt x="1442199" y="2654490"/>
                  </a:lnTo>
                  <a:lnTo>
                    <a:pt x="1455039" y="2646337"/>
                  </a:lnTo>
                  <a:lnTo>
                    <a:pt x="1463675" y="2634234"/>
                  </a:lnTo>
                  <a:lnTo>
                    <a:pt x="1466850" y="2619375"/>
                  </a:lnTo>
                  <a:close/>
                </a:path>
                <a:path w="4202430" h="3873500">
                  <a:moveTo>
                    <a:pt x="1484376" y="3033776"/>
                  </a:moveTo>
                  <a:lnTo>
                    <a:pt x="1481188" y="3018929"/>
                  </a:lnTo>
                  <a:lnTo>
                    <a:pt x="1472501" y="3006826"/>
                  </a:lnTo>
                  <a:lnTo>
                    <a:pt x="1459611" y="2998673"/>
                  </a:lnTo>
                  <a:lnTo>
                    <a:pt x="1443863" y="2995676"/>
                  </a:lnTo>
                  <a:lnTo>
                    <a:pt x="1428102" y="2998673"/>
                  </a:lnTo>
                  <a:lnTo>
                    <a:pt x="1415224" y="3006826"/>
                  </a:lnTo>
                  <a:lnTo>
                    <a:pt x="1406525" y="3018929"/>
                  </a:lnTo>
                  <a:lnTo>
                    <a:pt x="1403350" y="3033776"/>
                  </a:lnTo>
                  <a:lnTo>
                    <a:pt x="1406525" y="3048571"/>
                  </a:lnTo>
                  <a:lnTo>
                    <a:pt x="1415224" y="3060687"/>
                  </a:lnTo>
                  <a:lnTo>
                    <a:pt x="1428102" y="3068878"/>
                  </a:lnTo>
                  <a:lnTo>
                    <a:pt x="1443863" y="3071876"/>
                  </a:lnTo>
                  <a:lnTo>
                    <a:pt x="1459611" y="3068878"/>
                  </a:lnTo>
                  <a:lnTo>
                    <a:pt x="1472501" y="3060687"/>
                  </a:lnTo>
                  <a:lnTo>
                    <a:pt x="1481188" y="3048571"/>
                  </a:lnTo>
                  <a:lnTo>
                    <a:pt x="1484376" y="3033776"/>
                  </a:lnTo>
                  <a:close/>
                </a:path>
                <a:path w="4202430" h="3873500">
                  <a:moveTo>
                    <a:pt x="1611376" y="2071624"/>
                  </a:moveTo>
                  <a:lnTo>
                    <a:pt x="1608112" y="2056841"/>
                  </a:lnTo>
                  <a:lnTo>
                    <a:pt x="1599260" y="2044725"/>
                  </a:lnTo>
                  <a:lnTo>
                    <a:pt x="1586128" y="2036533"/>
                  </a:lnTo>
                  <a:lnTo>
                    <a:pt x="1570101" y="2033524"/>
                  </a:lnTo>
                  <a:lnTo>
                    <a:pt x="1554060" y="2036533"/>
                  </a:lnTo>
                  <a:lnTo>
                    <a:pt x="1540929" y="2044725"/>
                  </a:lnTo>
                  <a:lnTo>
                    <a:pt x="1532077" y="2056841"/>
                  </a:lnTo>
                  <a:lnTo>
                    <a:pt x="1528826" y="2071624"/>
                  </a:lnTo>
                  <a:lnTo>
                    <a:pt x="1532077" y="2086483"/>
                  </a:lnTo>
                  <a:lnTo>
                    <a:pt x="1540929" y="2098586"/>
                  </a:lnTo>
                  <a:lnTo>
                    <a:pt x="1554060" y="2106739"/>
                  </a:lnTo>
                  <a:lnTo>
                    <a:pt x="1570101" y="2109724"/>
                  </a:lnTo>
                  <a:lnTo>
                    <a:pt x="1586128" y="2106739"/>
                  </a:lnTo>
                  <a:lnTo>
                    <a:pt x="1599260" y="2098586"/>
                  </a:lnTo>
                  <a:lnTo>
                    <a:pt x="1608112" y="2086483"/>
                  </a:lnTo>
                  <a:lnTo>
                    <a:pt x="1611376" y="2071624"/>
                  </a:lnTo>
                  <a:close/>
                </a:path>
                <a:path w="4202430" h="3873500">
                  <a:moveTo>
                    <a:pt x="1619250" y="366649"/>
                  </a:moveTo>
                  <a:lnTo>
                    <a:pt x="1616075" y="351866"/>
                  </a:lnTo>
                  <a:lnTo>
                    <a:pt x="1607439" y="339750"/>
                  </a:lnTo>
                  <a:lnTo>
                    <a:pt x="1594599" y="331558"/>
                  </a:lnTo>
                  <a:lnTo>
                    <a:pt x="1578864" y="328549"/>
                  </a:lnTo>
                  <a:lnTo>
                    <a:pt x="1563103" y="331558"/>
                  </a:lnTo>
                  <a:lnTo>
                    <a:pt x="1550225" y="339750"/>
                  </a:lnTo>
                  <a:lnTo>
                    <a:pt x="1541526" y="351866"/>
                  </a:lnTo>
                  <a:lnTo>
                    <a:pt x="1538351" y="366649"/>
                  </a:lnTo>
                  <a:lnTo>
                    <a:pt x="1541526" y="381508"/>
                  </a:lnTo>
                  <a:lnTo>
                    <a:pt x="1550225" y="393611"/>
                  </a:lnTo>
                  <a:lnTo>
                    <a:pt x="1563103" y="401764"/>
                  </a:lnTo>
                  <a:lnTo>
                    <a:pt x="1578864" y="404749"/>
                  </a:lnTo>
                  <a:lnTo>
                    <a:pt x="1594599" y="401764"/>
                  </a:lnTo>
                  <a:lnTo>
                    <a:pt x="1607439" y="393611"/>
                  </a:lnTo>
                  <a:lnTo>
                    <a:pt x="1616075" y="381508"/>
                  </a:lnTo>
                  <a:lnTo>
                    <a:pt x="1619250" y="366649"/>
                  </a:lnTo>
                  <a:close/>
                </a:path>
                <a:path w="4202430" h="3873500">
                  <a:moveTo>
                    <a:pt x="1638300" y="569849"/>
                  </a:moveTo>
                  <a:lnTo>
                    <a:pt x="1635125" y="555066"/>
                  </a:lnTo>
                  <a:lnTo>
                    <a:pt x="1626489" y="542950"/>
                  </a:lnTo>
                  <a:lnTo>
                    <a:pt x="1613649" y="534758"/>
                  </a:lnTo>
                  <a:lnTo>
                    <a:pt x="1597914" y="531749"/>
                  </a:lnTo>
                  <a:lnTo>
                    <a:pt x="1582153" y="534758"/>
                  </a:lnTo>
                  <a:lnTo>
                    <a:pt x="1569275" y="542950"/>
                  </a:lnTo>
                  <a:lnTo>
                    <a:pt x="1560576" y="555066"/>
                  </a:lnTo>
                  <a:lnTo>
                    <a:pt x="1557401" y="569849"/>
                  </a:lnTo>
                  <a:lnTo>
                    <a:pt x="1560576" y="584708"/>
                  </a:lnTo>
                  <a:lnTo>
                    <a:pt x="1569275" y="596811"/>
                  </a:lnTo>
                  <a:lnTo>
                    <a:pt x="1582153" y="604964"/>
                  </a:lnTo>
                  <a:lnTo>
                    <a:pt x="1597914" y="607949"/>
                  </a:lnTo>
                  <a:lnTo>
                    <a:pt x="1613649" y="604964"/>
                  </a:lnTo>
                  <a:lnTo>
                    <a:pt x="1626489" y="596811"/>
                  </a:lnTo>
                  <a:lnTo>
                    <a:pt x="1635125" y="584708"/>
                  </a:lnTo>
                  <a:lnTo>
                    <a:pt x="1638300" y="569849"/>
                  </a:lnTo>
                  <a:close/>
                </a:path>
                <a:path w="4202430" h="3873500">
                  <a:moveTo>
                    <a:pt x="1673225" y="890651"/>
                  </a:moveTo>
                  <a:lnTo>
                    <a:pt x="1670050" y="875792"/>
                  </a:lnTo>
                  <a:lnTo>
                    <a:pt x="1661414" y="863638"/>
                  </a:lnTo>
                  <a:lnTo>
                    <a:pt x="1648574" y="855433"/>
                  </a:lnTo>
                  <a:lnTo>
                    <a:pt x="1632839" y="852424"/>
                  </a:lnTo>
                  <a:lnTo>
                    <a:pt x="1617078" y="855433"/>
                  </a:lnTo>
                  <a:lnTo>
                    <a:pt x="1604200" y="863638"/>
                  </a:lnTo>
                  <a:lnTo>
                    <a:pt x="1595501" y="875792"/>
                  </a:lnTo>
                  <a:lnTo>
                    <a:pt x="1592326" y="890651"/>
                  </a:lnTo>
                  <a:lnTo>
                    <a:pt x="1595501" y="905446"/>
                  </a:lnTo>
                  <a:lnTo>
                    <a:pt x="1604200" y="917562"/>
                  </a:lnTo>
                  <a:lnTo>
                    <a:pt x="1617078" y="925753"/>
                  </a:lnTo>
                  <a:lnTo>
                    <a:pt x="1632839" y="928751"/>
                  </a:lnTo>
                  <a:lnTo>
                    <a:pt x="1648574" y="925753"/>
                  </a:lnTo>
                  <a:lnTo>
                    <a:pt x="1661414" y="917562"/>
                  </a:lnTo>
                  <a:lnTo>
                    <a:pt x="1670050" y="905446"/>
                  </a:lnTo>
                  <a:lnTo>
                    <a:pt x="1673225" y="890651"/>
                  </a:lnTo>
                  <a:close/>
                </a:path>
                <a:path w="4202430" h="3873500">
                  <a:moveTo>
                    <a:pt x="1709801" y="434975"/>
                  </a:moveTo>
                  <a:lnTo>
                    <a:pt x="1706613" y="420128"/>
                  </a:lnTo>
                  <a:lnTo>
                    <a:pt x="1697926" y="408025"/>
                  </a:lnTo>
                  <a:lnTo>
                    <a:pt x="1685036" y="399872"/>
                  </a:lnTo>
                  <a:lnTo>
                    <a:pt x="1669288" y="396875"/>
                  </a:lnTo>
                  <a:lnTo>
                    <a:pt x="1653527" y="399872"/>
                  </a:lnTo>
                  <a:lnTo>
                    <a:pt x="1640649" y="408025"/>
                  </a:lnTo>
                  <a:lnTo>
                    <a:pt x="1631950" y="420128"/>
                  </a:lnTo>
                  <a:lnTo>
                    <a:pt x="1628775" y="434975"/>
                  </a:lnTo>
                  <a:lnTo>
                    <a:pt x="1631950" y="449834"/>
                  </a:lnTo>
                  <a:lnTo>
                    <a:pt x="1640649" y="461937"/>
                  </a:lnTo>
                  <a:lnTo>
                    <a:pt x="1653527" y="470090"/>
                  </a:lnTo>
                  <a:lnTo>
                    <a:pt x="1669288" y="473075"/>
                  </a:lnTo>
                  <a:lnTo>
                    <a:pt x="1685036" y="470090"/>
                  </a:lnTo>
                  <a:lnTo>
                    <a:pt x="1697926" y="461937"/>
                  </a:lnTo>
                  <a:lnTo>
                    <a:pt x="1706613" y="449834"/>
                  </a:lnTo>
                  <a:lnTo>
                    <a:pt x="1709801" y="434975"/>
                  </a:lnTo>
                  <a:close/>
                </a:path>
                <a:path w="4202430" h="3873500">
                  <a:moveTo>
                    <a:pt x="1719326" y="1058926"/>
                  </a:moveTo>
                  <a:lnTo>
                    <a:pt x="1716138" y="1044079"/>
                  </a:lnTo>
                  <a:lnTo>
                    <a:pt x="1707451" y="1031976"/>
                  </a:lnTo>
                  <a:lnTo>
                    <a:pt x="1694561" y="1023823"/>
                  </a:lnTo>
                  <a:lnTo>
                    <a:pt x="1678813" y="1020826"/>
                  </a:lnTo>
                  <a:lnTo>
                    <a:pt x="1663052" y="1023823"/>
                  </a:lnTo>
                  <a:lnTo>
                    <a:pt x="1650161" y="1031976"/>
                  </a:lnTo>
                  <a:lnTo>
                    <a:pt x="1641475" y="1044079"/>
                  </a:lnTo>
                  <a:lnTo>
                    <a:pt x="1638300" y="1058926"/>
                  </a:lnTo>
                  <a:lnTo>
                    <a:pt x="1641475" y="1073721"/>
                  </a:lnTo>
                  <a:lnTo>
                    <a:pt x="1650174" y="1085837"/>
                  </a:lnTo>
                  <a:lnTo>
                    <a:pt x="1663052" y="1094028"/>
                  </a:lnTo>
                  <a:lnTo>
                    <a:pt x="1678813" y="1097026"/>
                  </a:lnTo>
                  <a:lnTo>
                    <a:pt x="1694561" y="1094028"/>
                  </a:lnTo>
                  <a:lnTo>
                    <a:pt x="1707451" y="1085837"/>
                  </a:lnTo>
                  <a:lnTo>
                    <a:pt x="1716138" y="1073721"/>
                  </a:lnTo>
                  <a:lnTo>
                    <a:pt x="1719326" y="1058926"/>
                  </a:lnTo>
                  <a:close/>
                </a:path>
                <a:path w="4202430" h="3873500">
                  <a:moveTo>
                    <a:pt x="1754251" y="2543937"/>
                  </a:moveTo>
                  <a:lnTo>
                    <a:pt x="1751063" y="2529433"/>
                  </a:lnTo>
                  <a:lnTo>
                    <a:pt x="1742376" y="2517559"/>
                  </a:lnTo>
                  <a:lnTo>
                    <a:pt x="1729486" y="2509545"/>
                  </a:lnTo>
                  <a:lnTo>
                    <a:pt x="1713738" y="2506599"/>
                  </a:lnTo>
                  <a:lnTo>
                    <a:pt x="1697977" y="2509545"/>
                  </a:lnTo>
                  <a:lnTo>
                    <a:pt x="1685099" y="2517559"/>
                  </a:lnTo>
                  <a:lnTo>
                    <a:pt x="1676400" y="2529433"/>
                  </a:lnTo>
                  <a:lnTo>
                    <a:pt x="1673225" y="2543937"/>
                  </a:lnTo>
                  <a:lnTo>
                    <a:pt x="1676400" y="2558453"/>
                  </a:lnTo>
                  <a:lnTo>
                    <a:pt x="1685099" y="2570327"/>
                  </a:lnTo>
                  <a:lnTo>
                    <a:pt x="1697977" y="2578341"/>
                  </a:lnTo>
                  <a:lnTo>
                    <a:pt x="1713738" y="2581275"/>
                  </a:lnTo>
                  <a:lnTo>
                    <a:pt x="1729486" y="2578341"/>
                  </a:lnTo>
                  <a:lnTo>
                    <a:pt x="1742363" y="2570327"/>
                  </a:lnTo>
                  <a:lnTo>
                    <a:pt x="1751063" y="2558453"/>
                  </a:lnTo>
                  <a:lnTo>
                    <a:pt x="1754251" y="2543937"/>
                  </a:lnTo>
                  <a:close/>
                </a:path>
                <a:path w="4202430" h="3873500">
                  <a:moveTo>
                    <a:pt x="1754251" y="1911350"/>
                  </a:moveTo>
                  <a:lnTo>
                    <a:pt x="1751063" y="1896503"/>
                  </a:lnTo>
                  <a:lnTo>
                    <a:pt x="1742376" y="1884400"/>
                  </a:lnTo>
                  <a:lnTo>
                    <a:pt x="1729486" y="1876247"/>
                  </a:lnTo>
                  <a:lnTo>
                    <a:pt x="1713738" y="1873250"/>
                  </a:lnTo>
                  <a:lnTo>
                    <a:pt x="1697977" y="1876247"/>
                  </a:lnTo>
                  <a:lnTo>
                    <a:pt x="1685099" y="1884400"/>
                  </a:lnTo>
                  <a:lnTo>
                    <a:pt x="1676400" y="1896503"/>
                  </a:lnTo>
                  <a:lnTo>
                    <a:pt x="1673225" y="1911350"/>
                  </a:lnTo>
                  <a:lnTo>
                    <a:pt x="1676400" y="1926209"/>
                  </a:lnTo>
                  <a:lnTo>
                    <a:pt x="1685099" y="1938312"/>
                  </a:lnTo>
                  <a:lnTo>
                    <a:pt x="1697977" y="1946465"/>
                  </a:lnTo>
                  <a:lnTo>
                    <a:pt x="1713738" y="1949450"/>
                  </a:lnTo>
                  <a:lnTo>
                    <a:pt x="1729486" y="1946465"/>
                  </a:lnTo>
                  <a:lnTo>
                    <a:pt x="1742376" y="1938312"/>
                  </a:lnTo>
                  <a:lnTo>
                    <a:pt x="1751063" y="1926209"/>
                  </a:lnTo>
                  <a:lnTo>
                    <a:pt x="1754251" y="1911350"/>
                  </a:lnTo>
                  <a:close/>
                </a:path>
                <a:path w="4202430" h="3873500">
                  <a:moveTo>
                    <a:pt x="1773301" y="1733550"/>
                  </a:moveTo>
                  <a:lnTo>
                    <a:pt x="1770113" y="1718703"/>
                  </a:lnTo>
                  <a:lnTo>
                    <a:pt x="1761426" y="1706600"/>
                  </a:lnTo>
                  <a:lnTo>
                    <a:pt x="1748536" y="1698447"/>
                  </a:lnTo>
                  <a:lnTo>
                    <a:pt x="1732788" y="1695450"/>
                  </a:lnTo>
                  <a:lnTo>
                    <a:pt x="1717027" y="1698447"/>
                  </a:lnTo>
                  <a:lnTo>
                    <a:pt x="1704149" y="1706600"/>
                  </a:lnTo>
                  <a:lnTo>
                    <a:pt x="1695450" y="1718703"/>
                  </a:lnTo>
                  <a:lnTo>
                    <a:pt x="1692275" y="1733550"/>
                  </a:lnTo>
                  <a:lnTo>
                    <a:pt x="1695450" y="1748409"/>
                  </a:lnTo>
                  <a:lnTo>
                    <a:pt x="1704149" y="1760512"/>
                  </a:lnTo>
                  <a:lnTo>
                    <a:pt x="1717027" y="1768665"/>
                  </a:lnTo>
                  <a:lnTo>
                    <a:pt x="1732788" y="1771650"/>
                  </a:lnTo>
                  <a:lnTo>
                    <a:pt x="1748536" y="1768665"/>
                  </a:lnTo>
                  <a:lnTo>
                    <a:pt x="1761426" y="1760512"/>
                  </a:lnTo>
                  <a:lnTo>
                    <a:pt x="1770113" y="1748409"/>
                  </a:lnTo>
                  <a:lnTo>
                    <a:pt x="1773301" y="1733550"/>
                  </a:lnTo>
                  <a:close/>
                </a:path>
                <a:path w="4202430" h="3873500">
                  <a:moveTo>
                    <a:pt x="1800225" y="2999613"/>
                  </a:moveTo>
                  <a:lnTo>
                    <a:pt x="1797050" y="2985109"/>
                  </a:lnTo>
                  <a:lnTo>
                    <a:pt x="1788414" y="2973235"/>
                  </a:lnTo>
                  <a:lnTo>
                    <a:pt x="1775574" y="2965221"/>
                  </a:lnTo>
                  <a:lnTo>
                    <a:pt x="1759839" y="2962275"/>
                  </a:lnTo>
                  <a:lnTo>
                    <a:pt x="1744078" y="2965221"/>
                  </a:lnTo>
                  <a:lnTo>
                    <a:pt x="1731200" y="2973235"/>
                  </a:lnTo>
                  <a:lnTo>
                    <a:pt x="1722501" y="2985109"/>
                  </a:lnTo>
                  <a:lnTo>
                    <a:pt x="1719326" y="2999613"/>
                  </a:lnTo>
                  <a:lnTo>
                    <a:pt x="1722501" y="3014129"/>
                  </a:lnTo>
                  <a:lnTo>
                    <a:pt x="1731200" y="3026003"/>
                  </a:lnTo>
                  <a:lnTo>
                    <a:pt x="1744078" y="3034017"/>
                  </a:lnTo>
                  <a:lnTo>
                    <a:pt x="1759839" y="3036951"/>
                  </a:lnTo>
                  <a:lnTo>
                    <a:pt x="1775574" y="3034017"/>
                  </a:lnTo>
                  <a:lnTo>
                    <a:pt x="1788414" y="3026003"/>
                  </a:lnTo>
                  <a:lnTo>
                    <a:pt x="1797050" y="3014129"/>
                  </a:lnTo>
                  <a:lnTo>
                    <a:pt x="1800225" y="2999613"/>
                  </a:lnTo>
                  <a:close/>
                </a:path>
                <a:path w="4202430" h="3873500">
                  <a:moveTo>
                    <a:pt x="1881251" y="2678938"/>
                  </a:moveTo>
                  <a:lnTo>
                    <a:pt x="1878063" y="2664434"/>
                  </a:lnTo>
                  <a:lnTo>
                    <a:pt x="1869376" y="2652560"/>
                  </a:lnTo>
                  <a:lnTo>
                    <a:pt x="1856486" y="2644546"/>
                  </a:lnTo>
                  <a:lnTo>
                    <a:pt x="1840738" y="2641600"/>
                  </a:lnTo>
                  <a:lnTo>
                    <a:pt x="1824977" y="2644546"/>
                  </a:lnTo>
                  <a:lnTo>
                    <a:pt x="1812099" y="2652560"/>
                  </a:lnTo>
                  <a:lnTo>
                    <a:pt x="1803400" y="2664434"/>
                  </a:lnTo>
                  <a:lnTo>
                    <a:pt x="1800225" y="2678938"/>
                  </a:lnTo>
                  <a:lnTo>
                    <a:pt x="1803400" y="2693454"/>
                  </a:lnTo>
                  <a:lnTo>
                    <a:pt x="1812099" y="2705328"/>
                  </a:lnTo>
                  <a:lnTo>
                    <a:pt x="1824977" y="2713342"/>
                  </a:lnTo>
                  <a:lnTo>
                    <a:pt x="1840738" y="2716276"/>
                  </a:lnTo>
                  <a:lnTo>
                    <a:pt x="1856486" y="2713342"/>
                  </a:lnTo>
                  <a:lnTo>
                    <a:pt x="1869363" y="2705328"/>
                  </a:lnTo>
                  <a:lnTo>
                    <a:pt x="1878063" y="2693454"/>
                  </a:lnTo>
                  <a:lnTo>
                    <a:pt x="1881251" y="2678938"/>
                  </a:lnTo>
                  <a:close/>
                </a:path>
                <a:path w="4202430" h="3873500">
                  <a:moveTo>
                    <a:pt x="1908175" y="2214499"/>
                  </a:moveTo>
                  <a:lnTo>
                    <a:pt x="1905000" y="2199716"/>
                  </a:lnTo>
                  <a:lnTo>
                    <a:pt x="1896364" y="2187600"/>
                  </a:lnTo>
                  <a:lnTo>
                    <a:pt x="1883524" y="2179409"/>
                  </a:lnTo>
                  <a:lnTo>
                    <a:pt x="1867789" y="2176399"/>
                  </a:lnTo>
                  <a:lnTo>
                    <a:pt x="1852028" y="2179409"/>
                  </a:lnTo>
                  <a:lnTo>
                    <a:pt x="1839150" y="2187600"/>
                  </a:lnTo>
                  <a:lnTo>
                    <a:pt x="1830451" y="2199716"/>
                  </a:lnTo>
                  <a:lnTo>
                    <a:pt x="1827276" y="2214499"/>
                  </a:lnTo>
                  <a:lnTo>
                    <a:pt x="1830451" y="2229358"/>
                  </a:lnTo>
                  <a:lnTo>
                    <a:pt x="1839150" y="2241461"/>
                  </a:lnTo>
                  <a:lnTo>
                    <a:pt x="1852028" y="2249614"/>
                  </a:lnTo>
                  <a:lnTo>
                    <a:pt x="1867789" y="2252599"/>
                  </a:lnTo>
                  <a:lnTo>
                    <a:pt x="1883524" y="2249614"/>
                  </a:lnTo>
                  <a:lnTo>
                    <a:pt x="1896364" y="2241461"/>
                  </a:lnTo>
                  <a:lnTo>
                    <a:pt x="1905000" y="2229358"/>
                  </a:lnTo>
                  <a:lnTo>
                    <a:pt x="1908175" y="2214499"/>
                  </a:lnTo>
                  <a:close/>
                </a:path>
                <a:path w="4202430" h="3873500">
                  <a:moveTo>
                    <a:pt x="1943100" y="865124"/>
                  </a:moveTo>
                  <a:lnTo>
                    <a:pt x="1939925" y="850341"/>
                  </a:lnTo>
                  <a:lnTo>
                    <a:pt x="1931289" y="838225"/>
                  </a:lnTo>
                  <a:lnTo>
                    <a:pt x="1918449" y="830033"/>
                  </a:lnTo>
                  <a:lnTo>
                    <a:pt x="1902714" y="827024"/>
                  </a:lnTo>
                  <a:lnTo>
                    <a:pt x="1886953" y="830033"/>
                  </a:lnTo>
                  <a:lnTo>
                    <a:pt x="1874075" y="838225"/>
                  </a:lnTo>
                  <a:lnTo>
                    <a:pt x="1865376" y="850341"/>
                  </a:lnTo>
                  <a:lnTo>
                    <a:pt x="1862201" y="865124"/>
                  </a:lnTo>
                  <a:lnTo>
                    <a:pt x="1865376" y="879995"/>
                  </a:lnTo>
                  <a:lnTo>
                    <a:pt x="1874075" y="892149"/>
                  </a:lnTo>
                  <a:lnTo>
                    <a:pt x="1886953" y="900353"/>
                  </a:lnTo>
                  <a:lnTo>
                    <a:pt x="1902714" y="903351"/>
                  </a:lnTo>
                  <a:lnTo>
                    <a:pt x="1918449" y="900353"/>
                  </a:lnTo>
                  <a:lnTo>
                    <a:pt x="1931289" y="892149"/>
                  </a:lnTo>
                  <a:lnTo>
                    <a:pt x="1939925" y="879995"/>
                  </a:lnTo>
                  <a:lnTo>
                    <a:pt x="1943100" y="865124"/>
                  </a:lnTo>
                  <a:close/>
                </a:path>
                <a:path w="4202430" h="3873500">
                  <a:moveTo>
                    <a:pt x="1989201" y="38100"/>
                  </a:moveTo>
                  <a:lnTo>
                    <a:pt x="1986013" y="23253"/>
                  </a:lnTo>
                  <a:lnTo>
                    <a:pt x="1977326" y="11150"/>
                  </a:lnTo>
                  <a:lnTo>
                    <a:pt x="1964436" y="2997"/>
                  </a:lnTo>
                  <a:lnTo>
                    <a:pt x="1948688" y="0"/>
                  </a:lnTo>
                  <a:lnTo>
                    <a:pt x="1932927" y="2997"/>
                  </a:lnTo>
                  <a:lnTo>
                    <a:pt x="1920049" y="11150"/>
                  </a:lnTo>
                  <a:lnTo>
                    <a:pt x="1911350" y="23253"/>
                  </a:lnTo>
                  <a:lnTo>
                    <a:pt x="1908175" y="38100"/>
                  </a:lnTo>
                  <a:lnTo>
                    <a:pt x="1911350" y="52959"/>
                  </a:lnTo>
                  <a:lnTo>
                    <a:pt x="1920049" y="65062"/>
                  </a:lnTo>
                  <a:lnTo>
                    <a:pt x="1932927" y="73215"/>
                  </a:lnTo>
                  <a:lnTo>
                    <a:pt x="1948688" y="76200"/>
                  </a:lnTo>
                  <a:lnTo>
                    <a:pt x="1964436" y="73215"/>
                  </a:lnTo>
                  <a:lnTo>
                    <a:pt x="1977326" y="65062"/>
                  </a:lnTo>
                  <a:lnTo>
                    <a:pt x="1986013" y="52959"/>
                  </a:lnTo>
                  <a:lnTo>
                    <a:pt x="1989201" y="38100"/>
                  </a:lnTo>
                  <a:close/>
                </a:path>
                <a:path w="4202430" h="3873500">
                  <a:moveTo>
                    <a:pt x="2195576" y="2636774"/>
                  </a:moveTo>
                  <a:lnTo>
                    <a:pt x="2192388" y="2621991"/>
                  </a:lnTo>
                  <a:lnTo>
                    <a:pt x="2183701" y="2609875"/>
                  </a:lnTo>
                  <a:lnTo>
                    <a:pt x="2170811" y="2601684"/>
                  </a:lnTo>
                  <a:lnTo>
                    <a:pt x="2155063" y="2598674"/>
                  </a:lnTo>
                  <a:lnTo>
                    <a:pt x="2139302" y="2601684"/>
                  </a:lnTo>
                  <a:lnTo>
                    <a:pt x="2126424" y="2609875"/>
                  </a:lnTo>
                  <a:lnTo>
                    <a:pt x="2117725" y="2621991"/>
                  </a:lnTo>
                  <a:lnTo>
                    <a:pt x="2114550" y="2636774"/>
                  </a:lnTo>
                  <a:lnTo>
                    <a:pt x="2116061" y="2643860"/>
                  </a:lnTo>
                  <a:lnTo>
                    <a:pt x="2112378" y="2644546"/>
                  </a:lnTo>
                  <a:lnTo>
                    <a:pt x="2099500" y="2652560"/>
                  </a:lnTo>
                  <a:lnTo>
                    <a:pt x="2090801" y="2664434"/>
                  </a:lnTo>
                  <a:lnTo>
                    <a:pt x="2087626" y="2678938"/>
                  </a:lnTo>
                  <a:lnTo>
                    <a:pt x="2090801" y="2693454"/>
                  </a:lnTo>
                  <a:lnTo>
                    <a:pt x="2099500" y="2705328"/>
                  </a:lnTo>
                  <a:lnTo>
                    <a:pt x="2112378" y="2713342"/>
                  </a:lnTo>
                  <a:lnTo>
                    <a:pt x="2128139" y="2716276"/>
                  </a:lnTo>
                  <a:lnTo>
                    <a:pt x="2143874" y="2713342"/>
                  </a:lnTo>
                  <a:lnTo>
                    <a:pt x="2156701" y="2705328"/>
                  </a:lnTo>
                  <a:lnTo>
                    <a:pt x="2165350" y="2693454"/>
                  </a:lnTo>
                  <a:lnTo>
                    <a:pt x="2168525" y="2678938"/>
                  </a:lnTo>
                  <a:lnTo>
                    <a:pt x="2167128" y="2672588"/>
                  </a:lnTo>
                  <a:lnTo>
                    <a:pt x="2170811" y="2671889"/>
                  </a:lnTo>
                  <a:lnTo>
                    <a:pt x="2183701" y="2663736"/>
                  </a:lnTo>
                  <a:lnTo>
                    <a:pt x="2192388" y="2651633"/>
                  </a:lnTo>
                  <a:lnTo>
                    <a:pt x="2195576" y="2636774"/>
                  </a:lnTo>
                  <a:close/>
                </a:path>
                <a:path w="4202430" h="3873500">
                  <a:moveTo>
                    <a:pt x="2259076" y="1076325"/>
                  </a:moveTo>
                  <a:lnTo>
                    <a:pt x="2255888" y="1061478"/>
                  </a:lnTo>
                  <a:lnTo>
                    <a:pt x="2247201" y="1049375"/>
                  </a:lnTo>
                  <a:lnTo>
                    <a:pt x="2234311" y="1041222"/>
                  </a:lnTo>
                  <a:lnTo>
                    <a:pt x="2218563" y="1038225"/>
                  </a:lnTo>
                  <a:lnTo>
                    <a:pt x="2202802" y="1041222"/>
                  </a:lnTo>
                  <a:lnTo>
                    <a:pt x="2189924" y="1049375"/>
                  </a:lnTo>
                  <a:lnTo>
                    <a:pt x="2181225" y="1061478"/>
                  </a:lnTo>
                  <a:lnTo>
                    <a:pt x="2178050" y="1076325"/>
                  </a:lnTo>
                  <a:lnTo>
                    <a:pt x="2181225" y="1091184"/>
                  </a:lnTo>
                  <a:lnTo>
                    <a:pt x="2189924" y="1103287"/>
                  </a:lnTo>
                  <a:lnTo>
                    <a:pt x="2202802" y="1111440"/>
                  </a:lnTo>
                  <a:lnTo>
                    <a:pt x="2218563" y="1114425"/>
                  </a:lnTo>
                  <a:lnTo>
                    <a:pt x="2234311" y="1111440"/>
                  </a:lnTo>
                  <a:lnTo>
                    <a:pt x="2247201" y="1103287"/>
                  </a:lnTo>
                  <a:lnTo>
                    <a:pt x="2255888" y="1091184"/>
                  </a:lnTo>
                  <a:lnTo>
                    <a:pt x="2259076" y="1076325"/>
                  </a:lnTo>
                  <a:close/>
                </a:path>
                <a:path w="4202430" h="3873500">
                  <a:moveTo>
                    <a:pt x="2266950" y="2914650"/>
                  </a:moveTo>
                  <a:lnTo>
                    <a:pt x="2263775" y="2899803"/>
                  </a:lnTo>
                  <a:lnTo>
                    <a:pt x="2255139" y="2887700"/>
                  </a:lnTo>
                  <a:lnTo>
                    <a:pt x="2242299" y="2879547"/>
                  </a:lnTo>
                  <a:lnTo>
                    <a:pt x="2226564" y="2876550"/>
                  </a:lnTo>
                  <a:lnTo>
                    <a:pt x="2210803" y="2879547"/>
                  </a:lnTo>
                  <a:lnTo>
                    <a:pt x="2197925" y="2887700"/>
                  </a:lnTo>
                  <a:lnTo>
                    <a:pt x="2189226" y="2899803"/>
                  </a:lnTo>
                  <a:lnTo>
                    <a:pt x="2186051" y="2914650"/>
                  </a:lnTo>
                  <a:lnTo>
                    <a:pt x="2189226" y="2929509"/>
                  </a:lnTo>
                  <a:lnTo>
                    <a:pt x="2197925" y="2941612"/>
                  </a:lnTo>
                  <a:lnTo>
                    <a:pt x="2210803" y="2949765"/>
                  </a:lnTo>
                  <a:lnTo>
                    <a:pt x="2226564" y="2952750"/>
                  </a:lnTo>
                  <a:lnTo>
                    <a:pt x="2242299" y="2949765"/>
                  </a:lnTo>
                  <a:lnTo>
                    <a:pt x="2255139" y="2941612"/>
                  </a:lnTo>
                  <a:lnTo>
                    <a:pt x="2263775" y="2929509"/>
                  </a:lnTo>
                  <a:lnTo>
                    <a:pt x="2266950" y="2914650"/>
                  </a:lnTo>
                  <a:close/>
                </a:path>
                <a:path w="4202430" h="3873500">
                  <a:moveTo>
                    <a:pt x="2357501" y="2476500"/>
                  </a:moveTo>
                  <a:lnTo>
                    <a:pt x="2354313" y="2461653"/>
                  </a:lnTo>
                  <a:lnTo>
                    <a:pt x="2345626" y="2449550"/>
                  </a:lnTo>
                  <a:lnTo>
                    <a:pt x="2332736" y="2441397"/>
                  </a:lnTo>
                  <a:lnTo>
                    <a:pt x="2316988" y="2438400"/>
                  </a:lnTo>
                  <a:lnTo>
                    <a:pt x="2301227" y="2441397"/>
                  </a:lnTo>
                  <a:lnTo>
                    <a:pt x="2288349" y="2449550"/>
                  </a:lnTo>
                  <a:lnTo>
                    <a:pt x="2279650" y="2461653"/>
                  </a:lnTo>
                  <a:lnTo>
                    <a:pt x="2276475" y="2476500"/>
                  </a:lnTo>
                  <a:lnTo>
                    <a:pt x="2279650" y="2491359"/>
                  </a:lnTo>
                  <a:lnTo>
                    <a:pt x="2288349" y="2503462"/>
                  </a:lnTo>
                  <a:lnTo>
                    <a:pt x="2301227" y="2511615"/>
                  </a:lnTo>
                  <a:lnTo>
                    <a:pt x="2316988" y="2514600"/>
                  </a:lnTo>
                  <a:lnTo>
                    <a:pt x="2332736" y="2511615"/>
                  </a:lnTo>
                  <a:lnTo>
                    <a:pt x="2345626" y="2503462"/>
                  </a:lnTo>
                  <a:lnTo>
                    <a:pt x="2354313" y="2491359"/>
                  </a:lnTo>
                  <a:lnTo>
                    <a:pt x="2357501" y="2476500"/>
                  </a:lnTo>
                  <a:close/>
                </a:path>
                <a:path w="4202430" h="3873500">
                  <a:moveTo>
                    <a:pt x="2367026" y="2046224"/>
                  </a:moveTo>
                  <a:lnTo>
                    <a:pt x="2363838" y="2031441"/>
                  </a:lnTo>
                  <a:lnTo>
                    <a:pt x="2355151" y="2019325"/>
                  </a:lnTo>
                  <a:lnTo>
                    <a:pt x="2342261" y="2011133"/>
                  </a:lnTo>
                  <a:lnTo>
                    <a:pt x="2326513" y="2008124"/>
                  </a:lnTo>
                  <a:lnTo>
                    <a:pt x="2310752" y="2011133"/>
                  </a:lnTo>
                  <a:lnTo>
                    <a:pt x="2297874" y="2019325"/>
                  </a:lnTo>
                  <a:lnTo>
                    <a:pt x="2289175" y="2031441"/>
                  </a:lnTo>
                  <a:lnTo>
                    <a:pt x="2286000" y="2046224"/>
                  </a:lnTo>
                  <a:lnTo>
                    <a:pt x="2289175" y="2061083"/>
                  </a:lnTo>
                  <a:lnTo>
                    <a:pt x="2297874" y="2073186"/>
                  </a:lnTo>
                  <a:lnTo>
                    <a:pt x="2310752" y="2081339"/>
                  </a:lnTo>
                  <a:lnTo>
                    <a:pt x="2326513" y="2084324"/>
                  </a:lnTo>
                  <a:lnTo>
                    <a:pt x="2342261" y="2081339"/>
                  </a:lnTo>
                  <a:lnTo>
                    <a:pt x="2355151" y="2073186"/>
                  </a:lnTo>
                  <a:lnTo>
                    <a:pt x="2363838" y="2061083"/>
                  </a:lnTo>
                  <a:lnTo>
                    <a:pt x="2367026" y="2046224"/>
                  </a:lnTo>
                  <a:close/>
                </a:path>
                <a:path w="4202430" h="3873500">
                  <a:moveTo>
                    <a:pt x="2384425" y="3041650"/>
                  </a:moveTo>
                  <a:lnTo>
                    <a:pt x="2381250" y="3026803"/>
                  </a:lnTo>
                  <a:lnTo>
                    <a:pt x="2372614" y="3014700"/>
                  </a:lnTo>
                  <a:lnTo>
                    <a:pt x="2359774" y="3006547"/>
                  </a:lnTo>
                  <a:lnTo>
                    <a:pt x="2344039" y="3003550"/>
                  </a:lnTo>
                  <a:lnTo>
                    <a:pt x="2328278" y="3006547"/>
                  </a:lnTo>
                  <a:lnTo>
                    <a:pt x="2315400" y="3014700"/>
                  </a:lnTo>
                  <a:lnTo>
                    <a:pt x="2306701" y="3026803"/>
                  </a:lnTo>
                  <a:lnTo>
                    <a:pt x="2303526" y="3041650"/>
                  </a:lnTo>
                  <a:lnTo>
                    <a:pt x="2306701" y="3056509"/>
                  </a:lnTo>
                  <a:lnTo>
                    <a:pt x="2315400" y="3068612"/>
                  </a:lnTo>
                  <a:lnTo>
                    <a:pt x="2328278" y="3076765"/>
                  </a:lnTo>
                  <a:lnTo>
                    <a:pt x="2344039" y="3079750"/>
                  </a:lnTo>
                  <a:lnTo>
                    <a:pt x="2359774" y="3076765"/>
                  </a:lnTo>
                  <a:lnTo>
                    <a:pt x="2372614" y="3068612"/>
                  </a:lnTo>
                  <a:lnTo>
                    <a:pt x="2381250" y="3056509"/>
                  </a:lnTo>
                  <a:lnTo>
                    <a:pt x="2384425" y="3041650"/>
                  </a:lnTo>
                  <a:close/>
                </a:path>
                <a:path w="4202430" h="3873500">
                  <a:moveTo>
                    <a:pt x="2438400" y="1750949"/>
                  </a:moveTo>
                  <a:lnTo>
                    <a:pt x="2435225" y="1736166"/>
                  </a:lnTo>
                  <a:lnTo>
                    <a:pt x="2426589" y="1724050"/>
                  </a:lnTo>
                  <a:lnTo>
                    <a:pt x="2413749" y="1715858"/>
                  </a:lnTo>
                  <a:lnTo>
                    <a:pt x="2398014" y="1712849"/>
                  </a:lnTo>
                  <a:lnTo>
                    <a:pt x="2382253" y="1715858"/>
                  </a:lnTo>
                  <a:lnTo>
                    <a:pt x="2369375" y="1724050"/>
                  </a:lnTo>
                  <a:lnTo>
                    <a:pt x="2360676" y="1736166"/>
                  </a:lnTo>
                  <a:lnTo>
                    <a:pt x="2357501" y="1750949"/>
                  </a:lnTo>
                  <a:lnTo>
                    <a:pt x="2360676" y="1765808"/>
                  </a:lnTo>
                  <a:lnTo>
                    <a:pt x="2369375" y="1777911"/>
                  </a:lnTo>
                  <a:lnTo>
                    <a:pt x="2382253" y="1786064"/>
                  </a:lnTo>
                  <a:lnTo>
                    <a:pt x="2398014" y="1789049"/>
                  </a:lnTo>
                  <a:lnTo>
                    <a:pt x="2413749" y="1786064"/>
                  </a:lnTo>
                  <a:lnTo>
                    <a:pt x="2426589" y="1777911"/>
                  </a:lnTo>
                  <a:lnTo>
                    <a:pt x="2435225" y="1765808"/>
                  </a:lnTo>
                  <a:lnTo>
                    <a:pt x="2438400" y="1750949"/>
                  </a:lnTo>
                  <a:close/>
                </a:path>
                <a:path w="4202430" h="3873500">
                  <a:moveTo>
                    <a:pt x="2455926" y="2189099"/>
                  </a:moveTo>
                  <a:lnTo>
                    <a:pt x="2452738" y="2174316"/>
                  </a:lnTo>
                  <a:lnTo>
                    <a:pt x="2444051" y="2162200"/>
                  </a:lnTo>
                  <a:lnTo>
                    <a:pt x="2431161" y="2154009"/>
                  </a:lnTo>
                  <a:lnTo>
                    <a:pt x="2415413" y="2150999"/>
                  </a:lnTo>
                  <a:lnTo>
                    <a:pt x="2399652" y="2154009"/>
                  </a:lnTo>
                  <a:lnTo>
                    <a:pt x="2386774" y="2162200"/>
                  </a:lnTo>
                  <a:lnTo>
                    <a:pt x="2378075" y="2174316"/>
                  </a:lnTo>
                  <a:lnTo>
                    <a:pt x="2374900" y="2189099"/>
                  </a:lnTo>
                  <a:lnTo>
                    <a:pt x="2378075" y="2203958"/>
                  </a:lnTo>
                  <a:lnTo>
                    <a:pt x="2386774" y="2216061"/>
                  </a:lnTo>
                  <a:lnTo>
                    <a:pt x="2399652" y="2224214"/>
                  </a:lnTo>
                  <a:lnTo>
                    <a:pt x="2415413" y="2227199"/>
                  </a:lnTo>
                  <a:lnTo>
                    <a:pt x="2431161" y="2224214"/>
                  </a:lnTo>
                  <a:lnTo>
                    <a:pt x="2444051" y="2216061"/>
                  </a:lnTo>
                  <a:lnTo>
                    <a:pt x="2452738" y="2203958"/>
                  </a:lnTo>
                  <a:lnTo>
                    <a:pt x="2455926" y="2189099"/>
                  </a:lnTo>
                  <a:close/>
                </a:path>
                <a:path w="4202430" h="3873500">
                  <a:moveTo>
                    <a:pt x="2455926" y="1936750"/>
                  </a:moveTo>
                  <a:lnTo>
                    <a:pt x="2452738" y="1921903"/>
                  </a:lnTo>
                  <a:lnTo>
                    <a:pt x="2444051" y="1909800"/>
                  </a:lnTo>
                  <a:lnTo>
                    <a:pt x="2431161" y="1901647"/>
                  </a:lnTo>
                  <a:lnTo>
                    <a:pt x="2415413" y="1898650"/>
                  </a:lnTo>
                  <a:lnTo>
                    <a:pt x="2399652" y="1901647"/>
                  </a:lnTo>
                  <a:lnTo>
                    <a:pt x="2393124" y="1905787"/>
                  </a:lnTo>
                  <a:lnTo>
                    <a:pt x="2390076" y="1901609"/>
                  </a:lnTo>
                  <a:lnTo>
                    <a:pt x="2377186" y="1893595"/>
                  </a:lnTo>
                  <a:lnTo>
                    <a:pt x="2361438" y="1890649"/>
                  </a:lnTo>
                  <a:lnTo>
                    <a:pt x="2345677" y="1893595"/>
                  </a:lnTo>
                  <a:lnTo>
                    <a:pt x="2332799" y="1901609"/>
                  </a:lnTo>
                  <a:lnTo>
                    <a:pt x="2324100" y="1913483"/>
                  </a:lnTo>
                  <a:lnTo>
                    <a:pt x="2320925" y="1927987"/>
                  </a:lnTo>
                  <a:lnTo>
                    <a:pt x="2324100" y="1942503"/>
                  </a:lnTo>
                  <a:lnTo>
                    <a:pt x="2332799" y="1954377"/>
                  </a:lnTo>
                  <a:lnTo>
                    <a:pt x="2345677" y="1962391"/>
                  </a:lnTo>
                  <a:lnTo>
                    <a:pt x="2361438" y="1965325"/>
                  </a:lnTo>
                  <a:lnTo>
                    <a:pt x="2377186" y="1962391"/>
                  </a:lnTo>
                  <a:lnTo>
                    <a:pt x="2383155" y="1958682"/>
                  </a:lnTo>
                  <a:lnTo>
                    <a:pt x="2386774" y="1963712"/>
                  </a:lnTo>
                  <a:lnTo>
                    <a:pt x="2399652" y="1971865"/>
                  </a:lnTo>
                  <a:lnTo>
                    <a:pt x="2415413" y="1974850"/>
                  </a:lnTo>
                  <a:lnTo>
                    <a:pt x="2431161" y="1971865"/>
                  </a:lnTo>
                  <a:lnTo>
                    <a:pt x="2444051" y="1963712"/>
                  </a:lnTo>
                  <a:lnTo>
                    <a:pt x="2452738" y="1951609"/>
                  </a:lnTo>
                  <a:lnTo>
                    <a:pt x="2455926" y="1936750"/>
                  </a:lnTo>
                  <a:close/>
                </a:path>
                <a:path w="4202430" h="3873500">
                  <a:moveTo>
                    <a:pt x="2555875" y="2476500"/>
                  </a:moveTo>
                  <a:lnTo>
                    <a:pt x="2552700" y="2461653"/>
                  </a:lnTo>
                  <a:lnTo>
                    <a:pt x="2544064" y="2449550"/>
                  </a:lnTo>
                  <a:lnTo>
                    <a:pt x="2531224" y="2441397"/>
                  </a:lnTo>
                  <a:lnTo>
                    <a:pt x="2515489" y="2438400"/>
                  </a:lnTo>
                  <a:lnTo>
                    <a:pt x="2499728" y="2441397"/>
                  </a:lnTo>
                  <a:lnTo>
                    <a:pt x="2486850" y="2449550"/>
                  </a:lnTo>
                  <a:lnTo>
                    <a:pt x="2478151" y="2461653"/>
                  </a:lnTo>
                  <a:lnTo>
                    <a:pt x="2474976" y="2476500"/>
                  </a:lnTo>
                  <a:lnTo>
                    <a:pt x="2478151" y="2491359"/>
                  </a:lnTo>
                  <a:lnTo>
                    <a:pt x="2486850" y="2503462"/>
                  </a:lnTo>
                  <a:lnTo>
                    <a:pt x="2499728" y="2511615"/>
                  </a:lnTo>
                  <a:lnTo>
                    <a:pt x="2515489" y="2514600"/>
                  </a:lnTo>
                  <a:lnTo>
                    <a:pt x="2531224" y="2511615"/>
                  </a:lnTo>
                  <a:lnTo>
                    <a:pt x="2544064" y="2503462"/>
                  </a:lnTo>
                  <a:lnTo>
                    <a:pt x="2552700" y="2491359"/>
                  </a:lnTo>
                  <a:lnTo>
                    <a:pt x="2555875" y="2476500"/>
                  </a:lnTo>
                  <a:close/>
                </a:path>
                <a:path w="4202430" h="3873500">
                  <a:moveTo>
                    <a:pt x="2654300" y="1472438"/>
                  </a:moveTo>
                  <a:lnTo>
                    <a:pt x="2651125" y="1457934"/>
                  </a:lnTo>
                  <a:lnTo>
                    <a:pt x="2642489" y="1446060"/>
                  </a:lnTo>
                  <a:lnTo>
                    <a:pt x="2629649" y="1438046"/>
                  </a:lnTo>
                  <a:lnTo>
                    <a:pt x="2613914" y="1435100"/>
                  </a:lnTo>
                  <a:lnTo>
                    <a:pt x="2598153" y="1438046"/>
                  </a:lnTo>
                  <a:lnTo>
                    <a:pt x="2585275" y="1446060"/>
                  </a:lnTo>
                  <a:lnTo>
                    <a:pt x="2576576" y="1457934"/>
                  </a:lnTo>
                  <a:lnTo>
                    <a:pt x="2573401" y="1472438"/>
                  </a:lnTo>
                  <a:lnTo>
                    <a:pt x="2576576" y="1486954"/>
                  </a:lnTo>
                  <a:lnTo>
                    <a:pt x="2585275" y="1498828"/>
                  </a:lnTo>
                  <a:lnTo>
                    <a:pt x="2598153" y="1506842"/>
                  </a:lnTo>
                  <a:lnTo>
                    <a:pt x="2613914" y="1509776"/>
                  </a:lnTo>
                  <a:lnTo>
                    <a:pt x="2629649" y="1506842"/>
                  </a:lnTo>
                  <a:lnTo>
                    <a:pt x="2642476" y="1498828"/>
                  </a:lnTo>
                  <a:lnTo>
                    <a:pt x="2651125" y="1486954"/>
                  </a:lnTo>
                  <a:lnTo>
                    <a:pt x="2654300" y="1472438"/>
                  </a:lnTo>
                  <a:close/>
                </a:path>
                <a:path w="4202430" h="3873500">
                  <a:moveTo>
                    <a:pt x="2897251" y="2653538"/>
                  </a:moveTo>
                  <a:lnTo>
                    <a:pt x="2894063" y="2639034"/>
                  </a:lnTo>
                  <a:lnTo>
                    <a:pt x="2885376" y="2627160"/>
                  </a:lnTo>
                  <a:lnTo>
                    <a:pt x="2872486" y="2619146"/>
                  </a:lnTo>
                  <a:lnTo>
                    <a:pt x="2856738" y="2616200"/>
                  </a:lnTo>
                  <a:lnTo>
                    <a:pt x="2840977" y="2619146"/>
                  </a:lnTo>
                  <a:lnTo>
                    <a:pt x="2828099" y="2627160"/>
                  </a:lnTo>
                  <a:lnTo>
                    <a:pt x="2819400" y="2639034"/>
                  </a:lnTo>
                  <a:lnTo>
                    <a:pt x="2816225" y="2653538"/>
                  </a:lnTo>
                  <a:lnTo>
                    <a:pt x="2819400" y="2668054"/>
                  </a:lnTo>
                  <a:lnTo>
                    <a:pt x="2828099" y="2679928"/>
                  </a:lnTo>
                  <a:lnTo>
                    <a:pt x="2840977" y="2687942"/>
                  </a:lnTo>
                  <a:lnTo>
                    <a:pt x="2856738" y="2690876"/>
                  </a:lnTo>
                  <a:lnTo>
                    <a:pt x="2872486" y="2687942"/>
                  </a:lnTo>
                  <a:lnTo>
                    <a:pt x="2885363" y="2679928"/>
                  </a:lnTo>
                  <a:lnTo>
                    <a:pt x="2894063" y="2668054"/>
                  </a:lnTo>
                  <a:lnTo>
                    <a:pt x="2897251" y="2653538"/>
                  </a:lnTo>
                  <a:close/>
                </a:path>
                <a:path w="4202430" h="3873500">
                  <a:moveTo>
                    <a:pt x="3005201" y="1455801"/>
                  </a:moveTo>
                  <a:lnTo>
                    <a:pt x="3002013" y="1440954"/>
                  </a:lnTo>
                  <a:lnTo>
                    <a:pt x="2993326" y="1428851"/>
                  </a:lnTo>
                  <a:lnTo>
                    <a:pt x="2980436" y="1420698"/>
                  </a:lnTo>
                  <a:lnTo>
                    <a:pt x="2964688" y="1417701"/>
                  </a:lnTo>
                  <a:lnTo>
                    <a:pt x="2948927" y="1420698"/>
                  </a:lnTo>
                  <a:lnTo>
                    <a:pt x="2936049" y="1428851"/>
                  </a:lnTo>
                  <a:lnTo>
                    <a:pt x="2927350" y="1440954"/>
                  </a:lnTo>
                  <a:lnTo>
                    <a:pt x="2924175" y="1455801"/>
                  </a:lnTo>
                  <a:lnTo>
                    <a:pt x="2927350" y="1470596"/>
                  </a:lnTo>
                  <a:lnTo>
                    <a:pt x="2936049" y="1482712"/>
                  </a:lnTo>
                  <a:lnTo>
                    <a:pt x="2948927" y="1490903"/>
                  </a:lnTo>
                  <a:lnTo>
                    <a:pt x="2964688" y="1493901"/>
                  </a:lnTo>
                  <a:lnTo>
                    <a:pt x="2980436" y="1490903"/>
                  </a:lnTo>
                  <a:lnTo>
                    <a:pt x="2993313" y="1482712"/>
                  </a:lnTo>
                  <a:lnTo>
                    <a:pt x="3002013" y="1470596"/>
                  </a:lnTo>
                  <a:lnTo>
                    <a:pt x="3005201" y="1455801"/>
                  </a:lnTo>
                  <a:close/>
                </a:path>
                <a:path w="4202430" h="3873500">
                  <a:moveTo>
                    <a:pt x="3024251" y="3835400"/>
                  </a:moveTo>
                  <a:lnTo>
                    <a:pt x="3021063" y="3820579"/>
                  </a:lnTo>
                  <a:lnTo>
                    <a:pt x="3012376" y="3808463"/>
                  </a:lnTo>
                  <a:lnTo>
                    <a:pt x="2999486" y="3800297"/>
                  </a:lnTo>
                  <a:lnTo>
                    <a:pt x="2983738" y="3797300"/>
                  </a:lnTo>
                  <a:lnTo>
                    <a:pt x="2975076" y="3798951"/>
                  </a:lnTo>
                  <a:lnTo>
                    <a:pt x="2978150" y="3784600"/>
                  </a:lnTo>
                  <a:lnTo>
                    <a:pt x="2974975" y="3769779"/>
                  </a:lnTo>
                  <a:lnTo>
                    <a:pt x="2966339" y="3757663"/>
                  </a:lnTo>
                  <a:lnTo>
                    <a:pt x="2953499" y="3749497"/>
                  </a:lnTo>
                  <a:lnTo>
                    <a:pt x="2937764" y="3746500"/>
                  </a:lnTo>
                  <a:lnTo>
                    <a:pt x="2922003" y="3749497"/>
                  </a:lnTo>
                  <a:lnTo>
                    <a:pt x="2909125" y="3757663"/>
                  </a:lnTo>
                  <a:lnTo>
                    <a:pt x="2900426" y="3769779"/>
                  </a:lnTo>
                  <a:lnTo>
                    <a:pt x="2897251" y="3784600"/>
                  </a:lnTo>
                  <a:lnTo>
                    <a:pt x="2900426" y="3799433"/>
                  </a:lnTo>
                  <a:lnTo>
                    <a:pt x="2909125" y="3811549"/>
                  </a:lnTo>
                  <a:lnTo>
                    <a:pt x="2922003" y="3819715"/>
                  </a:lnTo>
                  <a:lnTo>
                    <a:pt x="2937764" y="3822700"/>
                  </a:lnTo>
                  <a:lnTo>
                    <a:pt x="2946285" y="3821087"/>
                  </a:lnTo>
                  <a:lnTo>
                    <a:pt x="2943225" y="3835400"/>
                  </a:lnTo>
                  <a:lnTo>
                    <a:pt x="2946400" y="3850233"/>
                  </a:lnTo>
                  <a:lnTo>
                    <a:pt x="2955099" y="3862349"/>
                  </a:lnTo>
                  <a:lnTo>
                    <a:pt x="2967977" y="3870515"/>
                  </a:lnTo>
                  <a:lnTo>
                    <a:pt x="2983738" y="3873500"/>
                  </a:lnTo>
                  <a:lnTo>
                    <a:pt x="2999486" y="3870515"/>
                  </a:lnTo>
                  <a:lnTo>
                    <a:pt x="3012376" y="3862349"/>
                  </a:lnTo>
                  <a:lnTo>
                    <a:pt x="3021063" y="3850233"/>
                  </a:lnTo>
                  <a:lnTo>
                    <a:pt x="3024251" y="3835400"/>
                  </a:lnTo>
                  <a:close/>
                </a:path>
                <a:path w="4202430" h="3873500">
                  <a:moveTo>
                    <a:pt x="3176651" y="1692275"/>
                  </a:moveTo>
                  <a:lnTo>
                    <a:pt x="3173463" y="1677428"/>
                  </a:lnTo>
                  <a:lnTo>
                    <a:pt x="3164776" y="1665325"/>
                  </a:lnTo>
                  <a:lnTo>
                    <a:pt x="3151886" y="1657172"/>
                  </a:lnTo>
                  <a:lnTo>
                    <a:pt x="3136138" y="1654175"/>
                  </a:lnTo>
                  <a:lnTo>
                    <a:pt x="3120377" y="1657172"/>
                  </a:lnTo>
                  <a:lnTo>
                    <a:pt x="3107499" y="1665325"/>
                  </a:lnTo>
                  <a:lnTo>
                    <a:pt x="3098800" y="1677428"/>
                  </a:lnTo>
                  <a:lnTo>
                    <a:pt x="3095625" y="1692275"/>
                  </a:lnTo>
                  <a:lnTo>
                    <a:pt x="3098800" y="1707134"/>
                  </a:lnTo>
                  <a:lnTo>
                    <a:pt x="3107499" y="1719237"/>
                  </a:lnTo>
                  <a:lnTo>
                    <a:pt x="3120377" y="1727390"/>
                  </a:lnTo>
                  <a:lnTo>
                    <a:pt x="3136138" y="1730375"/>
                  </a:lnTo>
                  <a:lnTo>
                    <a:pt x="3151886" y="1727390"/>
                  </a:lnTo>
                  <a:lnTo>
                    <a:pt x="3164776" y="1719237"/>
                  </a:lnTo>
                  <a:lnTo>
                    <a:pt x="3173463" y="1707134"/>
                  </a:lnTo>
                  <a:lnTo>
                    <a:pt x="3176651" y="1692275"/>
                  </a:lnTo>
                  <a:close/>
                </a:path>
                <a:path w="4202430" h="3873500">
                  <a:moveTo>
                    <a:pt x="3213100" y="3041650"/>
                  </a:moveTo>
                  <a:lnTo>
                    <a:pt x="3209925" y="3026803"/>
                  </a:lnTo>
                  <a:lnTo>
                    <a:pt x="3201289" y="3014700"/>
                  </a:lnTo>
                  <a:lnTo>
                    <a:pt x="3188449" y="3006547"/>
                  </a:lnTo>
                  <a:lnTo>
                    <a:pt x="3172714" y="3003550"/>
                  </a:lnTo>
                  <a:lnTo>
                    <a:pt x="3156953" y="3006547"/>
                  </a:lnTo>
                  <a:lnTo>
                    <a:pt x="3144075" y="3014700"/>
                  </a:lnTo>
                  <a:lnTo>
                    <a:pt x="3135376" y="3026803"/>
                  </a:lnTo>
                  <a:lnTo>
                    <a:pt x="3132201" y="3041650"/>
                  </a:lnTo>
                  <a:lnTo>
                    <a:pt x="3135376" y="3056509"/>
                  </a:lnTo>
                  <a:lnTo>
                    <a:pt x="3144075" y="3068612"/>
                  </a:lnTo>
                  <a:lnTo>
                    <a:pt x="3156953" y="3076765"/>
                  </a:lnTo>
                  <a:lnTo>
                    <a:pt x="3172714" y="3079750"/>
                  </a:lnTo>
                  <a:lnTo>
                    <a:pt x="3188449" y="3076765"/>
                  </a:lnTo>
                  <a:lnTo>
                    <a:pt x="3201289" y="3068612"/>
                  </a:lnTo>
                  <a:lnTo>
                    <a:pt x="3209925" y="3056509"/>
                  </a:lnTo>
                  <a:lnTo>
                    <a:pt x="3213100" y="3041650"/>
                  </a:lnTo>
                  <a:close/>
                </a:path>
                <a:path w="4202430" h="3873500">
                  <a:moveTo>
                    <a:pt x="3221101" y="1303401"/>
                  </a:moveTo>
                  <a:lnTo>
                    <a:pt x="3217913" y="1288554"/>
                  </a:lnTo>
                  <a:lnTo>
                    <a:pt x="3209226" y="1276451"/>
                  </a:lnTo>
                  <a:lnTo>
                    <a:pt x="3196336" y="1268298"/>
                  </a:lnTo>
                  <a:lnTo>
                    <a:pt x="3180588" y="1265301"/>
                  </a:lnTo>
                  <a:lnTo>
                    <a:pt x="3164827" y="1268298"/>
                  </a:lnTo>
                  <a:lnTo>
                    <a:pt x="3151949" y="1276451"/>
                  </a:lnTo>
                  <a:lnTo>
                    <a:pt x="3143250" y="1288554"/>
                  </a:lnTo>
                  <a:lnTo>
                    <a:pt x="3140075" y="1303401"/>
                  </a:lnTo>
                  <a:lnTo>
                    <a:pt x="3143250" y="1318196"/>
                  </a:lnTo>
                  <a:lnTo>
                    <a:pt x="3151949" y="1330312"/>
                  </a:lnTo>
                  <a:lnTo>
                    <a:pt x="3164827" y="1338503"/>
                  </a:lnTo>
                  <a:lnTo>
                    <a:pt x="3180588" y="1341501"/>
                  </a:lnTo>
                  <a:lnTo>
                    <a:pt x="3196336" y="1338503"/>
                  </a:lnTo>
                  <a:lnTo>
                    <a:pt x="3209213" y="1330312"/>
                  </a:lnTo>
                  <a:lnTo>
                    <a:pt x="3217913" y="1318196"/>
                  </a:lnTo>
                  <a:lnTo>
                    <a:pt x="3221101" y="1303401"/>
                  </a:lnTo>
                  <a:close/>
                </a:path>
                <a:path w="4202430" h="3873500">
                  <a:moveTo>
                    <a:pt x="3544951" y="1962150"/>
                  </a:moveTo>
                  <a:lnTo>
                    <a:pt x="3541763" y="1947303"/>
                  </a:lnTo>
                  <a:lnTo>
                    <a:pt x="3533076" y="1935200"/>
                  </a:lnTo>
                  <a:lnTo>
                    <a:pt x="3520186" y="1927047"/>
                  </a:lnTo>
                  <a:lnTo>
                    <a:pt x="3504438" y="1924050"/>
                  </a:lnTo>
                  <a:lnTo>
                    <a:pt x="3488677" y="1927047"/>
                  </a:lnTo>
                  <a:lnTo>
                    <a:pt x="3475799" y="1935200"/>
                  </a:lnTo>
                  <a:lnTo>
                    <a:pt x="3467100" y="1947303"/>
                  </a:lnTo>
                  <a:lnTo>
                    <a:pt x="3463925" y="1962150"/>
                  </a:lnTo>
                  <a:lnTo>
                    <a:pt x="3467100" y="1977009"/>
                  </a:lnTo>
                  <a:lnTo>
                    <a:pt x="3475799" y="1989112"/>
                  </a:lnTo>
                  <a:lnTo>
                    <a:pt x="3488677" y="1997265"/>
                  </a:lnTo>
                  <a:lnTo>
                    <a:pt x="3504438" y="2000250"/>
                  </a:lnTo>
                  <a:lnTo>
                    <a:pt x="3520186" y="1997265"/>
                  </a:lnTo>
                  <a:lnTo>
                    <a:pt x="3533076" y="1989112"/>
                  </a:lnTo>
                  <a:lnTo>
                    <a:pt x="3541763" y="1977009"/>
                  </a:lnTo>
                  <a:lnTo>
                    <a:pt x="3544951" y="1962150"/>
                  </a:lnTo>
                  <a:close/>
                </a:path>
                <a:path w="4202430" h="3873500">
                  <a:moveTo>
                    <a:pt x="3581400" y="2163699"/>
                  </a:moveTo>
                  <a:lnTo>
                    <a:pt x="3578225" y="2148916"/>
                  </a:lnTo>
                  <a:lnTo>
                    <a:pt x="3569589" y="2136800"/>
                  </a:lnTo>
                  <a:lnTo>
                    <a:pt x="3556749" y="2128609"/>
                  </a:lnTo>
                  <a:lnTo>
                    <a:pt x="3541014" y="2125599"/>
                  </a:lnTo>
                  <a:lnTo>
                    <a:pt x="3538245" y="2126132"/>
                  </a:lnTo>
                  <a:lnTo>
                    <a:pt x="3529711" y="2120722"/>
                  </a:lnTo>
                  <a:lnTo>
                    <a:pt x="3513963" y="2117725"/>
                  </a:lnTo>
                  <a:lnTo>
                    <a:pt x="3498202" y="2120722"/>
                  </a:lnTo>
                  <a:lnTo>
                    <a:pt x="3485324" y="2128875"/>
                  </a:lnTo>
                  <a:lnTo>
                    <a:pt x="3476625" y="2140978"/>
                  </a:lnTo>
                  <a:lnTo>
                    <a:pt x="3473450" y="2155825"/>
                  </a:lnTo>
                  <a:lnTo>
                    <a:pt x="3476625" y="2170684"/>
                  </a:lnTo>
                  <a:lnTo>
                    <a:pt x="3485324" y="2182787"/>
                  </a:lnTo>
                  <a:lnTo>
                    <a:pt x="3498202" y="2190940"/>
                  </a:lnTo>
                  <a:lnTo>
                    <a:pt x="3513963" y="2193925"/>
                  </a:lnTo>
                  <a:lnTo>
                    <a:pt x="3516706" y="2193417"/>
                  </a:lnTo>
                  <a:lnTo>
                    <a:pt x="3525253" y="2198814"/>
                  </a:lnTo>
                  <a:lnTo>
                    <a:pt x="3541014" y="2201799"/>
                  </a:lnTo>
                  <a:lnTo>
                    <a:pt x="3556749" y="2198814"/>
                  </a:lnTo>
                  <a:lnTo>
                    <a:pt x="3569589" y="2190661"/>
                  </a:lnTo>
                  <a:lnTo>
                    <a:pt x="3578225" y="2178558"/>
                  </a:lnTo>
                  <a:lnTo>
                    <a:pt x="3581400" y="2163699"/>
                  </a:lnTo>
                  <a:close/>
                </a:path>
                <a:path w="4202430" h="3873500">
                  <a:moveTo>
                    <a:pt x="3625850" y="671449"/>
                  </a:moveTo>
                  <a:lnTo>
                    <a:pt x="3622675" y="656666"/>
                  </a:lnTo>
                  <a:lnTo>
                    <a:pt x="3614039" y="644550"/>
                  </a:lnTo>
                  <a:lnTo>
                    <a:pt x="3601199" y="636358"/>
                  </a:lnTo>
                  <a:lnTo>
                    <a:pt x="3585464" y="633349"/>
                  </a:lnTo>
                  <a:lnTo>
                    <a:pt x="3569703" y="636358"/>
                  </a:lnTo>
                  <a:lnTo>
                    <a:pt x="3556825" y="644550"/>
                  </a:lnTo>
                  <a:lnTo>
                    <a:pt x="3548126" y="656666"/>
                  </a:lnTo>
                  <a:lnTo>
                    <a:pt x="3544951" y="671449"/>
                  </a:lnTo>
                  <a:lnTo>
                    <a:pt x="3548126" y="686308"/>
                  </a:lnTo>
                  <a:lnTo>
                    <a:pt x="3556825" y="698411"/>
                  </a:lnTo>
                  <a:lnTo>
                    <a:pt x="3569703" y="706564"/>
                  </a:lnTo>
                  <a:lnTo>
                    <a:pt x="3585464" y="709549"/>
                  </a:lnTo>
                  <a:lnTo>
                    <a:pt x="3601199" y="706564"/>
                  </a:lnTo>
                  <a:lnTo>
                    <a:pt x="3614039" y="698411"/>
                  </a:lnTo>
                  <a:lnTo>
                    <a:pt x="3622675" y="686308"/>
                  </a:lnTo>
                  <a:lnTo>
                    <a:pt x="3625850" y="671449"/>
                  </a:lnTo>
                  <a:close/>
                </a:path>
                <a:path w="4202430" h="3873500">
                  <a:moveTo>
                    <a:pt x="3922776" y="2560574"/>
                  </a:moveTo>
                  <a:lnTo>
                    <a:pt x="3919588" y="2545791"/>
                  </a:lnTo>
                  <a:lnTo>
                    <a:pt x="3910901" y="2533675"/>
                  </a:lnTo>
                  <a:lnTo>
                    <a:pt x="3898011" y="2525484"/>
                  </a:lnTo>
                  <a:lnTo>
                    <a:pt x="3882263" y="2522474"/>
                  </a:lnTo>
                  <a:lnTo>
                    <a:pt x="3866502" y="2525484"/>
                  </a:lnTo>
                  <a:lnTo>
                    <a:pt x="3853624" y="2533675"/>
                  </a:lnTo>
                  <a:lnTo>
                    <a:pt x="3844925" y="2545791"/>
                  </a:lnTo>
                  <a:lnTo>
                    <a:pt x="3841750" y="2560574"/>
                  </a:lnTo>
                  <a:lnTo>
                    <a:pt x="3844925" y="2575433"/>
                  </a:lnTo>
                  <a:lnTo>
                    <a:pt x="3853624" y="2587536"/>
                  </a:lnTo>
                  <a:lnTo>
                    <a:pt x="3866502" y="2595689"/>
                  </a:lnTo>
                  <a:lnTo>
                    <a:pt x="3882263" y="2598674"/>
                  </a:lnTo>
                  <a:lnTo>
                    <a:pt x="3898011" y="2595689"/>
                  </a:lnTo>
                  <a:lnTo>
                    <a:pt x="3910901" y="2587536"/>
                  </a:lnTo>
                  <a:lnTo>
                    <a:pt x="3919588" y="2575433"/>
                  </a:lnTo>
                  <a:lnTo>
                    <a:pt x="3922776" y="2560574"/>
                  </a:lnTo>
                  <a:close/>
                </a:path>
                <a:path w="4202430" h="3873500">
                  <a:moveTo>
                    <a:pt x="4032250" y="1607312"/>
                  </a:moveTo>
                  <a:lnTo>
                    <a:pt x="4029011" y="1592808"/>
                  </a:lnTo>
                  <a:lnTo>
                    <a:pt x="4020172" y="1580934"/>
                  </a:lnTo>
                  <a:lnTo>
                    <a:pt x="4007066" y="1572920"/>
                  </a:lnTo>
                  <a:lnTo>
                    <a:pt x="3990975" y="1569974"/>
                  </a:lnTo>
                  <a:lnTo>
                    <a:pt x="3974935" y="1572920"/>
                  </a:lnTo>
                  <a:lnTo>
                    <a:pt x="3961803" y="1580934"/>
                  </a:lnTo>
                  <a:lnTo>
                    <a:pt x="3952951" y="1592808"/>
                  </a:lnTo>
                  <a:lnTo>
                    <a:pt x="3949700" y="1607312"/>
                  </a:lnTo>
                  <a:lnTo>
                    <a:pt x="3952951" y="1621828"/>
                  </a:lnTo>
                  <a:lnTo>
                    <a:pt x="3961803" y="1633702"/>
                  </a:lnTo>
                  <a:lnTo>
                    <a:pt x="3974935" y="1641716"/>
                  </a:lnTo>
                  <a:lnTo>
                    <a:pt x="3990975" y="1644650"/>
                  </a:lnTo>
                  <a:lnTo>
                    <a:pt x="4007066" y="1641716"/>
                  </a:lnTo>
                  <a:lnTo>
                    <a:pt x="4020172" y="1633702"/>
                  </a:lnTo>
                  <a:lnTo>
                    <a:pt x="4029011" y="1621828"/>
                  </a:lnTo>
                  <a:lnTo>
                    <a:pt x="4032250" y="1607312"/>
                  </a:lnTo>
                  <a:close/>
                </a:path>
                <a:path w="4202430" h="3873500">
                  <a:moveTo>
                    <a:pt x="4202176" y="3606800"/>
                  </a:moveTo>
                  <a:lnTo>
                    <a:pt x="4198988" y="3591979"/>
                  </a:lnTo>
                  <a:lnTo>
                    <a:pt x="4190301" y="3579863"/>
                  </a:lnTo>
                  <a:lnTo>
                    <a:pt x="4177411" y="3571697"/>
                  </a:lnTo>
                  <a:lnTo>
                    <a:pt x="4161663" y="3568700"/>
                  </a:lnTo>
                  <a:lnTo>
                    <a:pt x="4145902" y="3571697"/>
                  </a:lnTo>
                  <a:lnTo>
                    <a:pt x="4133024" y="3579863"/>
                  </a:lnTo>
                  <a:lnTo>
                    <a:pt x="4124325" y="3591979"/>
                  </a:lnTo>
                  <a:lnTo>
                    <a:pt x="4121150" y="3606800"/>
                  </a:lnTo>
                  <a:lnTo>
                    <a:pt x="4124325" y="3621633"/>
                  </a:lnTo>
                  <a:lnTo>
                    <a:pt x="4133024" y="3633749"/>
                  </a:lnTo>
                  <a:lnTo>
                    <a:pt x="4145902" y="3641915"/>
                  </a:lnTo>
                  <a:lnTo>
                    <a:pt x="4161663" y="3644900"/>
                  </a:lnTo>
                  <a:lnTo>
                    <a:pt x="4177411" y="3641915"/>
                  </a:lnTo>
                  <a:lnTo>
                    <a:pt x="4190301" y="3633749"/>
                  </a:lnTo>
                  <a:lnTo>
                    <a:pt x="4198988" y="3621633"/>
                  </a:lnTo>
                  <a:lnTo>
                    <a:pt x="4202176" y="3606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04925" y="2235199"/>
              <a:ext cx="4527550" cy="3940175"/>
            </a:xfrm>
            <a:custGeom>
              <a:avLst/>
              <a:gdLst/>
              <a:ahLst/>
              <a:cxnLst/>
              <a:rect l="l" t="t" r="r" b="b"/>
              <a:pathLst>
                <a:path w="4527550" h="3940175">
                  <a:moveTo>
                    <a:pt x="80899" y="939800"/>
                  </a:moveTo>
                  <a:lnTo>
                    <a:pt x="77724" y="924953"/>
                  </a:lnTo>
                  <a:lnTo>
                    <a:pt x="69088" y="912850"/>
                  </a:lnTo>
                  <a:lnTo>
                    <a:pt x="56248" y="904697"/>
                  </a:lnTo>
                  <a:lnTo>
                    <a:pt x="40513" y="901700"/>
                  </a:lnTo>
                  <a:lnTo>
                    <a:pt x="24752" y="904697"/>
                  </a:lnTo>
                  <a:lnTo>
                    <a:pt x="11874" y="912850"/>
                  </a:lnTo>
                  <a:lnTo>
                    <a:pt x="3175" y="924953"/>
                  </a:lnTo>
                  <a:lnTo>
                    <a:pt x="0" y="939800"/>
                  </a:lnTo>
                  <a:lnTo>
                    <a:pt x="3175" y="954659"/>
                  </a:lnTo>
                  <a:lnTo>
                    <a:pt x="11874" y="966762"/>
                  </a:lnTo>
                  <a:lnTo>
                    <a:pt x="24752" y="974915"/>
                  </a:lnTo>
                  <a:lnTo>
                    <a:pt x="40513" y="977900"/>
                  </a:lnTo>
                  <a:lnTo>
                    <a:pt x="56248" y="974915"/>
                  </a:lnTo>
                  <a:lnTo>
                    <a:pt x="69088" y="966762"/>
                  </a:lnTo>
                  <a:lnTo>
                    <a:pt x="77724" y="954659"/>
                  </a:lnTo>
                  <a:lnTo>
                    <a:pt x="80899" y="939800"/>
                  </a:lnTo>
                  <a:close/>
                </a:path>
                <a:path w="4527550" h="3940175">
                  <a:moveTo>
                    <a:pt x="80899" y="788924"/>
                  </a:moveTo>
                  <a:lnTo>
                    <a:pt x="77724" y="774141"/>
                  </a:lnTo>
                  <a:lnTo>
                    <a:pt x="69088" y="762025"/>
                  </a:lnTo>
                  <a:lnTo>
                    <a:pt x="56248" y="753833"/>
                  </a:lnTo>
                  <a:lnTo>
                    <a:pt x="40513" y="750824"/>
                  </a:lnTo>
                  <a:lnTo>
                    <a:pt x="24752" y="753833"/>
                  </a:lnTo>
                  <a:lnTo>
                    <a:pt x="11874" y="762025"/>
                  </a:lnTo>
                  <a:lnTo>
                    <a:pt x="3175" y="774141"/>
                  </a:lnTo>
                  <a:lnTo>
                    <a:pt x="0" y="788924"/>
                  </a:lnTo>
                  <a:lnTo>
                    <a:pt x="3175" y="803783"/>
                  </a:lnTo>
                  <a:lnTo>
                    <a:pt x="11874" y="815886"/>
                  </a:lnTo>
                  <a:lnTo>
                    <a:pt x="24752" y="824039"/>
                  </a:lnTo>
                  <a:lnTo>
                    <a:pt x="40513" y="827024"/>
                  </a:lnTo>
                  <a:lnTo>
                    <a:pt x="56248" y="824039"/>
                  </a:lnTo>
                  <a:lnTo>
                    <a:pt x="69088" y="815886"/>
                  </a:lnTo>
                  <a:lnTo>
                    <a:pt x="77724" y="803783"/>
                  </a:lnTo>
                  <a:lnTo>
                    <a:pt x="80899" y="788924"/>
                  </a:lnTo>
                  <a:close/>
                </a:path>
                <a:path w="4527550" h="3940175">
                  <a:moveTo>
                    <a:pt x="242824" y="2535174"/>
                  </a:moveTo>
                  <a:lnTo>
                    <a:pt x="239649" y="2520391"/>
                  </a:lnTo>
                  <a:lnTo>
                    <a:pt x="231013" y="2508275"/>
                  </a:lnTo>
                  <a:lnTo>
                    <a:pt x="218173" y="2500084"/>
                  </a:lnTo>
                  <a:lnTo>
                    <a:pt x="202438" y="2497074"/>
                  </a:lnTo>
                  <a:lnTo>
                    <a:pt x="186677" y="2500084"/>
                  </a:lnTo>
                  <a:lnTo>
                    <a:pt x="173799" y="2508275"/>
                  </a:lnTo>
                  <a:lnTo>
                    <a:pt x="165100" y="2520391"/>
                  </a:lnTo>
                  <a:lnTo>
                    <a:pt x="161925" y="2535174"/>
                  </a:lnTo>
                  <a:lnTo>
                    <a:pt x="165100" y="2550033"/>
                  </a:lnTo>
                  <a:lnTo>
                    <a:pt x="173799" y="2562136"/>
                  </a:lnTo>
                  <a:lnTo>
                    <a:pt x="186677" y="2570289"/>
                  </a:lnTo>
                  <a:lnTo>
                    <a:pt x="202438" y="2573274"/>
                  </a:lnTo>
                  <a:lnTo>
                    <a:pt x="218173" y="2570289"/>
                  </a:lnTo>
                  <a:lnTo>
                    <a:pt x="231013" y="2562136"/>
                  </a:lnTo>
                  <a:lnTo>
                    <a:pt x="239649" y="2550033"/>
                  </a:lnTo>
                  <a:lnTo>
                    <a:pt x="242824" y="2535174"/>
                  </a:lnTo>
                  <a:close/>
                </a:path>
                <a:path w="4527550" h="3940175">
                  <a:moveTo>
                    <a:pt x="369824" y="3260725"/>
                  </a:moveTo>
                  <a:lnTo>
                    <a:pt x="366649" y="3245878"/>
                  </a:lnTo>
                  <a:lnTo>
                    <a:pt x="358013" y="3233775"/>
                  </a:lnTo>
                  <a:lnTo>
                    <a:pt x="345173" y="3225622"/>
                  </a:lnTo>
                  <a:lnTo>
                    <a:pt x="329438" y="3222625"/>
                  </a:lnTo>
                  <a:lnTo>
                    <a:pt x="313677" y="3225622"/>
                  </a:lnTo>
                  <a:lnTo>
                    <a:pt x="300786" y="3233775"/>
                  </a:lnTo>
                  <a:lnTo>
                    <a:pt x="292100" y="3245878"/>
                  </a:lnTo>
                  <a:lnTo>
                    <a:pt x="288925" y="3260725"/>
                  </a:lnTo>
                  <a:lnTo>
                    <a:pt x="292100" y="3275584"/>
                  </a:lnTo>
                  <a:lnTo>
                    <a:pt x="300799" y="3287687"/>
                  </a:lnTo>
                  <a:lnTo>
                    <a:pt x="313677" y="3295840"/>
                  </a:lnTo>
                  <a:lnTo>
                    <a:pt x="329438" y="3298825"/>
                  </a:lnTo>
                  <a:lnTo>
                    <a:pt x="345173" y="3295840"/>
                  </a:lnTo>
                  <a:lnTo>
                    <a:pt x="358013" y="3287687"/>
                  </a:lnTo>
                  <a:lnTo>
                    <a:pt x="366649" y="3275584"/>
                  </a:lnTo>
                  <a:lnTo>
                    <a:pt x="369824" y="3260725"/>
                  </a:lnTo>
                  <a:close/>
                </a:path>
                <a:path w="4527550" h="3940175">
                  <a:moveTo>
                    <a:pt x="450850" y="1429512"/>
                  </a:moveTo>
                  <a:lnTo>
                    <a:pt x="447662" y="1415021"/>
                  </a:lnTo>
                  <a:lnTo>
                    <a:pt x="438975" y="1403197"/>
                  </a:lnTo>
                  <a:lnTo>
                    <a:pt x="426085" y="1395222"/>
                  </a:lnTo>
                  <a:lnTo>
                    <a:pt x="410337" y="1392301"/>
                  </a:lnTo>
                  <a:lnTo>
                    <a:pt x="394576" y="1395222"/>
                  </a:lnTo>
                  <a:lnTo>
                    <a:pt x="381698" y="1403197"/>
                  </a:lnTo>
                  <a:lnTo>
                    <a:pt x="372999" y="1415021"/>
                  </a:lnTo>
                  <a:lnTo>
                    <a:pt x="369824" y="1429512"/>
                  </a:lnTo>
                  <a:lnTo>
                    <a:pt x="372999" y="1444028"/>
                  </a:lnTo>
                  <a:lnTo>
                    <a:pt x="381698" y="1455902"/>
                  </a:lnTo>
                  <a:lnTo>
                    <a:pt x="394576" y="1463916"/>
                  </a:lnTo>
                  <a:lnTo>
                    <a:pt x="410337" y="1466850"/>
                  </a:lnTo>
                  <a:lnTo>
                    <a:pt x="426085" y="1463916"/>
                  </a:lnTo>
                  <a:lnTo>
                    <a:pt x="438962" y="1455902"/>
                  </a:lnTo>
                  <a:lnTo>
                    <a:pt x="447662" y="1444028"/>
                  </a:lnTo>
                  <a:lnTo>
                    <a:pt x="450850" y="1429512"/>
                  </a:lnTo>
                  <a:close/>
                </a:path>
                <a:path w="4527550" h="3940175">
                  <a:moveTo>
                    <a:pt x="522224" y="1919224"/>
                  </a:moveTo>
                  <a:lnTo>
                    <a:pt x="519049" y="1904441"/>
                  </a:lnTo>
                  <a:lnTo>
                    <a:pt x="510413" y="1892325"/>
                  </a:lnTo>
                  <a:lnTo>
                    <a:pt x="497573" y="1884133"/>
                  </a:lnTo>
                  <a:lnTo>
                    <a:pt x="481838" y="1881124"/>
                  </a:lnTo>
                  <a:lnTo>
                    <a:pt x="466077" y="1884133"/>
                  </a:lnTo>
                  <a:lnTo>
                    <a:pt x="453199" y="1892325"/>
                  </a:lnTo>
                  <a:lnTo>
                    <a:pt x="444500" y="1904441"/>
                  </a:lnTo>
                  <a:lnTo>
                    <a:pt x="441325" y="1919224"/>
                  </a:lnTo>
                  <a:lnTo>
                    <a:pt x="444500" y="1934083"/>
                  </a:lnTo>
                  <a:lnTo>
                    <a:pt x="453199" y="1946186"/>
                  </a:lnTo>
                  <a:lnTo>
                    <a:pt x="466077" y="1954339"/>
                  </a:lnTo>
                  <a:lnTo>
                    <a:pt x="481838" y="1957324"/>
                  </a:lnTo>
                  <a:lnTo>
                    <a:pt x="497573" y="1954339"/>
                  </a:lnTo>
                  <a:lnTo>
                    <a:pt x="510413" y="1946186"/>
                  </a:lnTo>
                  <a:lnTo>
                    <a:pt x="519049" y="1934083"/>
                  </a:lnTo>
                  <a:lnTo>
                    <a:pt x="522224" y="1919224"/>
                  </a:lnTo>
                  <a:close/>
                </a:path>
                <a:path w="4527550" h="3940175">
                  <a:moveTo>
                    <a:pt x="541274" y="1750187"/>
                  </a:moveTo>
                  <a:lnTo>
                    <a:pt x="538099" y="1735683"/>
                  </a:lnTo>
                  <a:lnTo>
                    <a:pt x="529463" y="1723809"/>
                  </a:lnTo>
                  <a:lnTo>
                    <a:pt x="516623" y="1715795"/>
                  </a:lnTo>
                  <a:lnTo>
                    <a:pt x="500888" y="1712849"/>
                  </a:lnTo>
                  <a:lnTo>
                    <a:pt x="485127" y="1715795"/>
                  </a:lnTo>
                  <a:lnTo>
                    <a:pt x="472249" y="1723809"/>
                  </a:lnTo>
                  <a:lnTo>
                    <a:pt x="463550" y="1735683"/>
                  </a:lnTo>
                  <a:lnTo>
                    <a:pt x="460375" y="1750187"/>
                  </a:lnTo>
                  <a:lnTo>
                    <a:pt x="463550" y="1764703"/>
                  </a:lnTo>
                  <a:lnTo>
                    <a:pt x="472249" y="1776577"/>
                  </a:lnTo>
                  <a:lnTo>
                    <a:pt x="485127" y="1784591"/>
                  </a:lnTo>
                  <a:lnTo>
                    <a:pt x="500888" y="1787525"/>
                  </a:lnTo>
                  <a:lnTo>
                    <a:pt x="516623" y="1784591"/>
                  </a:lnTo>
                  <a:lnTo>
                    <a:pt x="529450" y="1776577"/>
                  </a:lnTo>
                  <a:lnTo>
                    <a:pt x="538099" y="1764703"/>
                  </a:lnTo>
                  <a:lnTo>
                    <a:pt x="541274" y="1750187"/>
                  </a:lnTo>
                  <a:close/>
                </a:path>
                <a:path w="4527550" h="3940175">
                  <a:moveTo>
                    <a:pt x="630174" y="931799"/>
                  </a:moveTo>
                  <a:lnTo>
                    <a:pt x="626999" y="917016"/>
                  </a:lnTo>
                  <a:lnTo>
                    <a:pt x="618363" y="904900"/>
                  </a:lnTo>
                  <a:lnTo>
                    <a:pt x="605523" y="896708"/>
                  </a:lnTo>
                  <a:lnTo>
                    <a:pt x="589788" y="893699"/>
                  </a:lnTo>
                  <a:lnTo>
                    <a:pt x="574027" y="896708"/>
                  </a:lnTo>
                  <a:lnTo>
                    <a:pt x="561149" y="904900"/>
                  </a:lnTo>
                  <a:lnTo>
                    <a:pt x="552450" y="917016"/>
                  </a:lnTo>
                  <a:lnTo>
                    <a:pt x="549275" y="931799"/>
                  </a:lnTo>
                  <a:lnTo>
                    <a:pt x="552450" y="946658"/>
                  </a:lnTo>
                  <a:lnTo>
                    <a:pt x="561149" y="958761"/>
                  </a:lnTo>
                  <a:lnTo>
                    <a:pt x="574027" y="966914"/>
                  </a:lnTo>
                  <a:lnTo>
                    <a:pt x="589788" y="969899"/>
                  </a:lnTo>
                  <a:lnTo>
                    <a:pt x="605523" y="966914"/>
                  </a:lnTo>
                  <a:lnTo>
                    <a:pt x="618363" y="958761"/>
                  </a:lnTo>
                  <a:lnTo>
                    <a:pt x="626999" y="946658"/>
                  </a:lnTo>
                  <a:lnTo>
                    <a:pt x="630174" y="931799"/>
                  </a:lnTo>
                  <a:close/>
                </a:path>
                <a:path w="4527550" h="3940175">
                  <a:moveTo>
                    <a:pt x="703199" y="1539875"/>
                  </a:moveTo>
                  <a:lnTo>
                    <a:pt x="700024" y="1525028"/>
                  </a:lnTo>
                  <a:lnTo>
                    <a:pt x="691388" y="1512925"/>
                  </a:lnTo>
                  <a:lnTo>
                    <a:pt x="678548" y="1504772"/>
                  </a:lnTo>
                  <a:lnTo>
                    <a:pt x="662813" y="1501775"/>
                  </a:lnTo>
                  <a:lnTo>
                    <a:pt x="647052" y="1504772"/>
                  </a:lnTo>
                  <a:lnTo>
                    <a:pt x="634174" y="1512925"/>
                  </a:lnTo>
                  <a:lnTo>
                    <a:pt x="625475" y="1525028"/>
                  </a:lnTo>
                  <a:lnTo>
                    <a:pt x="622300" y="1539875"/>
                  </a:lnTo>
                  <a:lnTo>
                    <a:pt x="625475" y="1554734"/>
                  </a:lnTo>
                  <a:lnTo>
                    <a:pt x="634174" y="1566837"/>
                  </a:lnTo>
                  <a:lnTo>
                    <a:pt x="647052" y="1574990"/>
                  </a:lnTo>
                  <a:lnTo>
                    <a:pt x="662813" y="1577975"/>
                  </a:lnTo>
                  <a:lnTo>
                    <a:pt x="678548" y="1574990"/>
                  </a:lnTo>
                  <a:lnTo>
                    <a:pt x="691388" y="1566837"/>
                  </a:lnTo>
                  <a:lnTo>
                    <a:pt x="700024" y="1554734"/>
                  </a:lnTo>
                  <a:lnTo>
                    <a:pt x="703199" y="1539875"/>
                  </a:lnTo>
                  <a:close/>
                </a:path>
                <a:path w="4527550" h="3940175">
                  <a:moveTo>
                    <a:pt x="792099" y="1784350"/>
                  </a:moveTo>
                  <a:lnTo>
                    <a:pt x="788924" y="1769503"/>
                  </a:lnTo>
                  <a:lnTo>
                    <a:pt x="780288" y="1757400"/>
                  </a:lnTo>
                  <a:lnTo>
                    <a:pt x="767448" y="1749247"/>
                  </a:lnTo>
                  <a:lnTo>
                    <a:pt x="751713" y="1746250"/>
                  </a:lnTo>
                  <a:lnTo>
                    <a:pt x="735952" y="1749247"/>
                  </a:lnTo>
                  <a:lnTo>
                    <a:pt x="723074" y="1757400"/>
                  </a:lnTo>
                  <a:lnTo>
                    <a:pt x="714375" y="1769503"/>
                  </a:lnTo>
                  <a:lnTo>
                    <a:pt x="711200" y="1784350"/>
                  </a:lnTo>
                  <a:lnTo>
                    <a:pt x="714375" y="1799209"/>
                  </a:lnTo>
                  <a:lnTo>
                    <a:pt x="723074" y="1811312"/>
                  </a:lnTo>
                  <a:lnTo>
                    <a:pt x="735952" y="1819465"/>
                  </a:lnTo>
                  <a:lnTo>
                    <a:pt x="751713" y="1822450"/>
                  </a:lnTo>
                  <a:lnTo>
                    <a:pt x="767448" y="1819465"/>
                  </a:lnTo>
                  <a:lnTo>
                    <a:pt x="780288" y="1811312"/>
                  </a:lnTo>
                  <a:lnTo>
                    <a:pt x="788924" y="1799209"/>
                  </a:lnTo>
                  <a:lnTo>
                    <a:pt x="792099" y="1784350"/>
                  </a:lnTo>
                  <a:close/>
                </a:path>
                <a:path w="4527550" h="3940175">
                  <a:moveTo>
                    <a:pt x="801624" y="982599"/>
                  </a:moveTo>
                  <a:lnTo>
                    <a:pt x="798449" y="967816"/>
                  </a:lnTo>
                  <a:lnTo>
                    <a:pt x="789813" y="955700"/>
                  </a:lnTo>
                  <a:lnTo>
                    <a:pt x="776973" y="947508"/>
                  </a:lnTo>
                  <a:lnTo>
                    <a:pt x="761238" y="944499"/>
                  </a:lnTo>
                  <a:lnTo>
                    <a:pt x="745477" y="947508"/>
                  </a:lnTo>
                  <a:lnTo>
                    <a:pt x="732599" y="955700"/>
                  </a:lnTo>
                  <a:lnTo>
                    <a:pt x="723900" y="967816"/>
                  </a:lnTo>
                  <a:lnTo>
                    <a:pt x="720725" y="982599"/>
                  </a:lnTo>
                  <a:lnTo>
                    <a:pt x="723900" y="997470"/>
                  </a:lnTo>
                  <a:lnTo>
                    <a:pt x="732599" y="1009624"/>
                  </a:lnTo>
                  <a:lnTo>
                    <a:pt x="745477" y="1017828"/>
                  </a:lnTo>
                  <a:lnTo>
                    <a:pt x="761238" y="1020826"/>
                  </a:lnTo>
                  <a:lnTo>
                    <a:pt x="776973" y="1017828"/>
                  </a:lnTo>
                  <a:lnTo>
                    <a:pt x="789813" y="1009624"/>
                  </a:lnTo>
                  <a:lnTo>
                    <a:pt x="798449" y="997470"/>
                  </a:lnTo>
                  <a:lnTo>
                    <a:pt x="801624" y="982599"/>
                  </a:lnTo>
                  <a:close/>
                </a:path>
                <a:path w="4527550" h="3940175">
                  <a:moveTo>
                    <a:pt x="892175" y="1598676"/>
                  </a:moveTo>
                  <a:lnTo>
                    <a:pt x="888987" y="1583829"/>
                  </a:lnTo>
                  <a:lnTo>
                    <a:pt x="880300" y="1571726"/>
                  </a:lnTo>
                  <a:lnTo>
                    <a:pt x="867410" y="1563573"/>
                  </a:lnTo>
                  <a:lnTo>
                    <a:pt x="851662" y="1560576"/>
                  </a:lnTo>
                  <a:lnTo>
                    <a:pt x="835901" y="1563573"/>
                  </a:lnTo>
                  <a:lnTo>
                    <a:pt x="823023" y="1571726"/>
                  </a:lnTo>
                  <a:lnTo>
                    <a:pt x="814324" y="1583829"/>
                  </a:lnTo>
                  <a:lnTo>
                    <a:pt x="811149" y="1598676"/>
                  </a:lnTo>
                  <a:lnTo>
                    <a:pt x="814324" y="1613471"/>
                  </a:lnTo>
                  <a:lnTo>
                    <a:pt x="823023" y="1625587"/>
                  </a:lnTo>
                  <a:lnTo>
                    <a:pt x="835901" y="1633778"/>
                  </a:lnTo>
                  <a:lnTo>
                    <a:pt x="851662" y="1636776"/>
                  </a:lnTo>
                  <a:lnTo>
                    <a:pt x="867410" y="1633778"/>
                  </a:lnTo>
                  <a:lnTo>
                    <a:pt x="880287" y="1625587"/>
                  </a:lnTo>
                  <a:lnTo>
                    <a:pt x="888987" y="1613471"/>
                  </a:lnTo>
                  <a:lnTo>
                    <a:pt x="892175" y="1598676"/>
                  </a:lnTo>
                  <a:close/>
                </a:path>
                <a:path w="4527550" h="3940175">
                  <a:moveTo>
                    <a:pt x="1044575" y="1817624"/>
                  </a:moveTo>
                  <a:lnTo>
                    <a:pt x="1041387" y="1802841"/>
                  </a:lnTo>
                  <a:lnTo>
                    <a:pt x="1032700" y="1790725"/>
                  </a:lnTo>
                  <a:lnTo>
                    <a:pt x="1019810" y="1782533"/>
                  </a:lnTo>
                  <a:lnTo>
                    <a:pt x="1004062" y="1779524"/>
                  </a:lnTo>
                  <a:lnTo>
                    <a:pt x="988301" y="1782533"/>
                  </a:lnTo>
                  <a:lnTo>
                    <a:pt x="975423" y="1790725"/>
                  </a:lnTo>
                  <a:lnTo>
                    <a:pt x="966724" y="1802841"/>
                  </a:lnTo>
                  <a:lnTo>
                    <a:pt x="963549" y="1817624"/>
                  </a:lnTo>
                  <a:lnTo>
                    <a:pt x="966724" y="1832483"/>
                  </a:lnTo>
                  <a:lnTo>
                    <a:pt x="975423" y="1844586"/>
                  </a:lnTo>
                  <a:lnTo>
                    <a:pt x="988301" y="1852739"/>
                  </a:lnTo>
                  <a:lnTo>
                    <a:pt x="1004062" y="1855724"/>
                  </a:lnTo>
                  <a:lnTo>
                    <a:pt x="1019810" y="1852739"/>
                  </a:lnTo>
                  <a:lnTo>
                    <a:pt x="1032700" y="1844586"/>
                  </a:lnTo>
                  <a:lnTo>
                    <a:pt x="1041387" y="1832483"/>
                  </a:lnTo>
                  <a:lnTo>
                    <a:pt x="1044575" y="1817624"/>
                  </a:lnTo>
                  <a:close/>
                </a:path>
                <a:path w="4527550" h="3940175">
                  <a:moveTo>
                    <a:pt x="1071499" y="704088"/>
                  </a:moveTo>
                  <a:lnTo>
                    <a:pt x="1068324" y="689584"/>
                  </a:lnTo>
                  <a:lnTo>
                    <a:pt x="1059688" y="677710"/>
                  </a:lnTo>
                  <a:lnTo>
                    <a:pt x="1046848" y="669696"/>
                  </a:lnTo>
                  <a:lnTo>
                    <a:pt x="1031113" y="666750"/>
                  </a:lnTo>
                  <a:lnTo>
                    <a:pt x="1015352" y="669696"/>
                  </a:lnTo>
                  <a:lnTo>
                    <a:pt x="1002474" y="677710"/>
                  </a:lnTo>
                  <a:lnTo>
                    <a:pt x="993775" y="689584"/>
                  </a:lnTo>
                  <a:lnTo>
                    <a:pt x="990600" y="704088"/>
                  </a:lnTo>
                  <a:lnTo>
                    <a:pt x="993775" y="718604"/>
                  </a:lnTo>
                  <a:lnTo>
                    <a:pt x="1002474" y="730478"/>
                  </a:lnTo>
                  <a:lnTo>
                    <a:pt x="1015352" y="738492"/>
                  </a:lnTo>
                  <a:lnTo>
                    <a:pt x="1031113" y="741426"/>
                  </a:lnTo>
                  <a:lnTo>
                    <a:pt x="1046848" y="738492"/>
                  </a:lnTo>
                  <a:lnTo>
                    <a:pt x="1059688" y="730478"/>
                  </a:lnTo>
                  <a:lnTo>
                    <a:pt x="1068324" y="718604"/>
                  </a:lnTo>
                  <a:lnTo>
                    <a:pt x="1071499" y="704088"/>
                  </a:lnTo>
                  <a:close/>
                </a:path>
                <a:path w="4527550" h="3940175">
                  <a:moveTo>
                    <a:pt x="1143000" y="1573276"/>
                  </a:moveTo>
                  <a:lnTo>
                    <a:pt x="1139812" y="1558429"/>
                  </a:lnTo>
                  <a:lnTo>
                    <a:pt x="1131125" y="1546326"/>
                  </a:lnTo>
                  <a:lnTo>
                    <a:pt x="1118235" y="1538173"/>
                  </a:lnTo>
                  <a:lnTo>
                    <a:pt x="1102487" y="1535176"/>
                  </a:lnTo>
                  <a:lnTo>
                    <a:pt x="1086726" y="1538173"/>
                  </a:lnTo>
                  <a:lnTo>
                    <a:pt x="1073848" y="1546326"/>
                  </a:lnTo>
                  <a:lnTo>
                    <a:pt x="1065149" y="1558429"/>
                  </a:lnTo>
                  <a:lnTo>
                    <a:pt x="1061974" y="1573276"/>
                  </a:lnTo>
                  <a:lnTo>
                    <a:pt x="1065149" y="1588071"/>
                  </a:lnTo>
                  <a:lnTo>
                    <a:pt x="1073848" y="1600187"/>
                  </a:lnTo>
                  <a:lnTo>
                    <a:pt x="1086726" y="1608378"/>
                  </a:lnTo>
                  <a:lnTo>
                    <a:pt x="1102487" y="1611376"/>
                  </a:lnTo>
                  <a:lnTo>
                    <a:pt x="1118235" y="1608378"/>
                  </a:lnTo>
                  <a:lnTo>
                    <a:pt x="1131112" y="1600187"/>
                  </a:lnTo>
                  <a:lnTo>
                    <a:pt x="1139812" y="1588071"/>
                  </a:lnTo>
                  <a:lnTo>
                    <a:pt x="1143000" y="1573276"/>
                  </a:lnTo>
                  <a:close/>
                </a:path>
                <a:path w="4527550" h="3940175">
                  <a:moveTo>
                    <a:pt x="1152525" y="2011299"/>
                  </a:moveTo>
                  <a:lnTo>
                    <a:pt x="1149337" y="1996516"/>
                  </a:lnTo>
                  <a:lnTo>
                    <a:pt x="1140650" y="1984400"/>
                  </a:lnTo>
                  <a:lnTo>
                    <a:pt x="1127760" y="1976208"/>
                  </a:lnTo>
                  <a:lnTo>
                    <a:pt x="1112012" y="1973199"/>
                  </a:lnTo>
                  <a:lnTo>
                    <a:pt x="1096251" y="1976208"/>
                  </a:lnTo>
                  <a:lnTo>
                    <a:pt x="1083373" y="1984400"/>
                  </a:lnTo>
                  <a:lnTo>
                    <a:pt x="1074674" y="1996516"/>
                  </a:lnTo>
                  <a:lnTo>
                    <a:pt x="1071499" y="2011299"/>
                  </a:lnTo>
                  <a:lnTo>
                    <a:pt x="1074674" y="2026158"/>
                  </a:lnTo>
                  <a:lnTo>
                    <a:pt x="1083373" y="2038261"/>
                  </a:lnTo>
                  <a:lnTo>
                    <a:pt x="1096251" y="2046414"/>
                  </a:lnTo>
                  <a:lnTo>
                    <a:pt x="1112012" y="2049399"/>
                  </a:lnTo>
                  <a:lnTo>
                    <a:pt x="1127760" y="2046414"/>
                  </a:lnTo>
                  <a:lnTo>
                    <a:pt x="1140650" y="2038261"/>
                  </a:lnTo>
                  <a:lnTo>
                    <a:pt x="1149337" y="2026158"/>
                  </a:lnTo>
                  <a:lnTo>
                    <a:pt x="1152525" y="2011299"/>
                  </a:lnTo>
                  <a:close/>
                </a:path>
                <a:path w="4527550" h="3940175">
                  <a:moveTo>
                    <a:pt x="1162050" y="611124"/>
                  </a:moveTo>
                  <a:lnTo>
                    <a:pt x="1158862" y="596341"/>
                  </a:lnTo>
                  <a:lnTo>
                    <a:pt x="1150175" y="584225"/>
                  </a:lnTo>
                  <a:lnTo>
                    <a:pt x="1137285" y="576033"/>
                  </a:lnTo>
                  <a:lnTo>
                    <a:pt x="1121537" y="573024"/>
                  </a:lnTo>
                  <a:lnTo>
                    <a:pt x="1105776" y="576033"/>
                  </a:lnTo>
                  <a:lnTo>
                    <a:pt x="1092898" y="584225"/>
                  </a:lnTo>
                  <a:lnTo>
                    <a:pt x="1084199" y="596341"/>
                  </a:lnTo>
                  <a:lnTo>
                    <a:pt x="1081024" y="611124"/>
                  </a:lnTo>
                  <a:lnTo>
                    <a:pt x="1084199" y="625983"/>
                  </a:lnTo>
                  <a:lnTo>
                    <a:pt x="1092898" y="638086"/>
                  </a:lnTo>
                  <a:lnTo>
                    <a:pt x="1105776" y="646239"/>
                  </a:lnTo>
                  <a:lnTo>
                    <a:pt x="1121537" y="649224"/>
                  </a:lnTo>
                  <a:lnTo>
                    <a:pt x="1137285" y="646239"/>
                  </a:lnTo>
                  <a:lnTo>
                    <a:pt x="1150175" y="638086"/>
                  </a:lnTo>
                  <a:lnTo>
                    <a:pt x="1158862" y="625983"/>
                  </a:lnTo>
                  <a:lnTo>
                    <a:pt x="1162050" y="611124"/>
                  </a:lnTo>
                  <a:close/>
                </a:path>
                <a:path w="4527550" h="3940175">
                  <a:moveTo>
                    <a:pt x="1296924" y="838962"/>
                  </a:moveTo>
                  <a:lnTo>
                    <a:pt x="1293749" y="824458"/>
                  </a:lnTo>
                  <a:lnTo>
                    <a:pt x="1285113" y="812584"/>
                  </a:lnTo>
                  <a:lnTo>
                    <a:pt x="1272273" y="804570"/>
                  </a:lnTo>
                  <a:lnTo>
                    <a:pt x="1256538" y="801624"/>
                  </a:lnTo>
                  <a:lnTo>
                    <a:pt x="1240777" y="804570"/>
                  </a:lnTo>
                  <a:lnTo>
                    <a:pt x="1227899" y="812584"/>
                  </a:lnTo>
                  <a:lnTo>
                    <a:pt x="1219200" y="824458"/>
                  </a:lnTo>
                  <a:lnTo>
                    <a:pt x="1216025" y="838962"/>
                  </a:lnTo>
                  <a:lnTo>
                    <a:pt x="1219200" y="853478"/>
                  </a:lnTo>
                  <a:lnTo>
                    <a:pt x="1227899" y="865352"/>
                  </a:lnTo>
                  <a:lnTo>
                    <a:pt x="1240777" y="873366"/>
                  </a:lnTo>
                  <a:lnTo>
                    <a:pt x="1256538" y="876300"/>
                  </a:lnTo>
                  <a:lnTo>
                    <a:pt x="1272273" y="873366"/>
                  </a:lnTo>
                  <a:lnTo>
                    <a:pt x="1285113" y="865352"/>
                  </a:lnTo>
                  <a:lnTo>
                    <a:pt x="1293749" y="853478"/>
                  </a:lnTo>
                  <a:lnTo>
                    <a:pt x="1296924" y="838962"/>
                  </a:lnTo>
                  <a:close/>
                </a:path>
                <a:path w="4527550" h="3940175">
                  <a:moveTo>
                    <a:pt x="1331849" y="1497076"/>
                  </a:moveTo>
                  <a:lnTo>
                    <a:pt x="1328674" y="1482229"/>
                  </a:lnTo>
                  <a:lnTo>
                    <a:pt x="1320038" y="1470126"/>
                  </a:lnTo>
                  <a:lnTo>
                    <a:pt x="1307198" y="1461973"/>
                  </a:lnTo>
                  <a:lnTo>
                    <a:pt x="1291463" y="1458976"/>
                  </a:lnTo>
                  <a:lnTo>
                    <a:pt x="1275702" y="1461973"/>
                  </a:lnTo>
                  <a:lnTo>
                    <a:pt x="1262824" y="1470126"/>
                  </a:lnTo>
                  <a:lnTo>
                    <a:pt x="1254125" y="1482229"/>
                  </a:lnTo>
                  <a:lnTo>
                    <a:pt x="1250950" y="1497076"/>
                  </a:lnTo>
                  <a:lnTo>
                    <a:pt x="1254125" y="1511871"/>
                  </a:lnTo>
                  <a:lnTo>
                    <a:pt x="1262824" y="1523987"/>
                  </a:lnTo>
                  <a:lnTo>
                    <a:pt x="1275702" y="1532178"/>
                  </a:lnTo>
                  <a:lnTo>
                    <a:pt x="1291463" y="1535176"/>
                  </a:lnTo>
                  <a:lnTo>
                    <a:pt x="1307198" y="1532178"/>
                  </a:lnTo>
                  <a:lnTo>
                    <a:pt x="1320025" y="1523987"/>
                  </a:lnTo>
                  <a:lnTo>
                    <a:pt x="1328674" y="1511871"/>
                  </a:lnTo>
                  <a:lnTo>
                    <a:pt x="1331849" y="1497076"/>
                  </a:lnTo>
                  <a:close/>
                </a:path>
                <a:path w="4527550" h="3940175">
                  <a:moveTo>
                    <a:pt x="1341374" y="704088"/>
                  </a:moveTo>
                  <a:lnTo>
                    <a:pt x="1338199" y="689584"/>
                  </a:lnTo>
                  <a:lnTo>
                    <a:pt x="1329563" y="677710"/>
                  </a:lnTo>
                  <a:lnTo>
                    <a:pt x="1316723" y="669696"/>
                  </a:lnTo>
                  <a:lnTo>
                    <a:pt x="1300988" y="666750"/>
                  </a:lnTo>
                  <a:lnTo>
                    <a:pt x="1285227" y="669696"/>
                  </a:lnTo>
                  <a:lnTo>
                    <a:pt x="1272349" y="677710"/>
                  </a:lnTo>
                  <a:lnTo>
                    <a:pt x="1263650" y="689584"/>
                  </a:lnTo>
                  <a:lnTo>
                    <a:pt x="1260475" y="704088"/>
                  </a:lnTo>
                  <a:lnTo>
                    <a:pt x="1263650" y="718604"/>
                  </a:lnTo>
                  <a:lnTo>
                    <a:pt x="1272349" y="730478"/>
                  </a:lnTo>
                  <a:lnTo>
                    <a:pt x="1285227" y="738492"/>
                  </a:lnTo>
                  <a:lnTo>
                    <a:pt x="1300988" y="741426"/>
                  </a:lnTo>
                  <a:lnTo>
                    <a:pt x="1316723" y="738492"/>
                  </a:lnTo>
                  <a:lnTo>
                    <a:pt x="1329563" y="730478"/>
                  </a:lnTo>
                  <a:lnTo>
                    <a:pt x="1338199" y="718604"/>
                  </a:lnTo>
                  <a:lnTo>
                    <a:pt x="1341374" y="704088"/>
                  </a:lnTo>
                  <a:close/>
                </a:path>
                <a:path w="4527550" h="3940175">
                  <a:moveTo>
                    <a:pt x="1358900" y="965200"/>
                  </a:moveTo>
                  <a:lnTo>
                    <a:pt x="1355712" y="950353"/>
                  </a:lnTo>
                  <a:lnTo>
                    <a:pt x="1347025" y="938250"/>
                  </a:lnTo>
                  <a:lnTo>
                    <a:pt x="1334135" y="930097"/>
                  </a:lnTo>
                  <a:lnTo>
                    <a:pt x="1318387" y="927100"/>
                  </a:lnTo>
                  <a:lnTo>
                    <a:pt x="1302626" y="930097"/>
                  </a:lnTo>
                  <a:lnTo>
                    <a:pt x="1289748" y="938250"/>
                  </a:lnTo>
                  <a:lnTo>
                    <a:pt x="1281049" y="950353"/>
                  </a:lnTo>
                  <a:lnTo>
                    <a:pt x="1277874" y="965200"/>
                  </a:lnTo>
                  <a:lnTo>
                    <a:pt x="1281049" y="980059"/>
                  </a:lnTo>
                  <a:lnTo>
                    <a:pt x="1289748" y="992162"/>
                  </a:lnTo>
                  <a:lnTo>
                    <a:pt x="1302626" y="1000315"/>
                  </a:lnTo>
                  <a:lnTo>
                    <a:pt x="1318387" y="1003300"/>
                  </a:lnTo>
                  <a:lnTo>
                    <a:pt x="1334135" y="1000315"/>
                  </a:lnTo>
                  <a:lnTo>
                    <a:pt x="1347025" y="992162"/>
                  </a:lnTo>
                  <a:lnTo>
                    <a:pt x="1355712" y="980059"/>
                  </a:lnTo>
                  <a:lnTo>
                    <a:pt x="1358900" y="965200"/>
                  </a:lnTo>
                  <a:close/>
                </a:path>
                <a:path w="4527550" h="3940175">
                  <a:moveTo>
                    <a:pt x="1493774" y="2990850"/>
                  </a:moveTo>
                  <a:lnTo>
                    <a:pt x="1490599" y="2976003"/>
                  </a:lnTo>
                  <a:lnTo>
                    <a:pt x="1481963" y="2963900"/>
                  </a:lnTo>
                  <a:lnTo>
                    <a:pt x="1469123" y="2955747"/>
                  </a:lnTo>
                  <a:lnTo>
                    <a:pt x="1453388" y="2952750"/>
                  </a:lnTo>
                  <a:lnTo>
                    <a:pt x="1437627" y="2955747"/>
                  </a:lnTo>
                  <a:lnTo>
                    <a:pt x="1424749" y="2963900"/>
                  </a:lnTo>
                  <a:lnTo>
                    <a:pt x="1416050" y="2976003"/>
                  </a:lnTo>
                  <a:lnTo>
                    <a:pt x="1412875" y="2990850"/>
                  </a:lnTo>
                  <a:lnTo>
                    <a:pt x="1416050" y="3005709"/>
                  </a:lnTo>
                  <a:lnTo>
                    <a:pt x="1424749" y="3017812"/>
                  </a:lnTo>
                  <a:lnTo>
                    <a:pt x="1437627" y="3025965"/>
                  </a:lnTo>
                  <a:lnTo>
                    <a:pt x="1453388" y="3028950"/>
                  </a:lnTo>
                  <a:lnTo>
                    <a:pt x="1469123" y="3025965"/>
                  </a:lnTo>
                  <a:lnTo>
                    <a:pt x="1481963" y="3017812"/>
                  </a:lnTo>
                  <a:lnTo>
                    <a:pt x="1490599" y="3005709"/>
                  </a:lnTo>
                  <a:lnTo>
                    <a:pt x="1493774" y="2990850"/>
                  </a:lnTo>
                  <a:close/>
                </a:path>
                <a:path w="4527550" h="3940175">
                  <a:moveTo>
                    <a:pt x="1557274" y="1024763"/>
                  </a:moveTo>
                  <a:lnTo>
                    <a:pt x="1554099" y="1010259"/>
                  </a:lnTo>
                  <a:lnTo>
                    <a:pt x="1545463" y="998385"/>
                  </a:lnTo>
                  <a:lnTo>
                    <a:pt x="1532623" y="990371"/>
                  </a:lnTo>
                  <a:lnTo>
                    <a:pt x="1516888" y="987425"/>
                  </a:lnTo>
                  <a:lnTo>
                    <a:pt x="1501127" y="990371"/>
                  </a:lnTo>
                  <a:lnTo>
                    <a:pt x="1488249" y="998385"/>
                  </a:lnTo>
                  <a:lnTo>
                    <a:pt x="1479550" y="1010259"/>
                  </a:lnTo>
                  <a:lnTo>
                    <a:pt x="1476375" y="1024763"/>
                  </a:lnTo>
                  <a:lnTo>
                    <a:pt x="1479550" y="1039279"/>
                  </a:lnTo>
                  <a:lnTo>
                    <a:pt x="1488249" y="1051153"/>
                  </a:lnTo>
                  <a:lnTo>
                    <a:pt x="1501127" y="1059167"/>
                  </a:lnTo>
                  <a:lnTo>
                    <a:pt x="1516888" y="1062101"/>
                  </a:lnTo>
                  <a:lnTo>
                    <a:pt x="1532623" y="1059167"/>
                  </a:lnTo>
                  <a:lnTo>
                    <a:pt x="1545463" y="1051153"/>
                  </a:lnTo>
                  <a:lnTo>
                    <a:pt x="1554099" y="1039279"/>
                  </a:lnTo>
                  <a:lnTo>
                    <a:pt x="1557274" y="1024763"/>
                  </a:lnTo>
                  <a:close/>
                </a:path>
                <a:path w="4527550" h="3940175">
                  <a:moveTo>
                    <a:pt x="1638300" y="1176401"/>
                  </a:moveTo>
                  <a:lnTo>
                    <a:pt x="1635112" y="1161554"/>
                  </a:lnTo>
                  <a:lnTo>
                    <a:pt x="1626425" y="1149451"/>
                  </a:lnTo>
                  <a:lnTo>
                    <a:pt x="1613535" y="1141298"/>
                  </a:lnTo>
                  <a:lnTo>
                    <a:pt x="1597787" y="1138301"/>
                  </a:lnTo>
                  <a:lnTo>
                    <a:pt x="1582026" y="1141298"/>
                  </a:lnTo>
                  <a:lnTo>
                    <a:pt x="1569135" y="1149451"/>
                  </a:lnTo>
                  <a:lnTo>
                    <a:pt x="1560449" y="1161554"/>
                  </a:lnTo>
                  <a:lnTo>
                    <a:pt x="1557274" y="1176401"/>
                  </a:lnTo>
                  <a:lnTo>
                    <a:pt x="1560449" y="1191196"/>
                  </a:lnTo>
                  <a:lnTo>
                    <a:pt x="1569148" y="1203312"/>
                  </a:lnTo>
                  <a:lnTo>
                    <a:pt x="1582026" y="1211503"/>
                  </a:lnTo>
                  <a:lnTo>
                    <a:pt x="1597787" y="1214501"/>
                  </a:lnTo>
                  <a:lnTo>
                    <a:pt x="1613535" y="1211503"/>
                  </a:lnTo>
                  <a:lnTo>
                    <a:pt x="1626425" y="1203312"/>
                  </a:lnTo>
                  <a:lnTo>
                    <a:pt x="1635112" y="1191196"/>
                  </a:lnTo>
                  <a:lnTo>
                    <a:pt x="1638300" y="1176401"/>
                  </a:lnTo>
                  <a:close/>
                </a:path>
                <a:path w="4527550" h="3940175">
                  <a:moveTo>
                    <a:pt x="1647825" y="3117088"/>
                  </a:moveTo>
                  <a:lnTo>
                    <a:pt x="1644637" y="3102584"/>
                  </a:lnTo>
                  <a:lnTo>
                    <a:pt x="1635950" y="3090710"/>
                  </a:lnTo>
                  <a:lnTo>
                    <a:pt x="1623060" y="3082696"/>
                  </a:lnTo>
                  <a:lnTo>
                    <a:pt x="1607312" y="3079750"/>
                  </a:lnTo>
                  <a:lnTo>
                    <a:pt x="1591551" y="3082696"/>
                  </a:lnTo>
                  <a:lnTo>
                    <a:pt x="1578673" y="3090710"/>
                  </a:lnTo>
                  <a:lnTo>
                    <a:pt x="1575714" y="3094748"/>
                  </a:lnTo>
                  <a:lnTo>
                    <a:pt x="1569148" y="3098901"/>
                  </a:lnTo>
                  <a:lnTo>
                    <a:pt x="1560449" y="3111004"/>
                  </a:lnTo>
                  <a:lnTo>
                    <a:pt x="1557274" y="3125851"/>
                  </a:lnTo>
                  <a:lnTo>
                    <a:pt x="1560449" y="3140646"/>
                  </a:lnTo>
                  <a:lnTo>
                    <a:pt x="1569148" y="3152762"/>
                  </a:lnTo>
                  <a:lnTo>
                    <a:pt x="1582026" y="3160953"/>
                  </a:lnTo>
                  <a:lnTo>
                    <a:pt x="1597787" y="3163951"/>
                  </a:lnTo>
                  <a:lnTo>
                    <a:pt x="1613535" y="3160953"/>
                  </a:lnTo>
                  <a:lnTo>
                    <a:pt x="1626425" y="3152762"/>
                  </a:lnTo>
                  <a:lnTo>
                    <a:pt x="1630768" y="3146704"/>
                  </a:lnTo>
                  <a:lnTo>
                    <a:pt x="1635950" y="3143478"/>
                  </a:lnTo>
                  <a:lnTo>
                    <a:pt x="1644637" y="3131604"/>
                  </a:lnTo>
                  <a:lnTo>
                    <a:pt x="1647825" y="3117088"/>
                  </a:lnTo>
                  <a:close/>
                </a:path>
                <a:path w="4527550" h="3940175">
                  <a:moveTo>
                    <a:pt x="1657350" y="493649"/>
                  </a:moveTo>
                  <a:lnTo>
                    <a:pt x="1654086" y="478878"/>
                  </a:lnTo>
                  <a:lnTo>
                    <a:pt x="1645234" y="466813"/>
                  </a:lnTo>
                  <a:lnTo>
                    <a:pt x="1632102" y="458673"/>
                  </a:lnTo>
                  <a:lnTo>
                    <a:pt x="1616075" y="455676"/>
                  </a:lnTo>
                  <a:lnTo>
                    <a:pt x="1600034" y="458673"/>
                  </a:lnTo>
                  <a:lnTo>
                    <a:pt x="1586903" y="466813"/>
                  </a:lnTo>
                  <a:lnTo>
                    <a:pt x="1578051" y="478878"/>
                  </a:lnTo>
                  <a:lnTo>
                    <a:pt x="1574800" y="493649"/>
                  </a:lnTo>
                  <a:lnTo>
                    <a:pt x="1578051" y="508508"/>
                  </a:lnTo>
                  <a:lnTo>
                    <a:pt x="1586903" y="520611"/>
                  </a:lnTo>
                  <a:lnTo>
                    <a:pt x="1600034" y="528764"/>
                  </a:lnTo>
                  <a:lnTo>
                    <a:pt x="1616075" y="531749"/>
                  </a:lnTo>
                  <a:lnTo>
                    <a:pt x="1632102" y="528764"/>
                  </a:lnTo>
                  <a:lnTo>
                    <a:pt x="1645234" y="520611"/>
                  </a:lnTo>
                  <a:lnTo>
                    <a:pt x="1654086" y="508508"/>
                  </a:lnTo>
                  <a:lnTo>
                    <a:pt x="1657350" y="493649"/>
                  </a:lnTo>
                  <a:close/>
                </a:path>
                <a:path w="4527550" h="3940175">
                  <a:moveTo>
                    <a:pt x="1665224" y="2366137"/>
                  </a:moveTo>
                  <a:lnTo>
                    <a:pt x="1662049" y="2351633"/>
                  </a:lnTo>
                  <a:lnTo>
                    <a:pt x="1653413" y="2339759"/>
                  </a:lnTo>
                  <a:lnTo>
                    <a:pt x="1640573" y="2331745"/>
                  </a:lnTo>
                  <a:lnTo>
                    <a:pt x="1624838" y="2328799"/>
                  </a:lnTo>
                  <a:lnTo>
                    <a:pt x="1609077" y="2331745"/>
                  </a:lnTo>
                  <a:lnTo>
                    <a:pt x="1596199" y="2339759"/>
                  </a:lnTo>
                  <a:lnTo>
                    <a:pt x="1587500" y="2351633"/>
                  </a:lnTo>
                  <a:lnTo>
                    <a:pt x="1584325" y="2366137"/>
                  </a:lnTo>
                  <a:lnTo>
                    <a:pt x="1587500" y="2380653"/>
                  </a:lnTo>
                  <a:lnTo>
                    <a:pt x="1596199" y="2392527"/>
                  </a:lnTo>
                  <a:lnTo>
                    <a:pt x="1609077" y="2400541"/>
                  </a:lnTo>
                  <a:lnTo>
                    <a:pt x="1624838" y="2403475"/>
                  </a:lnTo>
                  <a:lnTo>
                    <a:pt x="1640573" y="2400541"/>
                  </a:lnTo>
                  <a:lnTo>
                    <a:pt x="1653400" y="2392527"/>
                  </a:lnTo>
                  <a:lnTo>
                    <a:pt x="1662049" y="2380653"/>
                  </a:lnTo>
                  <a:lnTo>
                    <a:pt x="1665224" y="2366137"/>
                  </a:lnTo>
                  <a:close/>
                </a:path>
                <a:path w="4527550" h="3940175">
                  <a:moveTo>
                    <a:pt x="1665224" y="2155825"/>
                  </a:moveTo>
                  <a:lnTo>
                    <a:pt x="1662049" y="2140978"/>
                  </a:lnTo>
                  <a:lnTo>
                    <a:pt x="1653413" y="2128875"/>
                  </a:lnTo>
                  <a:lnTo>
                    <a:pt x="1640573" y="2120722"/>
                  </a:lnTo>
                  <a:lnTo>
                    <a:pt x="1624838" y="2117725"/>
                  </a:lnTo>
                  <a:lnTo>
                    <a:pt x="1609077" y="2120722"/>
                  </a:lnTo>
                  <a:lnTo>
                    <a:pt x="1596199" y="2128875"/>
                  </a:lnTo>
                  <a:lnTo>
                    <a:pt x="1587500" y="2140978"/>
                  </a:lnTo>
                  <a:lnTo>
                    <a:pt x="1584325" y="2155825"/>
                  </a:lnTo>
                  <a:lnTo>
                    <a:pt x="1587500" y="2170684"/>
                  </a:lnTo>
                  <a:lnTo>
                    <a:pt x="1596199" y="2182787"/>
                  </a:lnTo>
                  <a:lnTo>
                    <a:pt x="1609077" y="2190940"/>
                  </a:lnTo>
                  <a:lnTo>
                    <a:pt x="1624838" y="2193925"/>
                  </a:lnTo>
                  <a:lnTo>
                    <a:pt x="1640573" y="2190940"/>
                  </a:lnTo>
                  <a:lnTo>
                    <a:pt x="1653413" y="2182787"/>
                  </a:lnTo>
                  <a:lnTo>
                    <a:pt x="1662049" y="2170684"/>
                  </a:lnTo>
                  <a:lnTo>
                    <a:pt x="1665224" y="2155825"/>
                  </a:lnTo>
                  <a:close/>
                </a:path>
                <a:path w="4527550" h="3940175">
                  <a:moveTo>
                    <a:pt x="1665224" y="1935988"/>
                  </a:moveTo>
                  <a:lnTo>
                    <a:pt x="1662049" y="1921484"/>
                  </a:lnTo>
                  <a:lnTo>
                    <a:pt x="1653413" y="1909610"/>
                  </a:lnTo>
                  <a:lnTo>
                    <a:pt x="1640573" y="1901596"/>
                  </a:lnTo>
                  <a:lnTo>
                    <a:pt x="1624838" y="1898650"/>
                  </a:lnTo>
                  <a:lnTo>
                    <a:pt x="1609077" y="1901596"/>
                  </a:lnTo>
                  <a:lnTo>
                    <a:pt x="1596199" y="1909610"/>
                  </a:lnTo>
                  <a:lnTo>
                    <a:pt x="1587500" y="1921484"/>
                  </a:lnTo>
                  <a:lnTo>
                    <a:pt x="1584325" y="1935988"/>
                  </a:lnTo>
                  <a:lnTo>
                    <a:pt x="1587500" y="1950504"/>
                  </a:lnTo>
                  <a:lnTo>
                    <a:pt x="1596199" y="1962378"/>
                  </a:lnTo>
                  <a:lnTo>
                    <a:pt x="1609077" y="1970392"/>
                  </a:lnTo>
                  <a:lnTo>
                    <a:pt x="1624838" y="1973326"/>
                  </a:lnTo>
                  <a:lnTo>
                    <a:pt x="1640573" y="1970392"/>
                  </a:lnTo>
                  <a:lnTo>
                    <a:pt x="1653400" y="1962378"/>
                  </a:lnTo>
                  <a:lnTo>
                    <a:pt x="1662049" y="1950504"/>
                  </a:lnTo>
                  <a:lnTo>
                    <a:pt x="1665224" y="1935988"/>
                  </a:lnTo>
                  <a:close/>
                </a:path>
                <a:path w="4527550" h="3940175">
                  <a:moveTo>
                    <a:pt x="1792224" y="2239899"/>
                  </a:moveTo>
                  <a:lnTo>
                    <a:pt x="1789049" y="2225116"/>
                  </a:lnTo>
                  <a:lnTo>
                    <a:pt x="1780413" y="2213000"/>
                  </a:lnTo>
                  <a:lnTo>
                    <a:pt x="1767573" y="2204809"/>
                  </a:lnTo>
                  <a:lnTo>
                    <a:pt x="1751838" y="2201799"/>
                  </a:lnTo>
                  <a:lnTo>
                    <a:pt x="1736077" y="2204809"/>
                  </a:lnTo>
                  <a:lnTo>
                    <a:pt x="1723199" y="2213000"/>
                  </a:lnTo>
                  <a:lnTo>
                    <a:pt x="1714500" y="2225116"/>
                  </a:lnTo>
                  <a:lnTo>
                    <a:pt x="1711325" y="2239899"/>
                  </a:lnTo>
                  <a:lnTo>
                    <a:pt x="1714500" y="2254758"/>
                  </a:lnTo>
                  <a:lnTo>
                    <a:pt x="1723199" y="2266861"/>
                  </a:lnTo>
                  <a:lnTo>
                    <a:pt x="1736077" y="2275014"/>
                  </a:lnTo>
                  <a:lnTo>
                    <a:pt x="1751838" y="2277999"/>
                  </a:lnTo>
                  <a:lnTo>
                    <a:pt x="1767573" y="2275014"/>
                  </a:lnTo>
                  <a:lnTo>
                    <a:pt x="1780413" y="2266861"/>
                  </a:lnTo>
                  <a:lnTo>
                    <a:pt x="1789049" y="2254758"/>
                  </a:lnTo>
                  <a:lnTo>
                    <a:pt x="1792224" y="2239899"/>
                  </a:lnTo>
                  <a:close/>
                </a:path>
                <a:path w="4527550" h="3940175">
                  <a:moveTo>
                    <a:pt x="1809750" y="560324"/>
                  </a:moveTo>
                  <a:lnTo>
                    <a:pt x="1806562" y="545541"/>
                  </a:lnTo>
                  <a:lnTo>
                    <a:pt x="1797875" y="533425"/>
                  </a:lnTo>
                  <a:lnTo>
                    <a:pt x="1784985" y="525233"/>
                  </a:lnTo>
                  <a:lnTo>
                    <a:pt x="1769237" y="522224"/>
                  </a:lnTo>
                  <a:lnTo>
                    <a:pt x="1753476" y="525233"/>
                  </a:lnTo>
                  <a:lnTo>
                    <a:pt x="1740598" y="533425"/>
                  </a:lnTo>
                  <a:lnTo>
                    <a:pt x="1731899" y="545541"/>
                  </a:lnTo>
                  <a:lnTo>
                    <a:pt x="1728724" y="560324"/>
                  </a:lnTo>
                  <a:lnTo>
                    <a:pt x="1731899" y="575183"/>
                  </a:lnTo>
                  <a:lnTo>
                    <a:pt x="1740598" y="587286"/>
                  </a:lnTo>
                  <a:lnTo>
                    <a:pt x="1753476" y="595439"/>
                  </a:lnTo>
                  <a:lnTo>
                    <a:pt x="1769237" y="598424"/>
                  </a:lnTo>
                  <a:lnTo>
                    <a:pt x="1784985" y="595439"/>
                  </a:lnTo>
                  <a:lnTo>
                    <a:pt x="1797875" y="587286"/>
                  </a:lnTo>
                  <a:lnTo>
                    <a:pt x="1806562" y="575183"/>
                  </a:lnTo>
                  <a:lnTo>
                    <a:pt x="1809750" y="560324"/>
                  </a:lnTo>
                  <a:close/>
                </a:path>
                <a:path w="4527550" h="3940175">
                  <a:moveTo>
                    <a:pt x="1854200" y="2686812"/>
                  </a:moveTo>
                  <a:lnTo>
                    <a:pt x="1851012" y="2672308"/>
                  </a:lnTo>
                  <a:lnTo>
                    <a:pt x="1842325" y="2660434"/>
                  </a:lnTo>
                  <a:lnTo>
                    <a:pt x="1829435" y="2652420"/>
                  </a:lnTo>
                  <a:lnTo>
                    <a:pt x="1813687" y="2649474"/>
                  </a:lnTo>
                  <a:lnTo>
                    <a:pt x="1797926" y="2652420"/>
                  </a:lnTo>
                  <a:lnTo>
                    <a:pt x="1785048" y="2660434"/>
                  </a:lnTo>
                  <a:lnTo>
                    <a:pt x="1776349" y="2672308"/>
                  </a:lnTo>
                  <a:lnTo>
                    <a:pt x="1773174" y="2686812"/>
                  </a:lnTo>
                  <a:lnTo>
                    <a:pt x="1776349" y="2701328"/>
                  </a:lnTo>
                  <a:lnTo>
                    <a:pt x="1785048" y="2713202"/>
                  </a:lnTo>
                  <a:lnTo>
                    <a:pt x="1797926" y="2721216"/>
                  </a:lnTo>
                  <a:lnTo>
                    <a:pt x="1813687" y="2724150"/>
                  </a:lnTo>
                  <a:lnTo>
                    <a:pt x="1829435" y="2721216"/>
                  </a:lnTo>
                  <a:lnTo>
                    <a:pt x="1842312" y="2713202"/>
                  </a:lnTo>
                  <a:lnTo>
                    <a:pt x="1851012" y="2701328"/>
                  </a:lnTo>
                  <a:lnTo>
                    <a:pt x="1854200" y="2686812"/>
                  </a:lnTo>
                  <a:close/>
                </a:path>
                <a:path w="4527550" h="3940175">
                  <a:moveTo>
                    <a:pt x="1927225" y="3386937"/>
                  </a:moveTo>
                  <a:lnTo>
                    <a:pt x="1924037" y="3372421"/>
                  </a:lnTo>
                  <a:lnTo>
                    <a:pt x="1915350" y="3360559"/>
                  </a:lnTo>
                  <a:lnTo>
                    <a:pt x="1902460" y="3352558"/>
                  </a:lnTo>
                  <a:lnTo>
                    <a:pt x="1886712" y="3349625"/>
                  </a:lnTo>
                  <a:lnTo>
                    <a:pt x="1870951" y="3352558"/>
                  </a:lnTo>
                  <a:lnTo>
                    <a:pt x="1858073" y="3360559"/>
                  </a:lnTo>
                  <a:lnTo>
                    <a:pt x="1849374" y="3372421"/>
                  </a:lnTo>
                  <a:lnTo>
                    <a:pt x="1846199" y="3386937"/>
                  </a:lnTo>
                  <a:lnTo>
                    <a:pt x="1849374" y="3401466"/>
                  </a:lnTo>
                  <a:lnTo>
                    <a:pt x="1858073" y="3413315"/>
                  </a:lnTo>
                  <a:lnTo>
                    <a:pt x="1870951" y="3421316"/>
                  </a:lnTo>
                  <a:lnTo>
                    <a:pt x="1886712" y="3424237"/>
                  </a:lnTo>
                  <a:lnTo>
                    <a:pt x="1902460" y="3421316"/>
                  </a:lnTo>
                  <a:lnTo>
                    <a:pt x="1915337" y="3413315"/>
                  </a:lnTo>
                  <a:lnTo>
                    <a:pt x="1924037" y="3401466"/>
                  </a:lnTo>
                  <a:lnTo>
                    <a:pt x="1927225" y="3386937"/>
                  </a:lnTo>
                  <a:close/>
                </a:path>
                <a:path w="4527550" h="3940175">
                  <a:moveTo>
                    <a:pt x="1927225" y="2627249"/>
                  </a:moveTo>
                  <a:lnTo>
                    <a:pt x="1924037" y="2612466"/>
                  </a:lnTo>
                  <a:lnTo>
                    <a:pt x="1915350" y="2600350"/>
                  </a:lnTo>
                  <a:lnTo>
                    <a:pt x="1902460" y="2592159"/>
                  </a:lnTo>
                  <a:lnTo>
                    <a:pt x="1886712" y="2589149"/>
                  </a:lnTo>
                  <a:lnTo>
                    <a:pt x="1870951" y="2592159"/>
                  </a:lnTo>
                  <a:lnTo>
                    <a:pt x="1858073" y="2600350"/>
                  </a:lnTo>
                  <a:lnTo>
                    <a:pt x="1849374" y="2612466"/>
                  </a:lnTo>
                  <a:lnTo>
                    <a:pt x="1846199" y="2627249"/>
                  </a:lnTo>
                  <a:lnTo>
                    <a:pt x="1849374" y="2642108"/>
                  </a:lnTo>
                  <a:lnTo>
                    <a:pt x="1858073" y="2654211"/>
                  </a:lnTo>
                  <a:lnTo>
                    <a:pt x="1870951" y="2662364"/>
                  </a:lnTo>
                  <a:lnTo>
                    <a:pt x="1886712" y="2665349"/>
                  </a:lnTo>
                  <a:lnTo>
                    <a:pt x="1902460" y="2662364"/>
                  </a:lnTo>
                  <a:lnTo>
                    <a:pt x="1915350" y="2654211"/>
                  </a:lnTo>
                  <a:lnTo>
                    <a:pt x="1924037" y="2642108"/>
                  </a:lnTo>
                  <a:lnTo>
                    <a:pt x="1927225" y="2627249"/>
                  </a:lnTo>
                  <a:close/>
                </a:path>
                <a:path w="4527550" h="3940175">
                  <a:moveTo>
                    <a:pt x="1927225" y="38100"/>
                  </a:moveTo>
                  <a:lnTo>
                    <a:pt x="1924037" y="23253"/>
                  </a:lnTo>
                  <a:lnTo>
                    <a:pt x="1915350" y="11150"/>
                  </a:lnTo>
                  <a:lnTo>
                    <a:pt x="1902460" y="2997"/>
                  </a:lnTo>
                  <a:lnTo>
                    <a:pt x="1886712" y="0"/>
                  </a:lnTo>
                  <a:lnTo>
                    <a:pt x="1870951" y="2997"/>
                  </a:lnTo>
                  <a:lnTo>
                    <a:pt x="1858073" y="11150"/>
                  </a:lnTo>
                  <a:lnTo>
                    <a:pt x="1849374" y="23253"/>
                  </a:lnTo>
                  <a:lnTo>
                    <a:pt x="1846199" y="38100"/>
                  </a:lnTo>
                  <a:lnTo>
                    <a:pt x="1849374" y="52959"/>
                  </a:lnTo>
                  <a:lnTo>
                    <a:pt x="1858073" y="65062"/>
                  </a:lnTo>
                  <a:lnTo>
                    <a:pt x="1870951" y="73215"/>
                  </a:lnTo>
                  <a:lnTo>
                    <a:pt x="1886712" y="76200"/>
                  </a:lnTo>
                  <a:lnTo>
                    <a:pt x="1902460" y="73215"/>
                  </a:lnTo>
                  <a:lnTo>
                    <a:pt x="1915350" y="65062"/>
                  </a:lnTo>
                  <a:lnTo>
                    <a:pt x="1924037" y="52959"/>
                  </a:lnTo>
                  <a:lnTo>
                    <a:pt x="1927225" y="38100"/>
                  </a:lnTo>
                  <a:close/>
                </a:path>
                <a:path w="4527550" h="3940175">
                  <a:moveTo>
                    <a:pt x="1944624" y="1405001"/>
                  </a:moveTo>
                  <a:lnTo>
                    <a:pt x="1941449" y="1390154"/>
                  </a:lnTo>
                  <a:lnTo>
                    <a:pt x="1932813" y="1378051"/>
                  </a:lnTo>
                  <a:lnTo>
                    <a:pt x="1919973" y="1369898"/>
                  </a:lnTo>
                  <a:lnTo>
                    <a:pt x="1904238" y="1366901"/>
                  </a:lnTo>
                  <a:lnTo>
                    <a:pt x="1888477" y="1369898"/>
                  </a:lnTo>
                  <a:lnTo>
                    <a:pt x="1875586" y="1378051"/>
                  </a:lnTo>
                  <a:lnTo>
                    <a:pt x="1866900" y="1390154"/>
                  </a:lnTo>
                  <a:lnTo>
                    <a:pt x="1863725" y="1405001"/>
                  </a:lnTo>
                  <a:lnTo>
                    <a:pt x="1866900" y="1419796"/>
                  </a:lnTo>
                  <a:lnTo>
                    <a:pt x="1875599" y="1431912"/>
                  </a:lnTo>
                  <a:lnTo>
                    <a:pt x="1888477" y="1440103"/>
                  </a:lnTo>
                  <a:lnTo>
                    <a:pt x="1904238" y="1443101"/>
                  </a:lnTo>
                  <a:lnTo>
                    <a:pt x="1919973" y="1440103"/>
                  </a:lnTo>
                  <a:lnTo>
                    <a:pt x="1932800" y="1431912"/>
                  </a:lnTo>
                  <a:lnTo>
                    <a:pt x="1941449" y="1419796"/>
                  </a:lnTo>
                  <a:lnTo>
                    <a:pt x="1944624" y="1405001"/>
                  </a:lnTo>
                  <a:close/>
                </a:path>
                <a:path w="4527550" h="3940175">
                  <a:moveTo>
                    <a:pt x="1954149" y="3556000"/>
                  </a:moveTo>
                  <a:lnTo>
                    <a:pt x="1950974" y="3541179"/>
                  </a:lnTo>
                  <a:lnTo>
                    <a:pt x="1942338" y="3529063"/>
                  </a:lnTo>
                  <a:lnTo>
                    <a:pt x="1929498" y="3520897"/>
                  </a:lnTo>
                  <a:lnTo>
                    <a:pt x="1913763" y="3517900"/>
                  </a:lnTo>
                  <a:lnTo>
                    <a:pt x="1898002" y="3520897"/>
                  </a:lnTo>
                  <a:lnTo>
                    <a:pt x="1885124" y="3529063"/>
                  </a:lnTo>
                  <a:lnTo>
                    <a:pt x="1876425" y="3541179"/>
                  </a:lnTo>
                  <a:lnTo>
                    <a:pt x="1873250" y="3556000"/>
                  </a:lnTo>
                  <a:lnTo>
                    <a:pt x="1876425" y="3570833"/>
                  </a:lnTo>
                  <a:lnTo>
                    <a:pt x="1885124" y="3582949"/>
                  </a:lnTo>
                  <a:lnTo>
                    <a:pt x="1898002" y="3591115"/>
                  </a:lnTo>
                  <a:lnTo>
                    <a:pt x="1913763" y="3594100"/>
                  </a:lnTo>
                  <a:lnTo>
                    <a:pt x="1929498" y="3591115"/>
                  </a:lnTo>
                  <a:lnTo>
                    <a:pt x="1942338" y="3582949"/>
                  </a:lnTo>
                  <a:lnTo>
                    <a:pt x="1950974" y="3570833"/>
                  </a:lnTo>
                  <a:lnTo>
                    <a:pt x="1954149" y="3556000"/>
                  </a:lnTo>
                  <a:close/>
                </a:path>
                <a:path w="4527550" h="3940175">
                  <a:moveTo>
                    <a:pt x="1954149" y="434213"/>
                  </a:moveTo>
                  <a:lnTo>
                    <a:pt x="1950974" y="419709"/>
                  </a:lnTo>
                  <a:lnTo>
                    <a:pt x="1942338" y="407835"/>
                  </a:lnTo>
                  <a:lnTo>
                    <a:pt x="1929498" y="399821"/>
                  </a:lnTo>
                  <a:lnTo>
                    <a:pt x="1913763" y="396875"/>
                  </a:lnTo>
                  <a:lnTo>
                    <a:pt x="1898002" y="399821"/>
                  </a:lnTo>
                  <a:lnTo>
                    <a:pt x="1885124" y="407835"/>
                  </a:lnTo>
                  <a:lnTo>
                    <a:pt x="1876425" y="419709"/>
                  </a:lnTo>
                  <a:lnTo>
                    <a:pt x="1873250" y="434213"/>
                  </a:lnTo>
                  <a:lnTo>
                    <a:pt x="1876425" y="448729"/>
                  </a:lnTo>
                  <a:lnTo>
                    <a:pt x="1885124" y="460603"/>
                  </a:lnTo>
                  <a:lnTo>
                    <a:pt x="1890991" y="464261"/>
                  </a:lnTo>
                  <a:lnTo>
                    <a:pt x="1878952" y="466547"/>
                  </a:lnTo>
                  <a:lnTo>
                    <a:pt x="1866074" y="474700"/>
                  </a:lnTo>
                  <a:lnTo>
                    <a:pt x="1857375" y="486803"/>
                  </a:lnTo>
                  <a:lnTo>
                    <a:pt x="1854200" y="501650"/>
                  </a:lnTo>
                  <a:lnTo>
                    <a:pt x="1857375" y="516509"/>
                  </a:lnTo>
                  <a:lnTo>
                    <a:pt x="1866074" y="528612"/>
                  </a:lnTo>
                  <a:lnTo>
                    <a:pt x="1878952" y="536765"/>
                  </a:lnTo>
                  <a:lnTo>
                    <a:pt x="1894713" y="539750"/>
                  </a:lnTo>
                  <a:lnTo>
                    <a:pt x="1910448" y="536765"/>
                  </a:lnTo>
                  <a:lnTo>
                    <a:pt x="1923288" y="528612"/>
                  </a:lnTo>
                  <a:lnTo>
                    <a:pt x="1931924" y="516509"/>
                  </a:lnTo>
                  <a:lnTo>
                    <a:pt x="1935099" y="501650"/>
                  </a:lnTo>
                  <a:lnTo>
                    <a:pt x="1931924" y="486803"/>
                  </a:lnTo>
                  <a:lnTo>
                    <a:pt x="1923288" y="474700"/>
                  </a:lnTo>
                  <a:lnTo>
                    <a:pt x="1917280" y="470903"/>
                  </a:lnTo>
                  <a:lnTo>
                    <a:pt x="1929498" y="468617"/>
                  </a:lnTo>
                  <a:lnTo>
                    <a:pt x="1942338" y="460603"/>
                  </a:lnTo>
                  <a:lnTo>
                    <a:pt x="1950974" y="448729"/>
                  </a:lnTo>
                  <a:lnTo>
                    <a:pt x="1954149" y="434213"/>
                  </a:lnTo>
                  <a:close/>
                </a:path>
                <a:path w="4527550" h="3940175">
                  <a:moveTo>
                    <a:pt x="2008124" y="2416175"/>
                  </a:moveTo>
                  <a:lnTo>
                    <a:pt x="2004949" y="2401328"/>
                  </a:lnTo>
                  <a:lnTo>
                    <a:pt x="1996313" y="2389225"/>
                  </a:lnTo>
                  <a:lnTo>
                    <a:pt x="1983473" y="2381072"/>
                  </a:lnTo>
                  <a:lnTo>
                    <a:pt x="1967738" y="2378075"/>
                  </a:lnTo>
                  <a:lnTo>
                    <a:pt x="1951977" y="2381072"/>
                  </a:lnTo>
                  <a:lnTo>
                    <a:pt x="1939099" y="2389225"/>
                  </a:lnTo>
                  <a:lnTo>
                    <a:pt x="1930400" y="2401328"/>
                  </a:lnTo>
                  <a:lnTo>
                    <a:pt x="1927225" y="2416175"/>
                  </a:lnTo>
                  <a:lnTo>
                    <a:pt x="1930400" y="2431034"/>
                  </a:lnTo>
                  <a:lnTo>
                    <a:pt x="1939099" y="2443137"/>
                  </a:lnTo>
                  <a:lnTo>
                    <a:pt x="1951977" y="2451290"/>
                  </a:lnTo>
                  <a:lnTo>
                    <a:pt x="1967738" y="2454275"/>
                  </a:lnTo>
                  <a:lnTo>
                    <a:pt x="1983473" y="2451290"/>
                  </a:lnTo>
                  <a:lnTo>
                    <a:pt x="1996313" y="2443137"/>
                  </a:lnTo>
                  <a:lnTo>
                    <a:pt x="2004949" y="2431034"/>
                  </a:lnTo>
                  <a:lnTo>
                    <a:pt x="2008124" y="2416175"/>
                  </a:lnTo>
                  <a:close/>
                </a:path>
                <a:path w="4527550" h="3940175">
                  <a:moveTo>
                    <a:pt x="2025650" y="1978025"/>
                  </a:moveTo>
                  <a:lnTo>
                    <a:pt x="2022462" y="1963178"/>
                  </a:lnTo>
                  <a:lnTo>
                    <a:pt x="2013775" y="1951075"/>
                  </a:lnTo>
                  <a:lnTo>
                    <a:pt x="2000885" y="1942922"/>
                  </a:lnTo>
                  <a:lnTo>
                    <a:pt x="1985137" y="1939925"/>
                  </a:lnTo>
                  <a:lnTo>
                    <a:pt x="1969376" y="1942922"/>
                  </a:lnTo>
                  <a:lnTo>
                    <a:pt x="1956498" y="1951075"/>
                  </a:lnTo>
                  <a:lnTo>
                    <a:pt x="1947799" y="1963178"/>
                  </a:lnTo>
                  <a:lnTo>
                    <a:pt x="1944624" y="1978025"/>
                  </a:lnTo>
                  <a:lnTo>
                    <a:pt x="1947799" y="1992884"/>
                  </a:lnTo>
                  <a:lnTo>
                    <a:pt x="1956498" y="2004987"/>
                  </a:lnTo>
                  <a:lnTo>
                    <a:pt x="1969376" y="2013140"/>
                  </a:lnTo>
                  <a:lnTo>
                    <a:pt x="1985137" y="2016125"/>
                  </a:lnTo>
                  <a:lnTo>
                    <a:pt x="2000885" y="2013140"/>
                  </a:lnTo>
                  <a:lnTo>
                    <a:pt x="2013775" y="2004987"/>
                  </a:lnTo>
                  <a:lnTo>
                    <a:pt x="2022462" y="1992884"/>
                  </a:lnTo>
                  <a:lnTo>
                    <a:pt x="2025650" y="1978025"/>
                  </a:lnTo>
                  <a:close/>
                </a:path>
                <a:path w="4527550" h="3940175">
                  <a:moveTo>
                    <a:pt x="2062099" y="1825625"/>
                  </a:moveTo>
                  <a:lnTo>
                    <a:pt x="2058924" y="1810778"/>
                  </a:lnTo>
                  <a:lnTo>
                    <a:pt x="2050288" y="1798675"/>
                  </a:lnTo>
                  <a:lnTo>
                    <a:pt x="2037448" y="1790522"/>
                  </a:lnTo>
                  <a:lnTo>
                    <a:pt x="2021713" y="1787525"/>
                  </a:lnTo>
                  <a:lnTo>
                    <a:pt x="2005952" y="1790522"/>
                  </a:lnTo>
                  <a:lnTo>
                    <a:pt x="1993074" y="1798675"/>
                  </a:lnTo>
                  <a:lnTo>
                    <a:pt x="1984375" y="1810778"/>
                  </a:lnTo>
                  <a:lnTo>
                    <a:pt x="1981200" y="1825625"/>
                  </a:lnTo>
                  <a:lnTo>
                    <a:pt x="1984375" y="1840484"/>
                  </a:lnTo>
                  <a:lnTo>
                    <a:pt x="1993074" y="1852587"/>
                  </a:lnTo>
                  <a:lnTo>
                    <a:pt x="2005952" y="1860740"/>
                  </a:lnTo>
                  <a:lnTo>
                    <a:pt x="2021713" y="1863725"/>
                  </a:lnTo>
                  <a:lnTo>
                    <a:pt x="2037448" y="1860740"/>
                  </a:lnTo>
                  <a:lnTo>
                    <a:pt x="2050288" y="1852587"/>
                  </a:lnTo>
                  <a:lnTo>
                    <a:pt x="2058924" y="1840484"/>
                  </a:lnTo>
                  <a:lnTo>
                    <a:pt x="2062099" y="1825625"/>
                  </a:lnTo>
                  <a:close/>
                </a:path>
                <a:path w="4527550" h="3940175">
                  <a:moveTo>
                    <a:pt x="2187575" y="2746375"/>
                  </a:moveTo>
                  <a:lnTo>
                    <a:pt x="2184387" y="2731528"/>
                  </a:lnTo>
                  <a:lnTo>
                    <a:pt x="2175700" y="2719425"/>
                  </a:lnTo>
                  <a:lnTo>
                    <a:pt x="2162810" y="2711272"/>
                  </a:lnTo>
                  <a:lnTo>
                    <a:pt x="2147062" y="2708275"/>
                  </a:lnTo>
                  <a:lnTo>
                    <a:pt x="2131301" y="2711272"/>
                  </a:lnTo>
                  <a:lnTo>
                    <a:pt x="2118423" y="2719425"/>
                  </a:lnTo>
                  <a:lnTo>
                    <a:pt x="2109724" y="2731528"/>
                  </a:lnTo>
                  <a:lnTo>
                    <a:pt x="2106549" y="2746375"/>
                  </a:lnTo>
                  <a:lnTo>
                    <a:pt x="2109724" y="2761234"/>
                  </a:lnTo>
                  <a:lnTo>
                    <a:pt x="2118423" y="2773337"/>
                  </a:lnTo>
                  <a:lnTo>
                    <a:pt x="2131301" y="2781490"/>
                  </a:lnTo>
                  <a:lnTo>
                    <a:pt x="2147062" y="2784475"/>
                  </a:lnTo>
                  <a:lnTo>
                    <a:pt x="2162810" y="2781490"/>
                  </a:lnTo>
                  <a:lnTo>
                    <a:pt x="2175700" y="2773337"/>
                  </a:lnTo>
                  <a:lnTo>
                    <a:pt x="2184387" y="2761234"/>
                  </a:lnTo>
                  <a:lnTo>
                    <a:pt x="2187575" y="2746375"/>
                  </a:lnTo>
                  <a:close/>
                </a:path>
                <a:path w="4527550" h="3940175">
                  <a:moveTo>
                    <a:pt x="2214499" y="3902075"/>
                  </a:moveTo>
                  <a:lnTo>
                    <a:pt x="2211324" y="3887254"/>
                  </a:lnTo>
                  <a:lnTo>
                    <a:pt x="2202688" y="3875138"/>
                  </a:lnTo>
                  <a:lnTo>
                    <a:pt x="2189848" y="3866972"/>
                  </a:lnTo>
                  <a:lnTo>
                    <a:pt x="2174113" y="3863975"/>
                  </a:lnTo>
                  <a:lnTo>
                    <a:pt x="2158352" y="3866972"/>
                  </a:lnTo>
                  <a:lnTo>
                    <a:pt x="2145474" y="3875138"/>
                  </a:lnTo>
                  <a:lnTo>
                    <a:pt x="2136775" y="3887254"/>
                  </a:lnTo>
                  <a:lnTo>
                    <a:pt x="2133600" y="3902075"/>
                  </a:lnTo>
                  <a:lnTo>
                    <a:pt x="2136775" y="3916908"/>
                  </a:lnTo>
                  <a:lnTo>
                    <a:pt x="2145474" y="3929024"/>
                  </a:lnTo>
                  <a:lnTo>
                    <a:pt x="2158352" y="3937190"/>
                  </a:lnTo>
                  <a:lnTo>
                    <a:pt x="2174113" y="3940175"/>
                  </a:lnTo>
                  <a:lnTo>
                    <a:pt x="2189848" y="3937190"/>
                  </a:lnTo>
                  <a:lnTo>
                    <a:pt x="2202688" y="3929024"/>
                  </a:lnTo>
                  <a:lnTo>
                    <a:pt x="2211324" y="3916908"/>
                  </a:lnTo>
                  <a:lnTo>
                    <a:pt x="2214499" y="3902075"/>
                  </a:lnTo>
                  <a:close/>
                </a:path>
                <a:path w="4527550" h="3940175">
                  <a:moveTo>
                    <a:pt x="2232025" y="3075051"/>
                  </a:moveTo>
                  <a:lnTo>
                    <a:pt x="2228837" y="3060204"/>
                  </a:lnTo>
                  <a:lnTo>
                    <a:pt x="2220150" y="3048101"/>
                  </a:lnTo>
                  <a:lnTo>
                    <a:pt x="2207260" y="3039948"/>
                  </a:lnTo>
                  <a:lnTo>
                    <a:pt x="2191512" y="3036951"/>
                  </a:lnTo>
                  <a:lnTo>
                    <a:pt x="2175751" y="3039948"/>
                  </a:lnTo>
                  <a:lnTo>
                    <a:pt x="2162873" y="3048101"/>
                  </a:lnTo>
                  <a:lnTo>
                    <a:pt x="2154174" y="3060204"/>
                  </a:lnTo>
                  <a:lnTo>
                    <a:pt x="2150999" y="3075051"/>
                  </a:lnTo>
                  <a:lnTo>
                    <a:pt x="2154174" y="3089846"/>
                  </a:lnTo>
                  <a:lnTo>
                    <a:pt x="2162873" y="3101962"/>
                  </a:lnTo>
                  <a:lnTo>
                    <a:pt x="2175751" y="3110153"/>
                  </a:lnTo>
                  <a:lnTo>
                    <a:pt x="2191512" y="3113151"/>
                  </a:lnTo>
                  <a:lnTo>
                    <a:pt x="2207260" y="3110153"/>
                  </a:lnTo>
                  <a:lnTo>
                    <a:pt x="2220150" y="3101962"/>
                  </a:lnTo>
                  <a:lnTo>
                    <a:pt x="2228837" y="3089846"/>
                  </a:lnTo>
                  <a:lnTo>
                    <a:pt x="2232025" y="3075051"/>
                  </a:lnTo>
                  <a:close/>
                </a:path>
                <a:path w="4527550" h="3940175">
                  <a:moveTo>
                    <a:pt x="2232025" y="1835150"/>
                  </a:moveTo>
                  <a:lnTo>
                    <a:pt x="2228837" y="1820303"/>
                  </a:lnTo>
                  <a:lnTo>
                    <a:pt x="2220150" y="1808200"/>
                  </a:lnTo>
                  <a:lnTo>
                    <a:pt x="2207260" y="1800047"/>
                  </a:lnTo>
                  <a:lnTo>
                    <a:pt x="2191512" y="1797050"/>
                  </a:lnTo>
                  <a:lnTo>
                    <a:pt x="2175751" y="1800047"/>
                  </a:lnTo>
                  <a:lnTo>
                    <a:pt x="2162873" y="1808200"/>
                  </a:lnTo>
                  <a:lnTo>
                    <a:pt x="2154174" y="1820303"/>
                  </a:lnTo>
                  <a:lnTo>
                    <a:pt x="2150999" y="1835150"/>
                  </a:lnTo>
                  <a:lnTo>
                    <a:pt x="2154174" y="1850009"/>
                  </a:lnTo>
                  <a:lnTo>
                    <a:pt x="2162873" y="1862112"/>
                  </a:lnTo>
                  <a:lnTo>
                    <a:pt x="2175751" y="1870265"/>
                  </a:lnTo>
                  <a:lnTo>
                    <a:pt x="2191512" y="1873250"/>
                  </a:lnTo>
                  <a:lnTo>
                    <a:pt x="2207260" y="1870265"/>
                  </a:lnTo>
                  <a:lnTo>
                    <a:pt x="2220150" y="1862112"/>
                  </a:lnTo>
                  <a:lnTo>
                    <a:pt x="2228837" y="1850009"/>
                  </a:lnTo>
                  <a:lnTo>
                    <a:pt x="2232025" y="1835150"/>
                  </a:lnTo>
                  <a:close/>
                </a:path>
                <a:path w="4527550" h="3940175">
                  <a:moveTo>
                    <a:pt x="2258949" y="2661412"/>
                  </a:moveTo>
                  <a:lnTo>
                    <a:pt x="2255774" y="2646908"/>
                  </a:lnTo>
                  <a:lnTo>
                    <a:pt x="2247138" y="2635034"/>
                  </a:lnTo>
                  <a:lnTo>
                    <a:pt x="2234298" y="2627020"/>
                  </a:lnTo>
                  <a:lnTo>
                    <a:pt x="2218563" y="2624074"/>
                  </a:lnTo>
                  <a:lnTo>
                    <a:pt x="2202802" y="2627020"/>
                  </a:lnTo>
                  <a:lnTo>
                    <a:pt x="2189924" y="2635034"/>
                  </a:lnTo>
                  <a:lnTo>
                    <a:pt x="2181225" y="2646908"/>
                  </a:lnTo>
                  <a:lnTo>
                    <a:pt x="2178050" y="2661412"/>
                  </a:lnTo>
                  <a:lnTo>
                    <a:pt x="2181225" y="2675928"/>
                  </a:lnTo>
                  <a:lnTo>
                    <a:pt x="2189924" y="2687802"/>
                  </a:lnTo>
                  <a:lnTo>
                    <a:pt x="2202802" y="2695816"/>
                  </a:lnTo>
                  <a:lnTo>
                    <a:pt x="2218563" y="2698750"/>
                  </a:lnTo>
                  <a:lnTo>
                    <a:pt x="2234298" y="2695816"/>
                  </a:lnTo>
                  <a:lnTo>
                    <a:pt x="2247125" y="2687802"/>
                  </a:lnTo>
                  <a:lnTo>
                    <a:pt x="2255774" y="2675928"/>
                  </a:lnTo>
                  <a:lnTo>
                    <a:pt x="2258949" y="2661412"/>
                  </a:lnTo>
                  <a:close/>
                </a:path>
                <a:path w="4527550" h="3940175">
                  <a:moveTo>
                    <a:pt x="2295525" y="3412337"/>
                  </a:moveTo>
                  <a:lnTo>
                    <a:pt x="2292337" y="3397821"/>
                  </a:lnTo>
                  <a:lnTo>
                    <a:pt x="2283650" y="3385959"/>
                  </a:lnTo>
                  <a:lnTo>
                    <a:pt x="2270760" y="3377958"/>
                  </a:lnTo>
                  <a:lnTo>
                    <a:pt x="2255012" y="3375025"/>
                  </a:lnTo>
                  <a:lnTo>
                    <a:pt x="2239251" y="3377958"/>
                  </a:lnTo>
                  <a:lnTo>
                    <a:pt x="2226373" y="3385959"/>
                  </a:lnTo>
                  <a:lnTo>
                    <a:pt x="2217674" y="3397821"/>
                  </a:lnTo>
                  <a:lnTo>
                    <a:pt x="2214499" y="3412337"/>
                  </a:lnTo>
                  <a:lnTo>
                    <a:pt x="2217674" y="3426866"/>
                  </a:lnTo>
                  <a:lnTo>
                    <a:pt x="2226373" y="3438715"/>
                  </a:lnTo>
                  <a:lnTo>
                    <a:pt x="2239251" y="3446716"/>
                  </a:lnTo>
                  <a:lnTo>
                    <a:pt x="2255012" y="3449637"/>
                  </a:lnTo>
                  <a:lnTo>
                    <a:pt x="2270760" y="3446716"/>
                  </a:lnTo>
                  <a:lnTo>
                    <a:pt x="2283650" y="3438715"/>
                  </a:lnTo>
                  <a:lnTo>
                    <a:pt x="2292337" y="3426866"/>
                  </a:lnTo>
                  <a:lnTo>
                    <a:pt x="2295525" y="3412337"/>
                  </a:lnTo>
                  <a:close/>
                </a:path>
                <a:path w="4527550" h="3940175">
                  <a:moveTo>
                    <a:pt x="2385949" y="1615313"/>
                  </a:moveTo>
                  <a:lnTo>
                    <a:pt x="2382774" y="1600809"/>
                  </a:lnTo>
                  <a:lnTo>
                    <a:pt x="2374138" y="1588935"/>
                  </a:lnTo>
                  <a:lnTo>
                    <a:pt x="2361298" y="1580921"/>
                  </a:lnTo>
                  <a:lnTo>
                    <a:pt x="2345563" y="1577975"/>
                  </a:lnTo>
                  <a:lnTo>
                    <a:pt x="2329802" y="1580921"/>
                  </a:lnTo>
                  <a:lnTo>
                    <a:pt x="2316924" y="1588935"/>
                  </a:lnTo>
                  <a:lnTo>
                    <a:pt x="2308225" y="1600809"/>
                  </a:lnTo>
                  <a:lnTo>
                    <a:pt x="2305050" y="1615313"/>
                  </a:lnTo>
                  <a:lnTo>
                    <a:pt x="2308225" y="1629829"/>
                  </a:lnTo>
                  <a:lnTo>
                    <a:pt x="2316924" y="1641703"/>
                  </a:lnTo>
                  <a:lnTo>
                    <a:pt x="2329802" y="1649717"/>
                  </a:lnTo>
                  <a:lnTo>
                    <a:pt x="2345563" y="1652651"/>
                  </a:lnTo>
                  <a:lnTo>
                    <a:pt x="2361298" y="1649717"/>
                  </a:lnTo>
                  <a:lnTo>
                    <a:pt x="2374125" y="1641703"/>
                  </a:lnTo>
                  <a:lnTo>
                    <a:pt x="2382774" y="1629829"/>
                  </a:lnTo>
                  <a:lnTo>
                    <a:pt x="2385949" y="1615313"/>
                  </a:lnTo>
                  <a:close/>
                </a:path>
                <a:path w="4527550" h="3940175">
                  <a:moveTo>
                    <a:pt x="2474849" y="2349500"/>
                  </a:moveTo>
                  <a:lnTo>
                    <a:pt x="2471674" y="2334653"/>
                  </a:lnTo>
                  <a:lnTo>
                    <a:pt x="2463038" y="2322550"/>
                  </a:lnTo>
                  <a:lnTo>
                    <a:pt x="2450198" y="2314397"/>
                  </a:lnTo>
                  <a:lnTo>
                    <a:pt x="2434463" y="2311400"/>
                  </a:lnTo>
                  <a:lnTo>
                    <a:pt x="2418702" y="2314397"/>
                  </a:lnTo>
                  <a:lnTo>
                    <a:pt x="2405824" y="2322550"/>
                  </a:lnTo>
                  <a:lnTo>
                    <a:pt x="2397125" y="2334653"/>
                  </a:lnTo>
                  <a:lnTo>
                    <a:pt x="2393950" y="2349500"/>
                  </a:lnTo>
                  <a:lnTo>
                    <a:pt x="2397125" y="2364359"/>
                  </a:lnTo>
                  <a:lnTo>
                    <a:pt x="2405824" y="2376462"/>
                  </a:lnTo>
                  <a:lnTo>
                    <a:pt x="2418702" y="2384615"/>
                  </a:lnTo>
                  <a:lnTo>
                    <a:pt x="2434463" y="2387600"/>
                  </a:lnTo>
                  <a:lnTo>
                    <a:pt x="2450198" y="2384615"/>
                  </a:lnTo>
                  <a:lnTo>
                    <a:pt x="2463038" y="2376462"/>
                  </a:lnTo>
                  <a:lnTo>
                    <a:pt x="2471674" y="2364359"/>
                  </a:lnTo>
                  <a:lnTo>
                    <a:pt x="2474849" y="2349500"/>
                  </a:lnTo>
                  <a:close/>
                </a:path>
                <a:path w="4527550" h="3940175">
                  <a:moveTo>
                    <a:pt x="2484374" y="2611374"/>
                  </a:moveTo>
                  <a:lnTo>
                    <a:pt x="2481199" y="2596591"/>
                  </a:lnTo>
                  <a:lnTo>
                    <a:pt x="2472563" y="2584475"/>
                  </a:lnTo>
                  <a:lnTo>
                    <a:pt x="2459723" y="2576284"/>
                  </a:lnTo>
                  <a:lnTo>
                    <a:pt x="2443988" y="2573274"/>
                  </a:lnTo>
                  <a:lnTo>
                    <a:pt x="2428227" y="2576284"/>
                  </a:lnTo>
                  <a:lnTo>
                    <a:pt x="2415349" y="2584475"/>
                  </a:lnTo>
                  <a:lnTo>
                    <a:pt x="2406650" y="2596591"/>
                  </a:lnTo>
                  <a:lnTo>
                    <a:pt x="2403475" y="2611374"/>
                  </a:lnTo>
                  <a:lnTo>
                    <a:pt x="2406650" y="2626233"/>
                  </a:lnTo>
                  <a:lnTo>
                    <a:pt x="2415349" y="2638336"/>
                  </a:lnTo>
                  <a:lnTo>
                    <a:pt x="2428227" y="2646489"/>
                  </a:lnTo>
                  <a:lnTo>
                    <a:pt x="2443988" y="2649474"/>
                  </a:lnTo>
                  <a:lnTo>
                    <a:pt x="2459723" y="2646489"/>
                  </a:lnTo>
                  <a:lnTo>
                    <a:pt x="2472563" y="2638336"/>
                  </a:lnTo>
                  <a:lnTo>
                    <a:pt x="2481199" y="2626233"/>
                  </a:lnTo>
                  <a:lnTo>
                    <a:pt x="2484374" y="2611374"/>
                  </a:lnTo>
                  <a:close/>
                </a:path>
                <a:path w="4527550" h="3940175">
                  <a:moveTo>
                    <a:pt x="2501900" y="2931287"/>
                  </a:moveTo>
                  <a:lnTo>
                    <a:pt x="2498712" y="2916783"/>
                  </a:lnTo>
                  <a:lnTo>
                    <a:pt x="2490025" y="2904909"/>
                  </a:lnTo>
                  <a:lnTo>
                    <a:pt x="2477135" y="2896895"/>
                  </a:lnTo>
                  <a:lnTo>
                    <a:pt x="2461387" y="2893949"/>
                  </a:lnTo>
                  <a:lnTo>
                    <a:pt x="2445626" y="2896895"/>
                  </a:lnTo>
                  <a:lnTo>
                    <a:pt x="2432748" y="2904909"/>
                  </a:lnTo>
                  <a:lnTo>
                    <a:pt x="2424049" y="2916783"/>
                  </a:lnTo>
                  <a:lnTo>
                    <a:pt x="2420874" y="2931287"/>
                  </a:lnTo>
                  <a:lnTo>
                    <a:pt x="2424049" y="2945803"/>
                  </a:lnTo>
                  <a:lnTo>
                    <a:pt x="2432748" y="2957677"/>
                  </a:lnTo>
                  <a:lnTo>
                    <a:pt x="2445626" y="2965691"/>
                  </a:lnTo>
                  <a:lnTo>
                    <a:pt x="2461387" y="2968625"/>
                  </a:lnTo>
                  <a:lnTo>
                    <a:pt x="2477135" y="2965691"/>
                  </a:lnTo>
                  <a:lnTo>
                    <a:pt x="2490012" y="2957677"/>
                  </a:lnTo>
                  <a:lnTo>
                    <a:pt x="2498712" y="2945803"/>
                  </a:lnTo>
                  <a:lnTo>
                    <a:pt x="2501900" y="2931287"/>
                  </a:lnTo>
                  <a:close/>
                </a:path>
                <a:path w="4527550" h="3940175">
                  <a:moveTo>
                    <a:pt x="2528824" y="1201801"/>
                  </a:moveTo>
                  <a:lnTo>
                    <a:pt x="2525649" y="1186954"/>
                  </a:lnTo>
                  <a:lnTo>
                    <a:pt x="2517013" y="1174851"/>
                  </a:lnTo>
                  <a:lnTo>
                    <a:pt x="2504173" y="1166698"/>
                  </a:lnTo>
                  <a:lnTo>
                    <a:pt x="2488438" y="1163701"/>
                  </a:lnTo>
                  <a:lnTo>
                    <a:pt x="2472677" y="1166698"/>
                  </a:lnTo>
                  <a:lnTo>
                    <a:pt x="2459786" y="1174851"/>
                  </a:lnTo>
                  <a:lnTo>
                    <a:pt x="2451100" y="1186954"/>
                  </a:lnTo>
                  <a:lnTo>
                    <a:pt x="2447925" y="1201801"/>
                  </a:lnTo>
                  <a:lnTo>
                    <a:pt x="2451100" y="1216596"/>
                  </a:lnTo>
                  <a:lnTo>
                    <a:pt x="2459799" y="1228712"/>
                  </a:lnTo>
                  <a:lnTo>
                    <a:pt x="2472677" y="1236903"/>
                  </a:lnTo>
                  <a:lnTo>
                    <a:pt x="2488438" y="1239901"/>
                  </a:lnTo>
                  <a:lnTo>
                    <a:pt x="2504173" y="1236903"/>
                  </a:lnTo>
                  <a:lnTo>
                    <a:pt x="2517013" y="1228712"/>
                  </a:lnTo>
                  <a:lnTo>
                    <a:pt x="2525649" y="1216596"/>
                  </a:lnTo>
                  <a:lnTo>
                    <a:pt x="2528824" y="1201801"/>
                  </a:lnTo>
                  <a:close/>
                </a:path>
                <a:path w="4527550" h="3940175">
                  <a:moveTo>
                    <a:pt x="2601849" y="3302762"/>
                  </a:moveTo>
                  <a:lnTo>
                    <a:pt x="2598674" y="3288271"/>
                  </a:lnTo>
                  <a:lnTo>
                    <a:pt x="2590038" y="3276447"/>
                  </a:lnTo>
                  <a:lnTo>
                    <a:pt x="2577198" y="3268472"/>
                  </a:lnTo>
                  <a:lnTo>
                    <a:pt x="2561463" y="3265551"/>
                  </a:lnTo>
                  <a:lnTo>
                    <a:pt x="2545702" y="3268472"/>
                  </a:lnTo>
                  <a:lnTo>
                    <a:pt x="2532824" y="3276447"/>
                  </a:lnTo>
                  <a:lnTo>
                    <a:pt x="2524125" y="3288271"/>
                  </a:lnTo>
                  <a:lnTo>
                    <a:pt x="2520950" y="3302762"/>
                  </a:lnTo>
                  <a:lnTo>
                    <a:pt x="2524125" y="3317278"/>
                  </a:lnTo>
                  <a:lnTo>
                    <a:pt x="2532824" y="3329152"/>
                  </a:lnTo>
                  <a:lnTo>
                    <a:pt x="2545702" y="3337166"/>
                  </a:lnTo>
                  <a:lnTo>
                    <a:pt x="2561463" y="3340100"/>
                  </a:lnTo>
                  <a:lnTo>
                    <a:pt x="2577198" y="3337166"/>
                  </a:lnTo>
                  <a:lnTo>
                    <a:pt x="2590038" y="3329152"/>
                  </a:lnTo>
                  <a:lnTo>
                    <a:pt x="2598674" y="3317278"/>
                  </a:lnTo>
                  <a:lnTo>
                    <a:pt x="2601849" y="3302762"/>
                  </a:lnTo>
                  <a:close/>
                </a:path>
                <a:path w="4527550" h="3940175">
                  <a:moveTo>
                    <a:pt x="2690749" y="1893824"/>
                  </a:moveTo>
                  <a:lnTo>
                    <a:pt x="2687574" y="1879041"/>
                  </a:lnTo>
                  <a:lnTo>
                    <a:pt x="2678938" y="1866925"/>
                  </a:lnTo>
                  <a:lnTo>
                    <a:pt x="2666098" y="1858733"/>
                  </a:lnTo>
                  <a:lnTo>
                    <a:pt x="2650363" y="1855724"/>
                  </a:lnTo>
                  <a:lnTo>
                    <a:pt x="2634602" y="1858733"/>
                  </a:lnTo>
                  <a:lnTo>
                    <a:pt x="2621724" y="1866925"/>
                  </a:lnTo>
                  <a:lnTo>
                    <a:pt x="2613025" y="1879041"/>
                  </a:lnTo>
                  <a:lnTo>
                    <a:pt x="2609850" y="1893824"/>
                  </a:lnTo>
                  <a:lnTo>
                    <a:pt x="2613025" y="1908683"/>
                  </a:lnTo>
                  <a:lnTo>
                    <a:pt x="2621724" y="1920786"/>
                  </a:lnTo>
                  <a:lnTo>
                    <a:pt x="2634602" y="1928939"/>
                  </a:lnTo>
                  <a:lnTo>
                    <a:pt x="2650363" y="1931924"/>
                  </a:lnTo>
                  <a:lnTo>
                    <a:pt x="2666098" y="1928939"/>
                  </a:lnTo>
                  <a:lnTo>
                    <a:pt x="2678938" y="1920786"/>
                  </a:lnTo>
                  <a:lnTo>
                    <a:pt x="2687574" y="1908683"/>
                  </a:lnTo>
                  <a:lnTo>
                    <a:pt x="2690749" y="1893824"/>
                  </a:lnTo>
                  <a:close/>
                </a:path>
                <a:path w="4527550" h="3940175">
                  <a:moveTo>
                    <a:pt x="2700274" y="3707612"/>
                  </a:moveTo>
                  <a:lnTo>
                    <a:pt x="2697099" y="3693096"/>
                  </a:lnTo>
                  <a:lnTo>
                    <a:pt x="2688463" y="3681234"/>
                  </a:lnTo>
                  <a:lnTo>
                    <a:pt x="2675623" y="3673233"/>
                  </a:lnTo>
                  <a:lnTo>
                    <a:pt x="2659888" y="3670300"/>
                  </a:lnTo>
                  <a:lnTo>
                    <a:pt x="2644127" y="3673233"/>
                  </a:lnTo>
                  <a:lnTo>
                    <a:pt x="2631249" y="3681234"/>
                  </a:lnTo>
                  <a:lnTo>
                    <a:pt x="2622550" y="3693096"/>
                  </a:lnTo>
                  <a:lnTo>
                    <a:pt x="2619375" y="3707612"/>
                  </a:lnTo>
                  <a:lnTo>
                    <a:pt x="2622550" y="3722141"/>
                  </a:lnTo>
                  <a:lnTo>
                    <a:pt x="2631249" y="3733990"/>
                  </a:lnTo>
                  <a:lnTo>
                    <a:pt x="2644127" y="3741991"/>
                  </a:lnTo>
                  <a:lnTo>
                    <a:pt x="2659888" y="3744912"/>
                  </a:lnTo>
                  <a:lnTo>
                    <a:pt x="2675623" y="3741991"/>
                  </a:lnTo>
                  <a:lnTo>
                    <a:pt x="2688463" y="3733990"/>
                  </a:lnTo>
                  <a:lnTo>
                    <a:pt x="2697099" y="3722141"/>
                  </a:lnTo>
                  <a:lnTo>
                    <a:pt x="2700274" y="3707612"/>
                  </a:lnTo>
                  <a:close/>
                </a:path>
                <a:path w="4527550" h="3940175">
                  <a:moveTo>
                    <a:pt x="2935224" y="3049651"/>
                  </a:moveTo>
                  <a:lnTo>
                    <a:pt x="2931985" y="3034804"/>
                  </a:lnTo>
                  <a:lnTo>
                    <a:pt x="2923146" y="3022701"/>
                  </a:lnTo>
                  <a:lnTo>
                    <a:pt x="2910040" y="3014548"/>
                  </a:lnTo>
                  <a:lnTo>
                    <a:pt x="2893949" y="3011551"/>
                  </a:lnTo>
                  <a:lnTo>
                    <a:pt x="2877909" y="3014548"/>
                  </a:lnTo>
                  <a:lnTo>
                    <a:pt x="2864777" y="3022701"/>
                  </a:lnTo>
                  <a:lnTo>
                    <a:pt x="2855925" y="3034804"/>
                  </a:lnTo>
                  <a:lnTo>
                    <a:pt x="2852674" y="3049651"/>
                  </a:lnTo>
                  <a:lnTo>
                    <a:pt x="2855925" y="3064446"/>
                  </a:lnTo>
                  <a:lnTo>
                    <a:pt x="2864777" y="3076562"/>
                  </a:lnTo>
                  <a:lnTo>
                    <a:pt x="2877909" y="3084753"/>
                  </a:lnTo>
                  <a:lnTo>
                    <a:pt x="2893949" y="3087751"/>
                  </a:lnTo>
                  <a:lnTo>
                    <a:pt x="2910040" y="3084753"/>
                  </a:lnTo>
                  <a:lnTo>
                    <a:pt x="2923159" y="3076562"/>
                  </a:lnTo>
                  <a:lnTo>
                    <a:pt x="2931985" y="3064446"/>
                  </a:lnTo>
                  <a:lnTo>
                    <a:pt x="2935224" y="3049651"/>
                  </a:lnTo>
                  <a:close/>
                </a:path>
                <a:path w="4527550" h="3940175">
                  <a:moveTo>
                    <a:pt x="2962275" y="1970024"/>
                  </a:moveTo>
                  <a:lnTo>
                    <a:pt x="2959087" y="1955241"/>
                  </a:lnTo>
                  <a:lnTo>
                    <a:pt x="2950400" y="1943125"/>
                  </a:lnTo>
                  <a:lnTo>
                    <a:pt x="2937510" y="1934933"/>
                  </a:lnTo>
                  <a:lnTo>
                    <a:pt x="2921762" y="1931924"/>
                  </a:lnTo>
                  <a:lnTo>
                    <a:pt x="2906001" y="1934933"/>
                  </a:lnTo>
                  <a:lnTo>
                    <a:pt x="2893123" y="1943125"/>
                  </a:lnTo>
                  <a:lnTo>
                    <a:pt x="2884424" y="1955241"/>
                  </a:lnTo>
                  <a:lnTo>
                    <a:pt x="2881249" y="1970024"/>
                  </a:lnTo>
                  <a:lnTo>
                    <a:pt x="2884424" y="1984883"/>
                  </a:lnTo>
                  <a:lnTo>
                    <a:pt x="2893123" y="1996986"/>
                  </a:lnTo>
                  <a:lnTo>
                    <a:pt x="2906001" y="2005139"/>
                  </a:lnTo>
                  <a:lnTo>
                    <a:pt x="2921762" y="2008124"/>
                  </a:lnTo>
                  <a:lnTo>
                    <a:pt x="2937510" y="2005139"/>
                  </a:lnTo>
                  <a:lnTo>
                    <a:pt x="2950400" y="1996986"/>
                  </a:lnTo>
                  <a:lnTo>
                    <a:pt x="2959087" y="1984883"/>
                  </a:lnTo>
                  <a:lnTo>
                    <a:pt x="2962275" y="1970024"/>
                  </a:lnTo>
                  <a:close/>
                </a:path>
                <a:path w="4527550" h="3940175">
                  <a:moveTo>
                    <a:pt x="3051175" y="1555750"/>
                  </a:moveTo>
                  <a:lnTo>
                    <a:pt x="3047987" y="1540903"/>
                  </a:lnTo>
                  <a:lnTo>
                    <a:pt x="3039300" y="1528800"/>
                  </a:lnTo>
                  <a:lnTo>
                    <a:pt x="3026410" y="1520647"/>
                  </a:lnTo>
                  <a:lnTo>
                    <a:pt x="3010662" y="1517650"/>
                  </a:lnTo>
                  <a:lnTo>
                    <a:pt x="2994901" y="1520647"/>
                  </a:lnTo>
                  <a:lnTo>
                    <a:pt x="2982023" y="1528800"/>
                  </a:lnTo>
                  <a:lnTo>
                    <a:pt x="2973324" y="1540903"/>
                  </a:lnTo>
                  <a:lnTo>
                    <a:pt x="2970149" y="1555750"/>
                  </a:lnTo>
                  <a:lnTo>
                    <a:pt x="2973324" y="1570609"/>
                  </a:lnTo>
                  <a:lnTo>
                    <a:pt x="2982023" y="1582712"/>
                  </a:lnTo>
                  <a:lnTo>
                    <a:pt x="2994901" y="1590865"/>
                  </a:lnTo>
                  <a:lnTo>
                    <a:pt x="3010662" y="1593850"/>
                  </a:lnTo>
                  <a:lnTo>
                    <a:pt x="3026410" y="1590865"/>
                  </a:lnTo>
                  <a:lnTo>
                    <a:pt x="3039300" y="1582712"/>
                  </a:lnTo>
                  <a:lnTo>
                    <a:pt x="3047987" y="1570609"/>
                  </a:lnTo>
                  <a:lnTo>
                    <a:pt x="3051175" y="1555750"/>
                  </a:lnTo>
                  <a:close/>
                </a:path>
                <a:path w="4527550" h="3940175">
                  <a:moveTo>
                    <a:pt x="3132074" y="1817624"/>
                  </a:moveTo>
                  <a:lnTo>
                    <a:pt x="3128899" y="1802841"/>
                  </a:lnTo>
                  <a:lnTo>
                    <a:pt x="3120263" y="1790725"/>
                  </a:lnTo>
                  <a:lnTo>
                    <a:pt x="3107423" y="1782533"/>
                  </a:lnTo>
                  <a:lnTo>
                    <a:pt x="3091688" y="1779524"/>
                  </a:lnTo>
                  <a:lnTo>
                    <a:pt x="3075927" y="1782533"/>
                  </a:lnTo>
                  <a:lnTo>
                    <a:pt x="3063049" y="1790725"/>
                  </a:lnTo>
                  <a:lnTo>
                    <a:pt x="3054350" y="1802841"/>
                  </a:lnTo>
                  <a:lnTo>
                    <a:pt x="3051175" y="1817624"/>
                  </a:lnTo>
                  <a:lnTo>
                    <a:pt x="3054350" y="1832483"/>
                  </a:lnTo>
                  <a:lnTo>
                    <a:pt x="3063049" y="1844586"/>
                  </a:lnTo>
                  <a:lnTo>
                    <a:pt x="3075927" y="1852739"/>
                  </a:lnTo>
                  <a:lnTo>
                    <a:pt x="3091688" y="1855724"/>
                  </a:lnTo>
                  <a:lnTo>
                    <a:pt x="3107423" y="1852739"/>
                  </a:lnTo>
                  <a:lnTo>
                    <a:pt x="3120263" y="1844586"/>
                  </a:lnTo>
                  <a:lnTo>
                    <a:pt x="3128899" y="1832483"/>
                  </a:lnTo>
                  <a:lnTo>
                    <a:pt x="3132074" y="1817624"/>
                  </a:lnTo>
                  <a:close/>
                </a:path>
                <a:path w="4527550" h="3940175">
                  <a:moveTo>
                    <a:pt x="3141599" y="1970024"/>
                  </a:moveTo>
                  <a:lnTo>
                    <a:pt x="3138424" y="1955241"/>
                  </a:lnTo>
                  <a:lnTo>
                    <a:pt x="3129788" y="1943125"/>
                  </a:lnTo>
                  <a:lnTo>
                    <a:pt x="3116948" y="1934933"/>
                  </a:lnTo>
                  <a:lnTo>
                    <a:pt x="3101213" y="1931924"/>
                  </a:lnTo>
                  <a:lnTo>
                    <a:pt x="3085452" y="1934933"/>
                  </a:lnTo>
                  <a:lnTo>
                    <a:pt x="3072574" y="1943125"/>
                  </a:lnTo>
                  <a:lnTo>
                    <a:pt x="3063875" y="1955241"/>
                  </a:lnTo>
                  <a:lnTo>
                    <a:pt x="3060700" y="1970024"/>
                  </a:lnTo>
                  <a:lnTo>
                    <a:pt x="3063875" y="1984883"/>
                  </a:lnTo>
                  <a:lnTo>
                    <a:pt x="3072574" y="1996986"/>
                  </a:lnTo>
                  <a:lnTo>
                    <a:pt x="3085452" y="2005139"/>
                  </a:lnTo>
                  <a:lnTo>
                    <a:pt x="3101213" y="2008124"/>
                  </a:lnTo>
                  <a:lnTo>
                    <a:pt x="3116948" y="2005139"/>
                  </a:lnTo>
                  <a:lnTo>
                    <a:pt x="3129788" y="1996986"/>
                  </a:lnTo>
                  <a:lnTo>
                    <a:pt x="3138424" y="1984883"/>
                  </a:lnTo>
                  <a:lnTo>
                    <a:pt x="3141599" y="1970024"/>
                  </a:lnTo>
                  <a:close/>
                </a:path>
                <a:path w="4527550" h="3940175">
                  <a:moveTo>
                    <a:pt x="3367024" y="3277362"/>
                  </a:moveTo>
                  <a:lnTo>
                    <a:pt x="3363849" y="3262871"/>
                  </a:lnTo>
                  <a:lnTo>
                    <a:pt x="3355213" y="3251047"/>
                  </a:lnTo>
                  <a:lnTo>
                    <a:pt x="3342373" y="3243072"/>
                  </a:lnTo>
                  <a:lnTo>
                    <a:pt x="3326638" y="3240151"/>
                  </a:lnTo>
                  <a:lnTo>
                    <a:pt x="3310877" y="3243072"/>
                  </a:lnTo>
                  <a:lnTo>
                    <a:pt x="3297999" y="3251047"/>
                  </a:lnTo>
                  <a:lnTo>
                    <a:pt x="3289300" y="3262871"/>
                  </a:lnTo>
                  <a:lnTo>
                    <a:pt x="3286125" y="3277362"/>
                  </a:lnTo>
                  <a:lnTo>
                    <a:pt x="3289300" y="3291878"/>
                  </a:lnTo>
                  <a:lnTo>
                    <a:pt x="3297999" y="3303752"/>
                  </a:lnTo>
                  <a:lnTo>
                    <a:pt x="3310877" y="3311766"/>
                  </a:lnTo>
                  <a:lnTo>
                    <a:pt x="3326638" y="3314700"/>
                  </a:lnTo>
                  <a:lnTo>
                    <a:pt x="3342373" y="3311766"/>
                  </a:lnTo>
                  <a:lnTo>
                    <a:pt x="3355213" y="3303752"/>
                  </a:lnTo>
                  <a:lnTo>
                    <a:pt x="3363849" y="3291878"/>
                  </a:lnTo>
                  <a:lnTo>
                    <a:pt x="3367024" y="3277362"/>
                  </a:lnTo>
                  <a:close/>
                </a:path>
                <a:path w="4527550" h="3940175">
                  <a:moveTo>
                    <a:pt x="3375025" y="2357374"/>
                  </a:moveTo>
                  <a:lnTo>
                    <a:pt x="3371837" y="2342591"/>
                  </a:lnTo>
                  <a:lnTo>
                    <a:pt x="3363150" y="2330475"/>
                  </a:lnTo>
                  <a:lnTo>
                    <a:pt x="3350260" y="2322284"/>
                  </a:lnTo>
                  <a:lnTo>
                    <a:pt x="3334512" y="2319274"/>
                  </a:lnTo>
                  <a:lnTo>
                    <a:pt x="3318751" y="2322284"/>
                  </a:lnTo>
                  <a:lnTo>
                    <a:pt x="3305873" y="2330475"/>
                  </a:lnTo>
                  <a:lnTo>
                    <a:pt x="3302343" y="2335390"/>
                  </a:lnTo>
                  <a:lnTo>
                    <a:pt x="3300349" y="2326233"/>
                  </a:lnTo>
                  <a:lnTo>
                    <a:pt x="3291713" y="2314359"/>
                  </a:lnTo>
                  <a:lnTo>
                    <a:pt x="3278873" y="2306345"/>
                  </a:lnTo>
                  <a:lnTo>
                    <a:pt x="3263138" y="2303399"/>
                  </a:lnTo>
                  <a:lnTo>
                    <a:pt x="3247377" y="2306345"/>
                  </a:lnTo>
                  <a:lnTo>
                    <a:pt x="3234499" y="2314359"/>
                  </a:lnTo>
                  <a:lnTo>
                    <a:pt x="3225800" y="2326233"/>
                  </a:lnTo>
                  <a:lnTo>
                    <a:pt x="3222625" y="2340737"/>
                  </a:lnTo>
                  <a:lnTo>
                    <a:pt x="3225800" y="2355253"/>
                  </a:lnTo>
                  <a:lnTo>
                    <a:pt x="3234499" y="2367127"/>
                  </a:lnTo>
                  <a:lnTo>
                    <a:pt x="3247377" y="2375141"/>
                  </a:lnTo>
                  <a:lnTo>
                    <a:pt x="3263138" y="2378075"/>
                  </a:lnTo>
                  <a:lnTo>
                    <a:pt x="3278873" y="2375141"/>
                  </a:lnTo>
                  <a:lnTo>
                    <a:pt x="3291700" y="2367127"/>
                  </a:lnTo>
                  <a:lnTo>
                    <a:pt x="3295078" y="2362479"/>
                  </a:lnTo>
                  <a:lnTo>
                    <a:pt x="3297174" y="2372233"/>
                  </a:lnTo>
                  <a:lnTo>
                    <a:pt x="3305873" y="2384336"/>
                  </a:lnTo>
                  <a:lnTo>
                    <a:pt x="3318751" y="2392489"/>
                  </a:lnTo>
                  <a:lnTo>
                    <a:pt x="3334512" y="2395474"/>
                  </a:lnTo>
                  <a:lnTo>
                    <a:pt x="3350260" y="2392489"/>
                  </a:lnTo>
                  <a:lnTo>
                    <a:pt x="3363150" y="2384336"/>
                  </a:lnTo>
                  <a:lnTo>
                    <a:pt x="3371837" y="2372233"/>
                  </a:lnTo>
                  <a:lnTo>
                    <a:pt x="3375025" y="2357374"/>
                  </a:lnTo>
                  <a:close/>
                </a:path>
                <a:path w="4527550" h="3940175">
                  <a:moveTo>
                    <a:pt x="4022725" y="2779649"/>
                  </a:moveTo>
                  <a:lnTo>
                    <a:pt x="4019537" y="2764866"/>
                  </a:lnTo>
                  <a:lnTo>
                    <a:pt x="4010850" y="2752750"/>
                  </a:lnTo>
                  <a:lnTo>
                    <a:pt x="3997960" y="2744559"/>
                  </a:lnTo>
                  <a:lnTo>
                    <a:pt x="3982212" y="2741549"/>
                  </a:lnTo>
                  <a:lnTo>
                    <a:pt x="3966451" y="2744559"/>
                  </a:lnTo>
                  <a:lnTo>
                    <a:pt x="3953573" y="2752750"/>
                  </a:lnTo>
                  <a:lnTo>
                    <a:pt x="3944874" y="2764866"/>
                  </a:lnTo>
                  <a:lnTo>
                    <a:pt x="3941699" y="2779649"/>
                  </a:lnTo>
                  <a:lnTo>
                    <a:pt x="3944874" y="2794508"/>
                  </a:lnTo>
                  <a:lnTo>
                    <a:pt x="3953573" y="2806611"/>
                  </a:lnTo>
                  <a:lnTo>
                    <a:pt x="3966451" y="2814764"/>
                  </a:lnTo>
                  <a:lnTo>
                    <a:pt x="3982212" y="2817749"/>
                  </a:lnTo>
                  <a:lnTo>
                    <a:pt x="3997960" y="2814764"/>
                  </a:lnTo>
                  <a:lnTo>
                    <a:pt x="4010850" y="2806611"/>
                  </a:lnTo>
                  <a:lnTo>
                    <a:pt x="4019537" y="2794508"/>
                  </a:lnTo>
                  <a:lnTo>
                    <a:pt x="4022725" y="2779649"/>
                  </a:lnTo>
                  <a:close/>
                </a:path>
                <a:path w="4527550" h="3940175">
                  <a:moveTo>
                    <a:pt x="4329049" y="2146300"/>
                  </a:moveTo>
                  <a:lnTo>
                    <a:pt x="4325874" y="2131453"/>
                  </a:lnTo>
                  <a:lnTo>
                    <a:pt x="4317238" y="2119350"/>
                  </a:lnTo>
                  <a:lnTo>
                    <a:pt x="4304398" y="2111197"/>
                  </a:lnTo>
                  <a:lnTo>
                    <a:pt x="4288663" y="2108200"/>
                  </a:lnTo>
                  <a:lnTo>
                    <a:pt x="4272902" y="2111197"/>
                  </a:lnTo>
                  <a:lnTo>
                    <a:pt x="4260024" y="2119350"/>
                  </a:lnTo>
                  <a:lnTo>
                    <a:pt x="4251325" y="2131453"/>
                  </a:lnTo>
                  <a:lnTo>
                    <a:pt x="4248150" y="2146300"/>
                  </a:lnTo>
                  <a:lnTo>
                    <a:pt x="4251325" y="2161159"/>
                  </a:lnTo>
                  <a:lnTo>
                    <a:pt x="4260024" y="2173262"/>
                  </a:lnTo>
                  <a:lnTo>
                    <a:pt x="4272902" y="2181415"/>
                  </a:lnTo>
                  <a:lnTo>
                    <a:pt x="4288663" y="2184400"/>
                  </a:lnTo>
                  <a:lnTo>
                    <a:pt x="4304398" y="2181415"/>
                  </a:lnTo>
                  <a:lnTo>
                    <a:pt x="4317238" y="2173262"/>
                  </a:lnTo>
                  <a:lnTo>
                    <a:pt x="4325874" y="2161159"/>
                  </a:lnTo>
                  <a:lnTo>
                    <a:pt x="4329049" y="2146300"/>
                  </a:lnTo>
                  <a:close/>
                </a:path>
                <a:path w="4527550" h="3940175">
                  <a:moveTo>
                    <a:pt x="4527550" y="2576449"/>
                  </a:moveTo>
                  <a:lnTo>
                    <a:pt x="4524362" y="2561666"/>
                  </a:lnTo>
                  <a:lnTo>
                    <a:pt x="4515675" y="2549550"/>
                  </a:lnTo>
                  <a:lnTo>
                    <a:pt x="4502785" y="2541359"/>
                  </a:lnTo>
                  <a:lnTo>
                    <a:pt x="4487037" y="2538349"/>
                  </a:lnTo>
                  <a:lnTo>
                    <a:pt x="4471276" y="2541359"/>
                  </a:lnTo>
                  <a:lnTo>
                    <a:pt x="4458398" y="2549550"/>
                  </a:lnTo>
                  <a:lnTo>
                    <a:pt x="4449699" y="2561666"/>
                  </a:lnTo>
                  <a:lnTo>
                    <a:pt x="4446524" y="2576449"/>
                  </a:lnTo>
                  <a:lnTo>
                    <a:pt x="4449699" y="2591308"/>
                  </a:lnTo>
                  <a:lnTo>
                    <a:pt x="4458398" y="2603411"/>
                  </a:lnTo>
                  <a:lnTo>
                    <a:pt x="4471276" y="2611564"/>
                  </a:lnTo>
                  <a:lnTo>
                    <a:pt x="4487037" y="2614549"/>
                  </a:lnTo>
                  <a:lnTo>
                    <a:pt x="4502785" y="2611564"/>
                  </a:lnTo>
                  <a:lnTo>
                    <a:pt x="4515675" y="2603411"/>
                  </a:lnTo>
                  <a:lnTo>
                    <a:pt x="4524362" y="2591308"/>
                  </a:lnTo>
                  <a:lnTo>
                    <a:pt x="4527550" y="2576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698875" y="893825"/>
              <a:ext cx="3951604" cy="2522855"/>
            </a:xfrm>
            <a:custGeom>
              <a:avLst/>
              <a:gdLst/>
              <a:ahLst/>
              <a:cxnLst/>
              <a:rect l="l" t="t" r="r" b="b"/>
              <a:pathLst>
                <a:path w="3951604" h="2522854">
                  <a:moveTo>
                    <a:pt x="1944624" y="2176399"/>
                  </a:moveTo>
                  <a:lnTo>
                    <a:pt x="2016125" y="2177923"/>
                  </a:lnTo>
                </a:path>
                <a:path w="3951604" h="2522854">
                  <a:moveTo>
                    <a:pt x="1981200" y="2142998"/>
                  </a:moveTo>
                  <a:lnTo>
                    <a:pt x="1982724" y="2209673"/>
                  </a:lnTo>
                </a:path>
                <a:path w="3951604" h="2522854">
                  <a:moveTo>
                    <a:pt x="1962150" y="1822323"/>
                  </a:moveTo>
                  <a:lnTo>
                    <a:pt x="2035175" y="1823974"/>
                  </a:lnTo>
                </a:path>
                <a:path w="3951604" h="2522854">
                  <a:moveTo>
                    <a:pt x="1998599" y="1787525"/>
                  </a:moveTo>
                  <a:lnTo>
                    <a:pt x="2000250" y="1855724"/>
                  </a:lnTo>
                </a:path>
                <a:path w="3951604" h="2522854">
                  <a:moveTo>
                    <a:pt x="2700274" y="1543050"/>
                  </a:moveTo>
                  <a:lnTo>
                    <a:pt x="2771775" y="1544574"/>
                  </a:lnTo>
                </a:path>
                <a:path w="3951604" h="2522854">
                  <a:moveTo>
                    <a:pt x="2736850" y="1509649"/>
                  </a:moveTo>
                  <a:lnTo>
                    <a:pt x="2738374" y="1577975"/>
                  </a:lnTo>
                </a:path>
                <a:path w="3951604" h="2522854">
                  <a:moveTo>
                    <a:pt x="1728724" y="480949"/>
                  </a:moveTo>
                  <a:lnTo>
                    <a:pt x="1800225" y="482600"/>
                  </a:lnTo>
                </a:path>
                <a:path w="3951604" h="2522854">
                  <a:moveTo>
                    <a:pt x="1765300" y="446024"/>
                  </a:moveTo>
                  <a:lnTo>
                    <a:pt x="1766824" y="514350"/>
                  </a:lnTo>
                </a:path>
                <a:path w="3951604" h="2522854">
                  <a:moveTo>
                    <a:pt x="1746250" y="1341374"/>
                  </a:moveTo>
                  <a:lnTo>
                    <a:pt x="1819275" y="1343025"/>
                  </a:lnTo>
                </a:path>
                <a:path w="3951604" h="2522854">
                  <a:moveTo>
                    <a:pt x="1782699" y="1306449"/>
                  </a:moveTo>
                  <a:lnTo>
                    <a:pt x="1784350" y="1374775"/>
                  </a:lnTo>
                </a:path>
                <a:path w="3951604" h="2522854">
                  <a:moveTo>
                    <a:pt x="1962150" y="2158873"/>
                  </a:moveTo>
                  <a:lnTo>
                    <a:pt x="1998599" y="2193798"/>
                  </a:lnTo>
                </a:path>
                <a:path w="3951604" h="2522854">
                  <a:moveTo>
                    <a:pt x="1998599" y="2158873"/>
                  </a:moveTo>
                  <a:lnTo>
                    <a:pt x="1962150" y="2193798"/>
                  </a:lnTo>
                </a:path>
                <a:path w="3951604" h="2522854">
                  <a:moveTo>
                    <a:pt x="1981200" y="1804924"/>
                  </a:moveTo>
                  <a:lnTo>
                    <a:pt x="2016125" y="1838198"/>
                  </a:lnTo>
                </a:path>
                <a:path w="3951604" h="2522854">
                  <a:moveTo>
                    <a:pt x="2016125" y="1804924"/>
                  </a:moveTo>
                  <a:lnTo>
                    <a:pt x="1981200" y="1838198"/>
                  </a:lnTo>
                </a:path>
                <a:path w="3951604" h="2522854">
                  <a:moveTo>
                    <a:pt x="2717800" y="1527175"/>
                  </a:moveTo>
                  <a:lnTo>
                    <a:pt x="2754249" y="1560449"/>
                  </a:lnTo>
                </a:path>
                <a:path w="3951604" h="2522854">
                  <a:moveTo>
                    <a:pt x="2754249" y="1527175"/>
                  </a:moveTo>
                  <a:lnTo>
                    <a:pt x="2717800" y="1560449"/>
                  </a:lnTo>
                </a:path>
                <a:path w="3951604" h="2522854">
                  <a:moveTo>
                    <a:pt x="1746250" y="463550"/>
                  </a:moveTo>
                  <a:lnTo>
                    <a:pt x="1782699" y="496824"/>
                  </a:lnTo>
                </a:path>
                <a:path w="3951604" h="2522854">
                  <a:moveTo>
                    <a:pt x="1782699" y="463550"/>
                  </a:moveTo>
                  <a:lnTo>
                    <a:pt x="1746250" y="496824"/>
                  </a:lnTo>
                </a:path>
                <a:path w="3951604" h="2522854">
                  <a:moveTo>
                    <a:pt x="1765300" y="1323975"/>
                  </a:moveTo>
                  <a:lnTo>
                    <a:pt x="1800225" y="1357249"/>
                  </a:lnTo>
                </a:path>
                <a:path w="3951604" h="2522854">
                  <a:moveTo>
                    <a:pt x="1800225" y="1323975"/>
                  </a:moveTo>
                  <a:lnTo>
                    <a:pt x="1765300" y="1357249"/>
                  </a:lnTo>
                </a:path>
                <a:path w="3951604" h="2522854">
                  <a:moveTo>
                    <a:pt x="1881124" y="682625"/>
                  </a:moveTo>
                  <a:lnTo>
                    <a:pt x="1954149" y="684149"/>
                  </a:lnTo>
                </a:path>
                <a:path w="3951604" h="2522854">
                  <a:moveTo>
                    <a:pt x="1917700" y="649224"/>
                  </a:moveTo>
                  <a:lnTo>
                    <a:pt x="1919224" y="715899"/>
                  </a:lnTo>
                </a:path>
                <a:path w="3951604" h="2522854">
                  <a:moveTo>
                    <a:pt x="3105150" y="2489200"/>
                  </a:moveTo>
                  <a:lnTo>
                    <a:pt x="3178175" y="2490724"/>
                  </a:lnTo>
                </a:path>
                <a:path w="3951604" h="2522854">
                  <a:moveTo>
                    <a:pt x="3141599" y="2454275"/>
                  </a:moveTo>
                  <a:lnTo>
                    <a:pt x="3143250" y="2522474"/>
                  </a:lnTo>
                </a:path>
                <a:path w="3951604" h="2522854">
                  <a:moveTo>
                    <a:pt x="2619375" y="1222375"/>
                  </a:moveTo>
                  <a:lnTo>
                    <a:pt x="2690749" y="1223899"/>
                  </a:lnTo>
                </a:path>
                <a:path w="3951604" h="2522854">
                  <a:moveTo>
                    <a:pt x="2655824" y="1188974"/>
                  </a:moveTo>
                  <a:lnTo>
                    <a:pt x="2657475" y="1257300"/>
                  </a:lnTo>
                </a:path>
                <a:path w="3951604" h="2522854">
                  <a:moveTo>
                    <a:pt x="2636774" y="1400175"/>
                  </a:moveTo>
                  <a:lnTo>
                    <a:pt x="2709799" y="1401699"/>
                  </a:lnTo>
                </a:path>
                <a:path w="3951604" h="2522854">
                  <a:moveTo>
                    <a:pt x="2673350" y="1366774"/>
                  </a:moveTo>
                  <a:lnTo>
                    <a:pt x="2674874" y="1433449"/>
                  </a:lnTo>
                </a:path>
                <a:path w="3951604" h="2522854">
                  <a:moveTo>
                    <a:pt x="2690749" y="715899"/>
                  </a:moveTo>
                  <a:lnTo>
                    <a:pt x="2763774" y="717550"/>
                  </a:lnTo>
                </a:path>
                <a:path w="3951604" h="2522854">
                  <a:moveTo>
                    <a:pt x="2727325" y="682625"/>
                  </a:moveTo>
                  <a:lnTo>
                    <a:pt x="2728849" y="750824"/>
                  </a:lnTo>
                </a:path>
                <a:path w="3951604" h="2522854">
                  <a:moveTo>
                    <a:pt x="3006725" y="1011174"/>
                  </a:moveTo>
                  <a:lnTo>
                    <a:pt x="3078099" y="1012825"/>
                  </a:lnTo>
                </a:path>
                <a:path w="3951604" h="2522854">
                  <a:moveTo>
                    <a:pt x="3043174" y="977900"/>
                  </a:moveTo>
                  <a:lnTo>
                    <a:pt x="3044825" y="1046099"/>
                  </a:lnTo>
                </a:path>
                <a:path w="3951604" h="2522854">
                  <a:moveTo>
                    <a:pt x="2258949" y="1061974"/>
                  </a:moveTo>
                  <a:lnTo>
                    <a:pt x="2331974" y="1063625"/>
                  </a:lnTo>
                </a:path>
                <a:path w="3951604" h="2522854">
                  <a:moveTo>
                    <a:pt x="2295525" y="1028700"/>
                  </a:moveTo>
                  <a:lnTo>
                    <a:pt x="2297049" y="1096899"/>
                  </a:lnTo>
                </a:path>
                <a:path w="3951604" h="2522854">
                  <a:moveTo>
                    <a:pt x="2035175" y="1466850"/>
                  </a:moveTo>
                  <a:lnTo>
                    <a:pt x="2106549" y="1468374"/>
                  </a:lnTo>
                </a:path>
                <a:path w="3951604" h="2522854">
                  <a:moveTo>
                    <a:pt x="2070100" y="1433449"/>
                  </a:moveTo>
                  <a:lnTo>
                    <a:pt x="2071624" y="1501775"/>
                  </a:lnTo>
                </a:path>
                <a:path w="3951604" h="2522854">
                  <a:moveTo>
                    <a:pt x="3384550" y="868299"/>
                  </a:moveTo>
                  <a:lnTo>
                    <a:pt x="3455924" y="869950"/>
                  </a:lnTo>
                </a:path>
                <a:path w="3951604" h="2522854">
                  <a:moveTo>
                    <a:pt x="3420999" y="835025"/>
                  </a:moveTo>
                  <a:lnTo>
                    <a:pt x="3422650" y="901700"/>
                  </a:lnTo>
                </a:path>
                <a:path w="3951604" h="2522854">
                  <a:moveTo>
                    <a:pt x="2349500" y="2108073"/>
                  </a:moveTo>
                  <a:lnTo>
                    <a:pt x="2420874" y="2109724"/>
                  </a:lnTo>
                </a:path>
                <a:path w="3951604" h="2522854">
                  <a:moveTo>
                    <a:pt x="2385949" y="2074799"/>
                  </a:moveTo>
                  <a:lnTo>
                    <a:pt x="2387600" y="2142998"/>
                  </a:lnTo>
                </a:path>
                <a:path w="3951604" h="2522854">
                  <a:moveTo>
                    <a:pt x="3078099" y="260350"/>
                  </a:moveTo>
                  <a:lnTo>
                    <a:pt x="3151124" y="261874"/>
                  </a:lnTo>
                </a:path>
                <a:path w="3951604" h="2522854">
                  <a:moveTo>
                    <a:pt x="3114675" y="226949"/>
                  </a:moveTo>
                  <a:lnTo>
                    <a:pt x="3116199" y="295275"/>
                  </a:lnTo>
                </a:path>
                <a:path w="3951604" h="2522854">
                  <a:moveTo>
                    <a:pt x="1746250" y="1998599"/>
                  </a:moveTo>
                  <a:lnTo>
                    <a:pt x="1819275" y="2000123"/>
                  </a:lnTo>
                </a:path>
                <a:path w="3951604" h="2522854">
                  <a:moveTo>
                    <a:pt x="1782699" y="1965198"/>
                  </a:moveTo>
                  <a:lnTo>
                    <a:pt x="1784350" y="2033524"/>
                  </a:lnTo>
                </a:path>
                <a:path w="3951604" h="2522854">
                  <a:moveTo>
                    <a:pt x="2655824" y="1408049"/>
                  </a:moveTo>
                  <a:lnTo>
                    <a:pt x="2727325" y="1409700"/>
                  </a:lnTo>
                </a:path>
                <a:path w="3951604" h="2522854">
                  <a:moveTo>
                    <a:pt x="2690749" y="1374775"/>
                  </a:moveTo>
                  <a:lnTo>
                    <a:pt x="2692400" y="1442974"/>
                  </a:lnTo>
                </a:path>
                <a:path w="3951604" h="2522854">
                  <a:moveTo>
                    <a:pt x="3654425" y="944499"/>
                  </a:moveTo>
                  <a:lnTo>
                    <a:pt x="3725799" y="946150"/>
                  </a:lnTo>
                </a:path>
                <a:path w="3951604" h="2522854">
                  <a:moveTo>
                    <a:pt x="3690874" y="911225"/>
                  </a:moveTo>
                  <a:lnTo>
                    <a:pt x="3692525" y="977900"/>
                  </a:lnTo>
                </a:path>
                <a:path w="3951604" h="2522854">
                  <a:moveTo>
                    <a:pt x="1827149" y="590550"/>
                  </a:moveTo>
                  <a:lnTo>
                    <a:pt x="1900174" y="592074"/>
                  </a:lnTo>
                </a:path>
                <a:path w="3951604" h="2522854">
                  <a:moveTo>
                    <a:pt x="1863725" y="555625"/>
                  </a:moveTo>
                  <a:lnTo>
                    <a:pt x="1865249" y="623824"/>
                  </a:lnTo>
                </a:path>
                <a:path w="3951604" h="2522854">
                  <a:moveTo>
                    <a:pt x="2979674" y="876300"/>
                  </a:moveTo>
                  <a:lnTo>
                    <a:pt x="3051175" y="877824"/>
                  </a:lnTo>
                </a:path>
                <a:path w="3951604" h="2522854">
                  <a:moveTo>
                    <a:pt x="3016250" y="842899"/>
                  </a:moveTo>
                  <a:lnTo>
                    <a:pt x="3017774" y="911225"/>
                  </a:lnTo>
                </a:path>
                <a:path w="3951604" h="2522854">
                  <a:moveTo>
                    <a:pt x="1900174" y="666750"/>
                  </a:moveTo>
                  <a:lnTo>
                    <a:pt x="1935099" y="700024"/>
                  </a:lnTo>
                </a:path>
                <a:path w="3951604" h="2522854">
                  <a:moveTo>
                    <a:pt x="1935099" y="666750"/>
                  </a:moveTo>
                  <a:lnTo>
                    <a:pt x="1900174" y="700024"/>
                  </a:lnTo>
                </a:path>
                <a:path w="3951604" h="2522854">
                  <a:moveTo>
                    <a:pt x="3124200" y="2471674"/>
                  </a:moveTo>
                  <a:lnTo>
                    <a:pt x="3159125" y="2505075"/>
                  </a:lnTo>
                </a:path>
                <a:path w="3951604" h="2522854">
                  <a:moveTo>
                    <a:pt x="3159125" y="2471674"/>
                  </a:moveTo>
                  <a:lnTo>
                    <a:pt x="3124200" y="2505075"/>
                  </a:lnTo>
                </a:path>
                <a:path w="3951604" h="2522854">
                  <a:moveTo>
                    <a:pt x="2636774" y="1206500"/>
                  </a:moveTo>
                  <a:lnTo>
                    <a:pt x="2673350" y="1239774"/>
                  </a:lnTo>
                </a:path>
                <a:path w="3951604" h="2522854">
                  <a:moveTo>
                    <a:pt x="2673350" y="1206500"/>
                  </a:moveTo>
                  <a:lnTo>
                    <a:pt x="2636774" y="1239774"/>
                  </a:lnTo>
                </a:path>
                <a:path w="3951604" h="2522854">
                  <a:moveTo>
                    <a:pt x="2655824" y="1382649"/>
                  </a:moveTo>
                  <a:lnTo>
                    <a:pt x="2690749" y="1417574"/>
                  </a:lnTo>
                </a:path>
                <a:path w="3951604" h="2522854">
                  <a:moveTo>
                    <a:pt x="2690749" y="1382649"/>
                  </a:moveTo>
                  <a:lnTo>
                    <a:pt x="2655824" y="1417574"/>
                  </a:lnTo>
                </a:path>
                <a:path w="3951604" h="2522854">
                  <a:moveTo>
                    <a:pt x="2709799" y="700024"/>
                  </a:moveTo>
                  <a:lnTo>
                    <a:pt x="2744724" y="733425"/>
                  </a:lnTo>
                </a:path>
                <a:path w="3951604" h="2522854">
                  <a:moveTo>
                    <a:pt x="2744724" y="700024"/>
                  </a:moveTo>
                  <a:lnTo>
                    <a:pt x="2709799" y="733425"/>
                  </a:lnTo>
                </a:path>
                <a:path w="3951604" h="2522854">
                  <a:moveTo>
                    <a:pt x="3024124" y="995299"/>
                  </a:moveTo>
                  <a:lnTo>
                    <a:pt x="3060700" y="1028700"/>
                  </a:lnTo>
                </a:path>
                <a:path w="3951604" h="2522854">
                  <a:moveTo>
                    <a:pt x="3060700" y="995299"/>
                  </a:moveTo>
                  <a:lnTo>
                    <a:pt x="3024124" y="1028700"/>
                  </a:lnTo>
                </a:path>
                <a:path w="3951604" h="2522854">
                  <a:moveTo>
                    <a:pt x="2277999" y="1046099"/>
                  </a:moveTo>
                  <a:lnTo>
                    <a:pt x="2312924" y="1079500"/>
                  </a:lnTo>
                </a:path>
                <a:path w="3951604" h="2522854">
                  <a:moveTo>
                    <a:pt x="2312924" y="1046099"/>
                  </a:moveTo>
                  <a:lnTo>
                    <a:pt x="2277999" y="1079500"/>
                  </a:lnTo>
                </a:path>
                <a:path w="3951604" h="2522854">
                  <a:moveTo>
                    <a:pt x="2052574" y="1450975"/>
                  </a:moveTo>
                  <a:lnTo>
                    <a:pt x="2089150" y="1484249"/>
                  </a:lnTo>
                </a:path>
                <a:path w="3951604" h="2522854">
                  <a:moveTo>
                    <a:pt x="2089150" y="1450975"/>
                  </a:moveTo>
                  <a:lnTo>
                    <a:pt x="2052574" y="1484249"/>
                  </a:lnTo>
                </a:path>
                <a:path w="3951604" h="2522854">
                  <a:moveTo>
                    <a:pt x="3401949" y="850900"/>
                  </a:moveTo>
                  <a:lnTo>
                    <a:pt x="3438525" y="885825"/>
                  </a:lnTo>
                </a:path>
                <a:path w="3951604" h="2522854">
                  <a:moveTo>
                    <a:pt x="3438525" y="850900"/>
                  </a:moveTo>
                  <a:lnTo>
                    <a:pt x="3401949" y="885825"/>
                  </a:lnTo>
                </a:path>
                <a:path w="3951604" h="2522854">
                  <a:moveTo>
                    <a:pt x="2366899" y="2092198"/>
                  </a:moveTo>
                  <a:lnTo>
                    <a:pt x="2403475" y="2125599"/>
                  </a:lnTo>
                </a:path>
                <a:path w="3951604" h="2522854">
                  <a:moveTo>
                    <a:pt x="2403475" y="2092198"/>
                  </a:moveTo>
                  <a:lnTo>
                    <a:pt x="2366899" y="2125599"/>
                  </a:lnTo>
                </a:path>
                <a:path w="3951604" h="2522854">
                  <a:moveTo>
                    <a:pt x="3097149" y="244475"/>
                  </a:moveTo>
                  <a:lnTo>
                    <a:pt x="3132074" y="277749"/>
                  </a:lnTo>
                </a:path>
                <a:path w="3951604" h="2522854">
                  <a:moveTo>
                    <a:pt x="3132074" y="244475"/>
                  </a:moveTo>
                  <a:lnTo>
                    <a:pt x="3097149" y="277749"/>
                  </a:lnTo>
                </a:path>
                <a:path w="3951604" h="2522854">
                  <a:moveTo>
                    <a:pt x="1765300" y="1982724"/>
                  </a:moveTo>
                  <a:lnTo>
                    <a:pt x="1800225" y="2015998"/>
                  </a:lnTo>
                </a:path>
                <a:path w="3951604" h="2522854">
                  <a:moveTo>
                    <a:pt x="1800225" y="1982724"/>
                  </a:moveTo>
                  <a:lnTo>
                    <a:pt x="1765300" y="2015998"/>
                  </a:lnTo>
                </a:path>
                <a:path w="3951604" h="2522854">
                  <a:moveTo>
                    <a:pt x="2673350" y="1392174"/>
                  </a:moveTo>
                  <a:lnTo>
                    <a:pt x="2709799" y="1425575"/>
                  </a:lnTo>
                </a:path>
                <a:path w="3951604" h="2522854">
                  <a:moveTo>
                    <a:pt x="2709799" y="1392174"/>
                  </a:moveTo>
                  <a:lnTo>
                    <a:pt x="2673350" y="1425575"/>
                  </a:lnTo>
                </a:path>
                <a:path w="3951604" h="2522854">
                  <a:moveTo>
                    <a:pt x="3671824" y="927100"/>
                  </a:moveTo>
                  <a:lnTo>
                    <a:pt x="3708400" y="962025"/>
                  </a:lnTo>
                </a:path>
                <a:path w="3951604" h="2522854">
                  <a:moveTo>
                    <a:pt x="3708400" y="927100"/>
                  </a:moveTo>
                  <a:lnTo>
                    <a:pt x="3671824" y="962025"/>
                  </a:lnTo>
                </a:path>
                <a:path w="3951604" h="2522854">
                  <a:moveTo>
                    <a:pt x="1846199" y="573024"/>
                  </a:moveTo>
                  <a:lnTo>
                    <a:pt x="1881124" y="606425"/>
                  </a:lnTo>
                </a:path>
                <a:path w="3951604" h="2522854">
                  <a:moveTo>
                    <a:pt x="1881124" y="573024"/>
                  </a:moveTo>
                  <a:lnTo>
                    <a:pt x="1846199" y="606425"/>
                  </a:lnTo>
                </a:path>
                <a:path w="3951604" h="2522854">
                  <a:moveTo>
                    <a:pt x="2997200" y="860425"/>
                  </a:moveTo>
                  <a:lnTo>
                    <a:pt x="3033649" y="893699"/>
                  </a:lnTo>
                </a:path>
                <a:path w="3951604" h="2522854">
                  <a:moveTo>
                    <a:pt x="3033649" y="860425"/>
                  </a:moveTo>
                  <a:lnTo>
                    <a:pt x="2997200" y="893699"/>
                  </a:lnTo>
                </a:path>
                <a:path w="3951604" h="2522854">
                  <a:moveTo>
                    <a:pt x="2420874" y="244475"/>
                  </a:moveTo>
                  <a:lnTo>
                    <a:pt x="2493899" y="245999"/>
                  </a:lnTo>
                </a:path>
                <a:path w="3951604" h="2522854">
                  <a:moveTo>
                    <a:pt x="2457450" y="211074"/>
                  </a:moveTo>
                  <a:lnTo>
                    <a:pt x="2458974" y="277749"/>
                  </a:lnTo>
                </a:path>
                <a:path w="3951604" h="2522854">
                  <a:moveTo>
                    <a:pt x="495300" y="725424"/>
                  </a:moveTo>
                  <a:lnTo>
                    <a:pt x="568325" y="727075"/>
                  </a:lnTo>
                </a:path>
                <a:path w="3951604" h="2522854">
                  <a:moveTo>
                    <a:pt x="531749" y="692150"/>
                  </a:moveTo>
                  <a:lnTo>
                    <a:pt x="533400" y="758825"/>
                  </a:lnTo>
                </a:path>
                <a:path w="3951604" h="2522854">
                  <a:moveTo>
                    <a:pt x="2663825" y="1535049"/>
                  </a:moveTo>
                  <a:lnTo>
                    <a:pt x="2736850" y="1536700"/>
                  </a:lnTo>
                </a:path>
                <a:path w="3951604" h="2522854">
                  <a:moveTo>
                    <a:pt x="2700274" y="1501775"/>
                  </a:moveTo>
                  <a:lnTo>
                    <a:pt x="2701925" y="1568450"/>
                  </a:lnTo>
                </a:path>
                <a:path w="3951604" h="2522854">
                  <a:moveTo>
                    <a:pt x="2439924" y="226949"/>
                  </a:moveTo>
                  <a:lnTo>
                    <a:pt x="2474849" y="260350"/>
                  </a:lnTo>
                </a:path>
                <a:path w="3951604" h="2522854">
                  <a:moveTo>
                    <a:pt x="2474849" y="226949"/>
                  </a:moveTo>
                  <a:lnTo>
                    <a:pt x="2439924" y="260350"/>
                  </a:lnTo>
                </a:path>
                <a:path w="3951604" h="2522854">
                  <a:moveTo>
                    <a:pt x="514350" y="708025"/>
                  </a:moveTo>
                  <a:lnTo>
                    <a:pt x="549275" y="741299"/>
                  </a:lnTo>
                </a:path>
                <a:path w="3951604" h="2522854">
                  <a:moveTo>
                    <a:pt x="549275" y="708025"/>
                  </a:moveTo>
                  <a:lnTo>
                    <a:pt x="514350" y="741299"/>
                  </a:lnTo>
                </a:path>
                <a:path w="3951604" h="2522854">
                  <a:moveTo>
                    <a:pt x="2682875" y="1517650"/>
                  </a:moveTo>
                  <a:lnTo>
                    <a:pt x="2717800" y="1552575"/>
                  </a:lnTo>
                </a:path>
                <a:path w="3951604" h="2522854">
                  <a:moveTo>
                    <a:pt x="2717800" y="1517650"/>
                  </a:moveTo>
                  <a:lnTo>
                    <a:pt x="2682875" y="1552575"/>
                  </a:lnTo>
                </a:path>
                <a:path w="3951604" h="2522854">
                  <a:moveTo>
                    <a:pt x="3546475" y="2074799"/>
                  </a:moveTo>
                  <a:lnTo>
                    <a:pt x="3617849" y="2076323"/>
                  </a:lnTo>
                </a:path>
                <a:path w="3951604" h="2522854">
                  <a:moveTo>
                    <a:pt x="3582924" y="2041398"/>
                  </a:moveTo>
                  <a:lnTo>
                    <a:pt x="3584575" y="2108073"/>
                  </a:lnTo>
                </a:path>
                <a:path w="3951604" h="2522854">
                  <a:moveTo>
                    <a:pt x="2403475" y="1147699"/>
                  </a:moveTo>
                  <a:lnTo>
                    <a:pt x="2474849" y="1149350"/>
                  </a:lnTo>
                </a:path>
                <a:path w="3951604" h="2522854">
                  <a:moveTo>
                    <a:pt x="2439924" y="1112774"/>
                  </a:moveTo>
                  <a:lnTo>
                    <a:pt x="2441575" y="1181100"/>
                  </a:lnTo>
                </a:path>
                <a:path w="3951604" h="2522854">
                  <a:moveTo>
                    <a:pt x="2079625" y="1231900"/>
                  </a:moveTo>
                  <a:lnTo>
                    <a:pt x="2150999" y="1233424"/>
                  </a:lnTo>
                </a:path>
                <a:path w="3951604" h="2522854">
                  <a:moveTo>
                    <a:pt x="2116074" y="1196975"/>
                  </a:moveTo>
                  <a:lnTo>
                    <a:pt x="2117725" y="1265174"/>
                  </a:lnTo>
                </a:path>
                <a:path w="3951604" h="2522854">
                  <a:moveTo>
                    <a:pt x="3563874" y="2057273"/>
                  </a:moveTo>
                  <a:lnTo>
                    <a:pt x="3600450" y="2092198"/>
                  </a:lnTo>
                </a:path>
                <a:path w="3951604" h="2522854">
                  <a:moveTo>
                    <a:pt x="3600450" y="2057273"/>
                  </a:moveTo>
                  <a:lnTo>
                    <a:pt x="3563874" y="2092198"/>
                  </a:lnTo>
                </a:path>
                <a:path w="3951604" h="2522854">
                  <a:moveTo>
                    <a:pt x="2420874" y="1130300"/>
                  </a:moveTo>
                  <a:lnTo>
                    <a:pt x="2457450" y="1163574"/>
                  </a:lnTo>
                </a:path>
                <a:path w="3951604" h="2522854">
                  <a:moveTo>
                    <a:pt x="2457450" y="1130300"/>
                  </a:moveTo>
                  <a:lnTo>
                    <a:pt x="2420874" y="1163574"/>
                  </a:lnTo>
                </a:path>
                <a:path w="3951604" h="2522854">
                  <a:moveTo>
                    <a:pt x="2097024" y="1214374"/>
                  </a:moveTo>
                  <a:lnTo>
                    <a:pt x="2133600" y="1247775"/>
                  </a:lnTo>
                </a:path>
                <a:path w="3951604" h="2522854">
                  <a:moveTo>
                    <a:pt x="2133600" y="1214374"/>
                  </a:moveTo>
                  <a:lnTo>
                    <a:pt x="2097024" y="1247775"/>
                  </a:lnTo>
                </a:path>
                <a:path w="3951604" h="2522854">
                  <a:moveTo>
                    <a:pt x="2393950" y="134874"/>
                  </a:moveTo>
                  <a:lnTo>
                    <a:pt x="2466975" y="136525"/>
                  </a:lnTo>
                </a:path>
                <a:path w="3951604" h="2522854">
                  <a:moveTo>
                    <a:pt x="2430399" y="99949"/>
                  </a:moveTo>
                  <a:lnTo>
                    <a:pt x="2432050" y="168275"/>
                  </a:lnTo>
                </a:path>
                <a:path w="3951604" h="2522854">
                  <a:moveTo>
                    <a:pt x="2232025" y="750824"/>
                  </a:moveTo>
                  <a:lnTo>
                    <a:pt x="2305050" y="752475"/>
                  </a:lnTo>
                </a:path>
                <a:path w="3951604" h="2522854">
                  <a:moveTo>
                    <a:pt x="2268474" y="715899"/>
                  </a:moveTo>
                  <a:lnTo>
                    <a:pt x="2270125" y="784225"/>
                  </a:lnTo>
                </a:path>
                <a:path w="3951604" h="2522854">
                  <a:moveTo>
                    <a:pt x="2879725" y="1071499"/>
                  </a:moveTo>
                  <a:lnTo>
                    <a:pt x="2952750" y="1073150"/>
                  </a:lnTo>
                </a:path>
                <a:path w="3951604" h="2522854">
                  <a:moveTo>
                    <a:pt x="2916174" y="1036574"/>
                  </a:moveTo>
                  <a:lnTo>
                    <a:pt x="2917825" y="1104900"/>
                  </a:lnTo>
                </a:path>
                <a:path w="3951604" h="2522854">
                  <a:moveTo>
                    <a:pt x="2413000" y="117475"/>
                  </a:moveTo>
                  <a:lnTo>
                    <a:pt x="2447925" y="150749"/>
                  </a:lnTo>
                </a:path>
                <a:path w="3951604" h="2522854">
                  <a:moveTo>
                    <a:pt x="2447925" y="117475"/>
                  </a:moveTo>
                  <a:lnTo>
                    <a:pt x="2413000" y="150749"/>
                  </a:lnTo>
                </a:path>
                <a:path w="3951604" h="2522854">
                  <a:moveTo>
                    <a:pt x="2251075" y="733425"/>
                  </a:moveTo>
                  <a:lnTo>
                    <a:pt x="2286000" y="766699"/>
                  </a:lnTo>
                </a:path>
                <a:path w="3951604" h="2522854">
                  <a:moveTo>
                    <a:pt x="2286000" y="733425"/>
                  </a:moveTo>
                  <a:lnTo>
                    <a:pt x="2251075" y="766699"/>
                  </a:lnTo>
                </a:path>
                <a:path w="3951604" h="2522854">
                  <a:moveTo>
                    <a:pt x="2898775" y="1054100"/>
                  </a:moveTo>
                  <a:lnTo>
                    <a:pt x="2933700" y="1087374"/>
                  </a:lnTo>
                </a:path>
                <a:path w="3951604" h="2522854">
                  <a:moveTo>
                    <a:pt x="2933700" y="1054100"/>
                  </a:moveTo>
                  <a:lnTo>
                    <a:pt x="2898775" y="1087374"/>
                  </a:lnTo>
                </a:path>
                <a:path w="3951604" h="2522854">
                  <a:moveTo>
                    <a:pt x="0" y="117475"/>
                  </a:moveTo>
                  <a:lnTo>
                    <a:pt x="73025" y="118999"/>
                  </a:lnTo>
                </a:path>
                <a:path w="3951604" h="2522854">
                  <a:moveTo>
                    <a:pt x="36575" y="84074"/>
                  </a:moveTo>
                  <a:lnTo>
                    <a:pt x="38100" y="150749"/>
                  </a:lnTo>
                </a:path>
                <a:path w="3951604" h="2522854">
                  <a:moveTo>
                    <a:pt x="19050" y="99949"/>
                  </a:moveTo>
                  <a:lnTo>
                    <a:pt x="53975" y="134874"/>
                  </a:lnTo>
                </a:path>
                <a:path w="3951604" h="2522854">
                  <a:moveTo>
                    <a:pt x="53975" y="99949"/>
                  </a:moveTo>
                  <a:lnTo>
                    <a:pt x="19050" y="134874"/>
                  </a:lnTo>
                </a:path>
                <a:path w="3951604" h="2522854">
                  <a:moveTo>
                    <a:pt x="1692275" y="514350"/>
                  </a:moveTo>
                  <a:lnTo>
                    <a:pt x="1765300" y="515874"/>
                  </a:lnTo>
                </a:path>
                <a:path w="3951604" h="2522854">
                  <a:moveTo>
                    <a:pt x="1728851" y="480949"/>
                  </a:moveTo>
                  <a:lnTo>
                    <a:pt x="1730375" y="547624"/>
                  </a:lnTo>
                </a:path>
                <a:path w="3951604" h="2522854">
                  <a:moveTo>
                    <a:pt x="3879850" y="33274"/>
                  </a:moveTo>
                  <a:lnTo>
                    <a:pt x="3951224" y="34925"/>
                  </a:lnTo>
                </a:path>
                <a:path w="3951604" h="2522854">
                  <a:moveTo>
                    <a:pt x="3914775" y="0"/>
                  </a:moveTo>
                  <a:lnTo>
                    <a:pt x="3916299" y="66675"/>
                  </a:lnTo>
                </a:path>
                <a:path w="3951604" h="2522854">
                  <a:moveTo>
                    <a:pt x="107950" y="201549"/>
                  </a:moveTo>
                  <a:lnTo>
                    <a:pt x="180975" y="203200"/>
                  </a:lnTo>
                </a:path>
                <a:path w="3951604" h="2522854">
                  <a:moveTo>
                    <a:pt x="144525" y="168275"/>
                  </a:moveTo>
                  <a:lnTo>
                    <a:pt x="146050" y="236474"/>
                  </a:lnTo>
                </a:path>
                <a:path w="3951604" h="2522854">
                  <a:moveTo>
                    <a:pt x="2574925" y="311150"/>
                  </a:moveTo>
                  <a:lnTo>
                    <a:pt x="2646299" y="312674"/>
                  </a:lnTo>
                </a:path>
                <a:path w="3951604" h="2522854">
                  <a:moveTo>
                    <a:pt x="2609850" y="277749"/>
                  </a:moveTo>
                  <a:lnTo>
                    <a:pt x="2611374" y="346075"/>
                  </a:lnTo>
                </a:path>
                <a:path w="3951604" h="2522854">
                  <a:moveTo>
                    <a:pt x="1711325" y="496824"/>
                  </a:moveTo>
                  <a:lnTo>
                    <a:pt x="1746250" y="531749"/>
                  </a:lnTo>
                </a:path>
                <a:path w="3951604" h="2522854">
                  <a:moveTo>
                    <a:pt x="1746250" y="496824"/>
                  </a:moveTo>
                  <a:lnTo>
                    <a:pt x="1711325" y="531749"/>
                  </a:lnTo>
                </a:path>
                <a:path w="3951604" h="2522854">
                  <a:moveTo>
                    <a:pt x="3897376" y="15875"/>
                  </a:moveTo>
                  <a:lnTo>
                    <a:pt x="3933825" y="50800"/>
                  </a:lnTo>
                </a:path>
                <a:path w="3951604" h="2522854">
                  <a:moveTo>
                    <a:pt x="3933825" y="15875"/>
                  </a:moveTo>
                  <a:lnTo>
                    <a:pt x="3897376" y="50800"/>
                  </a:lnTo>
                </a:path>
                <a:path w="3951604" h="2522854">
                  <a:moveTo>
                    <a:pt x="127000" y="185674"/>
                  </a:moveTo>
                  <a:lnTo>
                    <a:pt x="161925" y="219075"/>
                  </a:lnTo>
                </a:path>
                <a:path w="3951604" h="2522854">
                  <a:moveTo>
                    <a:pt x="161925" y="185674"/>
                  </a:moveTo>
                  <a:lnTo>
                    <a:pt x="127000" y="219075"/>
                  </a:lnTo>
                </a:path>
                <a:path w="3951604" h="2522854">
                  <a:moveTo>
                    <a:pt x="2592451" y="295275"/>
                  </a:moveTo>
                  <a:lnTo>
                    <a:pt x="2628900" y="328549"/>
                  </a:lnTo>
                </a:path>
                <a:path w="3951604" h="2522854">
                  <a:moveTo>
                    <a:pt x="2628900" y="295275"/>
                  </a:moveTo>
                  <a:lnTo>
                    <a:pt x="2592451" y="328549"/>
                  </a:lnTo>
                </a:path>
                <a:path w="3951604" h="2522854">
                  <a:moveTo>
                    <a:pt x="2592451" y="766699"/>
                  </a:moveTo>
                  <a:lnTo>
                    <a:pt x="2663825" y="768350"/>
                  </a:lnTo>
                </a:path>
                <a:path w="3951604" h="2522854">
                  <a:moveTo>
                    <a:pt x="2628900" y="733425"/>
                  </a:moveTo>
                  <a:lnTo>
                    <a:pt x="2630424" y="801624"/>
                  </a:lnTo>
                </a:path>
                <a:path w="3951604" h="2522854">
                  <a:moveTo>
                    <a:pt x="2609850" y="750824"/>
                  </a:moveTo>
                  <a:lnTo>
                    <a:pt x="2646299" y="784225"/>
                  </a:lnTo>
                </a:path>
                <a:path w="3951604" h="2522854">
                  <a:moveTo>
                    <a:pt x="2646299" y="750824"/>
                  </a:moveTo>
                  <a:lnTo>
                    <a:pt x="2609850" y="784225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698875" y="893825"/>
              <a:ext cx="3951604" cy="2522855"/>
            </a:xfrm>
            <a:custGeom>
              <a:avLst/>
              <a:gdLst/>
              <a:ahLst/>
              <a:cxnLst/>
              <a:rect l="l" t="t" r="r" b="b"/>
              <a:pathLst>
                <a:path w="3951604" h="2522854">
                  <a:moveTo>
                    <a:pt x="1944751" y="2209673"/>
                  </a:moveTo>
                  <a:lnTo>
                    <a:pt x="2016188" y="2209673"/>
                  </a:lnTo>
                  <a:lnTo>
                    <a:pt x="2016188" y="2142998"/>
                  </a:lnTo>
                  <a:lnTo>
                    <a:pt x="1944751" y="2142998"/>
                  </a:lnTo>
                  <a:lnTo>
                    <a:pt x="1944751" y="2209673"/>
                  </a:lnTo>
                  <a:close/>
                </a:path>
                <a:path w="3951604" h="2522854">
                  <a:moveTo>
                    <a:pt x="1962150" y="1855724"/>
                  </a:moveTo>
                  <a:lnTo>
                    <a:pt x="2035175" y="1855724"/>
                  </a:lnTo>
                  <a:lnTo>
                    <a:pt x="2035175" y="1787461"/>
                  </a:lnTo>
                  <a:lnTo>
                    <a:pt x="1962150" y="1787461"/>
                  </a:lnTo>
                  <a:lnTo>
                    <a:pt x="1962150" y="1855724"/>
                  </a:lnTo>
                  <a:close/>
                </a:path>
                <a:path w="3951604" h="2522854">
                  <a:moveTo>
                    <a:pt x="2700401" y="1577975"/>
                  </a:moveTo>
                  <a:lnTo>
                    <a:pt x="2771838" y="1577975"/>
                  </a:lnTo>
                  <a:lnTo>
                    <a:pt x="2771838" y="1509712"/>
                  </a:lnTo>
                  <a:lnTo>
                    <a:pt x="2700401" y="1509712"/>
                  </a:lnTo>
                  <a:lnTo>
                    <a:pt x="2700401" y="1577975"/>
                  </a:lnTo>
                  <a:close/>
                </a:path>
                <a:path w="3951604" h="2522854">
                  <a:moveTo>
                    <a:pt x="1728851" y="514350"/>
                  </a:moveTo>
                  <a:lnTo>
                    <a:pt x="1800288" y="514350"/>
                  </a:lnTo>
                  <a:lnTo>
                    <a:pt x="1800288" y="446087"/>
                  </a:lnTo>
                  <a:lnTo>
                    <a:pt x="1728851" y="446087"/>
                  </a:lnTo>
                  <a:lnTo>
                    <a:pt x="1728851" y="514350"/>
                  </a:lnTo>
                  <a:close/>
                </a:path>
                <a:path w="3951604" h="2522854">
                  <a:moveTo>
                    <a:pt x="1746250" y="1374775"/>
                  </a:moveTo>
                  <a:lnTo>
                    <a:pt x="1819275" y="1374775"/>
                  </a:lnTo>
                  <a:lnTo>
                    <a:pt x="1819275" y="1306512"/>
                  </a:lnTo>
                  <a:lnTo>
                    <a:pt x="1746250" y="1306512"/>
                  </a:lnTo>
                  <a:lnTo>
                    <a:pt x="1746250" y="1374775"/>
                  </a:lnTo>
                  <a:close/>
                </a:path>
                <a:path w="3951604" h="2522854">
                  <a:moveTo>
                    <a:pt x="1881251" y="715899"/>
                  </a:moveTo>
                  <a:lnTo>
                    <a:pt x="1954276" y="715899"/>
                  </a:lnTo>
                  <a:lnTo>
                    <a:pt x="1954276" y="649224"/>
                  </a:lnTo>
                  <a:lnTo>
                    <a:pt x="1881251" y="649224"/>
                  </a:lnTo>
                  <a:lnTo>
                    <a:pt x="1881251" y="715899"/>
                  </a:lnTo>
                  <a:close/>
                </a:path>
                <a:path w="3951604" h="2522854">
                  <a:moveTo>
                    <a:pt x="3105150" y="2522474"/>
                  </a:moveTo>
                  <a:lnTo>
                    <a:pt x="3178175" y="2522474"/>
                  </a:lnTo>
                  <a:lnTo>
                    <a:pt x="3178175" y="2454211"/>
                  </a:lnTo>
                  <a:lnTo>
                    <a:pt x="3105150" y="2454211"/>
                  </a:lnTo>
                  <a:lnTo>
                    <a:pt x="3105150" y="2522474"/>
                  </a:lnTo>
                  <a:close/>
                </a:path>
                <a:path w="3951604" h="2522854">
                  <a:moveTo>
                    <a:pt x="2619375" y="1257300"/>
                  </a:moveTo>
                  <a:lnTo>
                    <a:pt x="2690811" y="1257300"/>
                  </a:lnTo>
                  <a:lnTo>
                    <a:pt x="2690811" y="1189037"/>
                  </a:lnTo>
                  <a:lnTo>
                    <a:pt x="2619375" y="1189037"/>
                  </a:lnTo>
                  <a:lnTo>
                    <a:pt x="2619375" y="1257300"/>
                  </a:lnTo>
                  <a:close/>
                </a:path>
                <a:path w="3951604" h="2522854">
                  <a:moveTo>
                    <a:pt x="2636901" y="1433449"/>
                  </a:moveTo>
                  <a:lnTo>
                    <a:pt x="2709926" y="1433449"/>
                  </a:lnTo>
                  <a:lnTo>
                    <a:pt x="2709926" y="1366774"/>
                  </a:lnTo>
                  <a:lnTo>
                    <a:pt x="2636901" y="1366774"/>
                  </a:lnTo>
                  <a:lnTo>
                    <a:pt x="2636901" y="1433449"/>
                  </a:lnTo>
                  <a:close/>
                </a:path>
                <a:path w="3951604" h="2522854">
                  <a:moveTo>
                    <a:pt x="2690876" y="750824"/>
                  </a:moveTo>
                  <a:lnTo>
                    <a:pt x="2763901" y="750824"/>
                  </a:lnTo>
                  <a:lnTo>
                    <a:pt x="2763901" y="682561"/>
                  </a:lnTo>
                  <a:lnTo>
                    <a:pt x="2690876" y="682561"/>
                  </a:lnTo>
                  <a:lnTo>
                    <a:pt x="2690876" y="750824"/>
                  </a:lnTo>
                  <a:close/>
                </a:path>
                <a:path w="3951604" h="2522854">
                  <a:moveTo>
                    <a:pt x="3006725" y="1046099"/>
                  </a:moveTo>
                  <a:lnTo>
                    <a:pt x="3078162" y="1046099"/>
                  </a:lnTo>
                  <a:lnTo>
                    <a:pt x="3078162" y="977836"/>
                  </a:lnTo>
                  <a:lnTo>
                    <a:pt x="3006725" y="977836"/>
                  </a:lnTo>
                  <a:lnTo>
                    <a:pt x="3006725" y="1046099"/>
                  </a:lnTo>
                  <a:close/>
                </a:path>
                <a:path w="3951604" h="2522854">
                  <a:moveTo>
                    <a:pt x="2259076" y="1096899"/>
                  </a:moveTo>
                  <a:lnTo>
                    <a:pt x="2332101" y="1096899"/>
                  </a:lnTo>
                  <a:lnTo>
                    <a:pt x="2332101" y="1028636"/>
                  </a:lnTo>
                  <a:lnTo>
                    <a:pt x="2259076" y="1028636"/>
                  </a:lnTo>
                  <a:lnTo>
                    <a:pt x="2259076" y="1096899"/>
                  </a:lnTo>
                  <a:close/>
                </a:path>
                <a:path w="3951604" h="2522854">
                  <a:moveTo>
                    <a:pt x="2035175" y="1501775"/>
                  </a:moveTo>
                  <a:lnTo>
                    <a:pt x="2106612" y="1501775"/>
                  </a:lnTo>
                  <a:lnTo>
                    <a:pt x="2106612" y="1433512"/>
                  </a:lnTo>
                  <a:lnTo>
                    <a:pt x="2035175" y="1433512"/>
                  </a:lnTo>
                  <a:lnTo>
                    <a:pt x="2035175" y="1501775"/>
                  </a:lnTo>
                  <a:close/>
                </a:path>
                <a:path w="3951604" h="2522854">
                  <a:moveTo>
                    <a:pt x="3384550" y="901700"/>
                  </a:moveTo>
                  <a:lnTo>
                    <a:pt x="3455987" y="901700"/>
                  </a:lnTo>
                  <a:lnTo>
                    <a:pt x="3455987" y="835025"/>
                  </a:lnTo>
                  <a:lnTo>
                    <a:pt x="3384550" y="835025"/>
                  </a:lnTo>
                  <a:lnTo>
                    <a:pt x="3384550" y="901700"/>
                  </a:lnTo>
                  <a:close/>
                </a:path>
                <a:path w="3951604" h="2522854">
                  <a:moveTo>
                    <a:pt x="2349500" y="2143125"/>
                  </a:moveTo>
                  <a:lnTo>
                    <a:pt x="2420936" y="2143125"/>
                  </a:lnTo>
                  <a:lnTo>
                    <a:pt x="2420936" y="2074862"/>
                  </a:lnTo>
                  <a:lnTo>
                    <a:pt x="2349500" y="2074862"/>
                  </a:lnTo>
                  <a:lnTo>
                    <a:pt x="2349500" y="2143125"/>
                  </a:lnTo>
                  <a:close/>
                </a:path>
                <a:path w="3951604" h="2522854">
                  <a:moveTo>
                    <a:pt x="3078226" y="295275"/>
                  </a:moveTo>
                  <a:lnTo>
                    <a:pt x="3151251" y="295275"/>
                  </a:lnTo>
                  <a:lnTo>
                    <a:pt x="3151251" y="227012"/>
                  </a:lnTo>
                  <a:lnTo>
                    <a:pt x="3078226" y="227012"/>
                  </a:lnTo>
                  <a:lnTo>
                    <a:pt x="3078226" y="295275"/>
                  </a:lnTo>
                  <a:close/>
                </a:path>
                <a:path w="3951604" h="2522854">
                  <a:moveTo>
                    <a:pt x="1746250" y="2033524"/>
                  </a:moveTo>
                  <a:lnTo>
                    <a:pt x="1819275" y="2033524"/>
                  </a:lnTo>
                  <a:lnTo>
                    <a:pt x="1819275" y="1965261"/>
                  </a:lnTo>
                  <a:lnTo>
                    <a:pt x="1746250" y="1965261"/>
                  </a:lnTo>
                  <a:lnTo>
                    <a:pt x="1746250" y="2033524"/>
                  </a:lnTo>
                  <a:close/>
                </a:path>
                <a:path w="3951604" h="2522854">
                  <a:moveTo>
                    <a:pt x="2655951" y="1442974"/>
                  </a:moveTo>
                  <a:lnTo>
                    <a:pt x="2727388" y="1442974"/>
                  </a:lnTo>
                  <a:lnTo>
                    <a:pt x="2727388" y="1374711"/>
                  </a:lnTo>
                  <a:lnTo>
                    <a:pt x="2655951" y="1374711"/>
                  </a:lnTo>
                  <a:lnTo>
                    <a:pt x="2655951" y="1442974"/>
                  </a:lnTo>
                  <a:close/>
                </a:path>
                <a:path w="3951604" h="2522854">
                  <a:moveTo>
                    <a:pt x="3654425" y="977900"/>
                  </a:moveTo>
                  <a:lnTo>
                    <a:pt x="3725862" y="977900"/>
                  </a:lnTo>
                  <a:lnTo>
                    <a:pt x="3725862" y="911225"/>
                  </a:lnTo>
                  <a:lnTo>
                    <a:pt x="3654425" y="911225"/>
                  </a:lnTo>
                  <a:lnTo>
                    <a:pt x="3654425" y="977900"/>
                  </a:lnTo>
                  <a:close/>
                </a:path>
                <a:path w="3951604" h="2522854">
                  <a:moveTo>
                    <a:pt x="1827276" y="623824"/>
                  </a:moveTo>
                  <a:lnTo>
                    <a:pt x="1900301" y="623824"/>
                  </a:lnTo>
                  <a:lnTo>
                    <a:pt x="1900301" y="555561"/>
                  </a:lnTo>
                  <a:lnTo>
                    <a:pt x="1827276" y="555561"/>
                  </a:lnTo>
                  <a:lnTo>
                    <a:pt x="1827276" y="623824"/>
                  </a:lnTo>
                  <a:close/>
                </a:path>
                <a:path w="3951604" h="2522854">
                  <a:moveTo>
                    <a:pt x="2979801" y="911225"/>
                  </a:moveTo>
                  <a:lnTo>
                    <a:pt x="3051237" y="911225"/>
                  </a:lnTo>
                  <a:lnTo>
                    <a:pt x="3051237" y="842962"/>
                  </a:lnTo>
                  <a:lnTo>
                    <a:pt x="2979801" y="842962"/>
                  </a:lnTo>
                  <a:lnTo>
                    <a:pt x="2979801" y="911225"/>
                  </a:lnTo>
                  <a:close/>
                </a:path>
                <a:path w="3951604" h="2522854">
                  <a:moveTo>
                    <a:pt x="2421001" y="277749"/>
                  </a:moveTo>
                  <a:lnTo>
                    <a:pt x="2494026" y="277749"/>
                  </a:lnTo>
                  <a:lnTo>
                    <a:pt x="2494026" y="211074"/>
                  </a:lnTo>
                  <a:lnTo>
                    <a:pt x="2421001" y="211074"/>
                  </a:lnTo>
                  <a:lnTo>
                    <a:pt x="2421001" y="277749"/>
                  </a:lnTo>
                  <a:close/>
                </a:path>
                <a:path w="3951604" h="2522854">
                  <a:moveTo>
                    <a:pt x="495300" y="758825"/>
                  </a:moveTo>
                  <a:lnTo>
                    <a:pt x="568325" y="758825"/>
                  </a:lnTo>
                  <a:lnTo>
                    <a:pt x="568325" y="692150"/>
                  </a:lnTo>
                  <a:lnTo>
                    <a:pt x="495300" y="692150"/>
                  </a:lnTo>
                  <a:lnTo>
                    <a:pt x="495300" y="758825"/>
                  </a:lnTo>
                  <a:close/>
                </a:path>
                <a:path w="3951604" h="2522854">
                  <a:moveTo>
                    <a:pt x="2663825" y="1568450"/>
                  </a:moveTo>
                  <a:lnTo>
                    <a:pt x="2736850" y="1568450"/>
                  </a:lnTo>
                  <a:lnTo>
                    <a:pt x="2736850" y="1501775"/>
                  </a:lnTo>
                  <a:lnTo>
                    <a:pt x="2663825" y="1501775"/>
                  </a:lnTo>
                  <a:lnTo>
                    <a:pt x="2663825" y="1568450"/>
                  </a:lnTo>
                  <a:close/>
                </a:path>
                <a:path w="3951604" h="2522854">
                  <a:moveTo>
                    <a:pt x="3546475" y="2108073"/>
                  </a:moveTo>
                  <a:lnTo>
                    <a:pt x="3617912" y="2108073"/>
                  </a:lnTo>
                  <a:lnTo>
                    <a:pt x="3617912" y="2041398"/>
                  </a:lnTo>
                  <a:lnTo>
                    <a:pt x="3546475" y="2041398"/>
                  </a:lnTo>
                  <a:lnTo>
                    <a:pt x="3546475" y="2108073"/>
                  </a:lnTo>
                  <a:close/>
                </a:path>
                <a:path w="3951604" h="2522854">
                  <a:moveTo>
                    <a:pt x="2403475" y="1181100"/>
                  </a:moveTo>
                  <a:lnTo>
                    <a:pt x="2474911" y="1181100"/>
                  </a:lnTo>
                  <a:lnTo>
                    <a:pt x="2474911" y="1112837"/>
                  </a:lnTo>
                  <a:lnTo>
                    <a:pt x="2403475" y="1112837"/>
                  </a:lnTo>
                  <a:lnTo>
                    <a:pt x="2403475" y="1181100"/>
                  </a:lnTo>
                  <a:close/>
                </a:path>
                <a:path w="3951604" h="2522854">
                  <a:moveTo>
                    <a:pt x="2079625" y="1265174"/>
                  </a:moveTo>
                  <a:lnTo>
                    <a:pt x="2151062" y="1265174"/>
                  </a:lnTo>
                  <a:lnTo>
                    <a:pt x="2151062" y="1196911"/>
                  </a:lnTo>
                  <a:lnTo>
                    <a:pt x="2079625" y="1196911"/>
                  </a:lnTo>
                  <a:lnTo>
                    <a:pt x="2079625" y="1265174"/>
                  </a:lnTo>
                  <a:close/>
                </a:path>
                <a:path w="3951604" h="2522854">
                  <a:moveTo>
                    <a:pt x="2393950" y="168275"/>
                  </a:moveTo>
                  <a:lnTo>
                    <a:pt x="2466975" y="168275"/>
                  </a:lnTo>
                  <a:lnTo>
                    <a:pt x="2466975" y="100012"/>
                  </a:lnTo>
                  <a:lnTo>
                    <a:pt x="2393950" y="100012"/>
                  </a:lnTo>
                  <a:lnTo>
                    <a:pt x="2393950" y="168275"/>
                  </a:lnTo>
                  <a:close/>
                </a:path>
                <a:path w="3951604" h="2522854">
                  <a:moveTo>
                    <a:pt x="2232025" y="784225"/>
                  </a:moveTo>
                  <a:lnTo>
                    <a:pt x="2305050" y="784225"/>
                  </a:lnTo>
                  <a:lnTo>
                    <a:pt x="2305050" y="715962"/>
                  </a:lnTo>
                  <a:lnTo>
                    <a:pt x="2232025" y="715962"/>
                  </a:lnTo>
                  <a:lnTo>
                    <a:pt x="2232025" y="784225"/>
                  </a:lnTo>
                  <a:close/>
                </a:path>
                <a:path w="3951604" h="2522854">
                  <a:moveTo>
                    <a:pt x="2879725" y="1104900"/>
                  </a:moveTo>
                  <a:lnTo>
                    <a:pt x="2952750" y="1104900"/>
                  </a:lnTo>
                  <a:lnTo>
                    <a:pt x="2952750" y="1036637"/>
                  </a:lnTo>
                  <a:lnTo>
                    <a:pt x="2879725" y="1036637"/>
                  </a:lnTo>
                  <a:lnTo>
                    <a:pt x="2879725" y="1104900"/>
                  </a:lnTo>
                  <a:close/>
                </a:path>
                <a:path w="3951604" h="2522854">
                  <a:moveTo>
                    <a:pt x="0" y="150749"/>
                  </a:moveTo>
                  <a:lnTo>
                    <a:pt x="73025" y="150749"/>
                  </a:lnTo>
                  <a:lnTo>
                    <a:pt x="73025" y="84074"/>
                  </a:lnTo>
                  <a:lnTo>
                    <a:pt x="0" y="84074"/>
                  </a:lnTo>
                  <a:lnTo>
                    <a:pt x="0" y="150749"/>
                  </a:lnTo>
                  <a:close/>
                </a:path>
                <a:path w="3951604" h="2522854">
                  <a:moveTo>
                    <a:pt x="1692275" y="547624"/>
                  </a:moveTo>
                  <a:lnTo>
                    <a:pt x="1765300" y="547624"/>
                  </a:lnTo>
                  <a:lnTo>
                    <a:pt x="1765300" y="480949"/>
                  </a:lnTo>
                  <a:lnTo>
                    <a:pt x="1692275" y="480949"/>
                  </a:lnTo>
                  <a:lnTo>
                    <a:pt x="1692275" y="547624"/>
                  </a:lnTo>
                  <a:close/>
                </a:path>
                <a:path w="3951604" h="2522854">
                  <a:moveTo>
                    <a:pt x="3879850" y="66675"/>
                  </a:moveTo>
                  <a:lnTo>
                    <a:pt x="3951287" y="66675"/>
                  </a:lnTo>
                  <a:lnTo>
                    <a:pt x="3951287" y="0"/>
                  </a:lnTo>
                  <a:lnTo>
                    <a:pt x="3879850" y="0"/>
                  </a:lnTo>
                  <a:lnTo>
                    <a:pt x="3879850" y="66675"/>
                  </a:lnTo>
                  <a:close/>
                </a:path>
                <a:path w="3951604" h="2522854">
                  <a:moveTo>
                    <a:pt x="107950" y="236474"/>
                  </a:moveTo>
                  <a:lnTo>
                    <a:pt x="180975" y="236474"/>
                  </a:lnTo>
                  <a:lnTo>
                    <a:pt x="180975" y="168211"/>
                  </a:lnTo>
                  <a:lnTo>
                    <a:pt x="107950" y="168211"/>
                  </a:lnTo>
                  <a:lnTo>
                    <a:pt x="107950" y="236474"/>
                  </a:lnTo>
                  <a:close/>
                </a:path>
                <a:path w="3951604" h="2522854">
                  <a:moveTo>
                    <a:pt x="2574925" y="346075"/>
                  </a:moveTo>
                  <a:lnTo>
                    <a:pt x="2646361" y="346075"/>
                  </a:lnTo>
                  <a:lnTo>
                    <a:pt x="2646361" y="277812"/>
                  </a:lnTo>
                  <a:lnTo>
                    <a:pt x="2574925" y="277812"/>
                  </a:lnTo>
                  <a:lnTo>
                    <a:pt x="2574925" y="346075"/>
                  </a:lnTo>
                  <a:close/>
                </a:path>
                <a:path w="3951604" h="2522854">
                  <a:moveTo>
                    <a:pt x="2592451" y="801624"/>
                  </a:moveTo>
                  <a:lnTo>
                    <a:pt x="2663888" y="801624"/>
                  </a:lnTo>
                  <a:lnTo>
                    <a:pt x="2663888" y="733361"/>
                  </a:lnTo>
                  <a:lnTo>
                    <a:pt x="2592451" y="733361"/>
                  </a:lnTo>
                  <a:lnTo>
                    <a:pt x="2592451" y="801624"/>
                  </a:lnTo>
                  <a:close/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13225" y="4976811"/>
              <a:ext cx="73025" cy="68580"/>
            </a:xfrm>
            <a:custGeom>
              <a:avLst/>
              <a:gdLst/>
              <a:ahLst/>
              <a:cxnLst/>
              <a:rect l="l" t="t" r="r" b="b"/>
              <a:pathLst>
                <a:path w="73025" h="68579">
                  <a:moveTo>
                    <a:pt x="73025" y="0"/>
                  </a:moveTo>
                  <a:lnTo>
                    <a:pt x="0" y="0"/>
                  </a:lnTo>
                  <a:lnTo>
                    <a:pt x="0" y="68263"/>
                  </a:lnTo>
                  <a:lnTo>
                    <a:pt x="73025" y="68263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13225" y="4976811"/>
              <a:ext cx="73025" cy="68580"/>
            </a:xfrm>
            <a:custGeom>
              <a:avLst/>
              <a:gdLst/>
              <a:ahLst/>
              <a:cxnLst/>
              <a:rect l="l" t="t" r="r" b="b"/>
              <a:pathLst>
                <a:path w="73025" h="68579">
                  <a:moveTo>
                    <a:pt x="0" y="68263"/>
                  </a:moveTo>
                  <a:lnTo>
                    <a:pt x="73025" y="68263"/>
                  </a:lnTo>
                  <a:lnTo>
                    <a:pt x="73025" y="0"/>
                  </a:lnTo>
                  <a:lnTo>
                    <a:pt x="0" y="0"/>
                  </a:lnTo>
                  <a:lnTo>
                    <a:pt x="0" y="68263"/>
                  </a:lnTo>
                  <a:close/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51" y="294131"/>
              <a:ext cx="8372856" cy="499872"/>
            </a:xfrm>
            <a:prstGeom prst="rect">
              <a:avLst/>
            </a:prstGeom>
          </p:spPr>
        </p:pic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478942" y="374650"/>
            <a:ext cx="79876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>
                <a:solidFill>
                  <a:srgbClr val="000000"/>
                </a:solidFill>
              </a:rPr>
              <a:t>The</a:t>
            </a:r>
            <a:r>
              <a:rPr dirty="0" sz="2400" spc="-175">
                <a:solidFill>
                  <a:srgbClr val="000000"/>
                </a:solidFill>
              </a:rPr>
              <a:t> </a:t>
            </a:r>
            <a:r>
              <a:rPr dirty="0" sz="2400" spc="-50">
                <a:solidFill>
                  <a:srgbClr val="000000"/>
                </a:solidFill>
              </a:rPr>
              <a:t>nearest</a:t>
            </a:r>
            <a:r>
              <a:rPr dirty="0" sz="2400" spc="-180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neighbor</a:t>
            </a:r>
            <a:r>
              <a:rPr dirty="0" sz="2400" spc="-210">
                <a:solidFill>
                  <a:srgbClr val="000000"/>
                </a:solidFill>
              </a:rPr>
              <a:t> </a:t>
            </a:r>
            <a:r>
              <a:rPr dirty="0" sz="2400" spc="-55">
                <a:solidFill>
                  <a:srgbClr val="000000"/>
                </a:solidFill>
              </a:rPr>
              <a:t>algorithm</a:t>
            </a:r>
            <a:r>
              <a:rPr dirty="0" sz="2400" spc="-225">
                <a:solidFill>
                  <a:srgbClr val="000000"/>
                </a:solidFill>
              </a:rPr>
              <a:t> </a:t>
            </a:r>
            <a:r>
              <a:rPr dirty="0" sz="2400" spc="-240">
                <a:solidFill>
                  <a:srgbClr val="000000"/>
                </a:solidFill>
              </a:rPr>
              <a:t>is</a:t>
            </a:r>
            <a:r>
              <a:rPr dirty="0" sz="2400" spc="-204">
                <a:solidFill>
                  <a:srgbClr val="000000"/>
                </a:solidFill>
              </a:rPr>
              <a:t> </a:t>
            </a:r>
            <a:r>
              <a:rPr dirty="0" sz="2400" spc="-114">
                <a:solidFill>
                  <a:srgbClr val="000000"/>
                </a:solidFill>
              </a:rPr>
              <a:t>sensitive</a:t>
            </a:r>
            <a:r>
              <a:rPr dirty="0" sz="2400" spc="-229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to</a:t>
            </a:r>
            <a:r>
              <a:rPr dirty="0" sz="2400" spc="-180">
                <a:solidFill>
                  <a:srgbClr val="000000"/>
                </a:solidFill>
              </a:rPr>
              <a:t> </a:t>
            </a:r>
            <a:r>
              <a:rPr dirty="0" sz="2400" spc="-55">
                <a:solidFill>
                  <a:srgbClr val="000000"/>
                </a:solidFill>
              </a:rPr>
              <a:t>outliers…</a:t>
            </a:r>
            <a:endParaRPr sz="2400"/>
          </a:p>
        </p:txBody>
      </p:sp>
      <p:sp>
        <p:nvSpPr>
          <p:cNvPr id="47" name="object 47"/>
          <p:cNvSpPr txBox="1"/>
          <p:nvPr/>
        </p:nvSpPr>
        <p:spPr>
          <a:xfrm>
            <a:off x="573430" y="6165900"/>
            <a:ext cx="30702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 MT"/>
                <a:cs typeface="Arial MT"/>
              </a:rPr>
              <a:t>The</a:t>
            </a:r>
            <a:r>
              <a:rPr dirty="0" sz="2800" spc="-1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solution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is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to…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55219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25"/>
              <a:t>O</a:t>
            </a:r>
            <a:r>
              <a:rPr dirty="0" sz="4000" spc="-320"/>
              <a:t> </a:t>
            </a:r>
            <a:r>
              <a:rPr dirty="0" sz="4000" spc="110"/>
              <a:t>que</a:t>
            </a:r>
            <a:r>
              <a:rPr dirty="0" sz="4000" spc="-300"/>
              <a:t> </a:t>
            </a:r>
            <a:r>
              <a:rPr dirty="0" sz="4000" spc="215"/>
              <a:t>é</a:t>
            </a:r>
            <a:r>
              <a:rPr dirty="0" sz="4000" spc="-320"/>
              <a:t> </a:t>
            </a:r>
            <a:r>
              <a:rPr dirty="0" sz="4000" spc="75"/>
              <a:t>Data</a:t>
            </a:r>
            <a:r>
              <a:rPr dirty="0" sz="4000" spc="-300"/>
              <a:t> </a:t>
            </a:r>
            <a:r>
              <a:rPr dirty="0" sz="4000" spc="-15"/>
              <a:t>Mining?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830986" y="1804542"/>
            <a:ext cx="74803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tabLst>
                <a:tab pos="286385" algn="l"/>
              </a:tabLst>
            </a:pPr>
            <a:r>
              <a:rPr dirty="0" sz="1200" spc="-40">
                <a:solidFill>
                  <a:srgbClr val="93C500"/>
                </a:solidFill>
                <a:latin typeface="Microsoft Sans Serif"/>
                <a:cs typeface="Microsoft Sans Serif"/>
              </a:rPr>
              <a:t>🞇	</a:t>
            </a:r>
            <a:r>
              <a:rPr dirty="0" sz="1600" spc="20">
                <a:solidFill>
                  <a:srgbClr val="3D3C2C"/>
                </a:solidFill>
                <a:latin typeface="Verdana"/>
                <a:cs typeface="Verdana"/>
              </a:rPr>
              <a:t>Data</a:t>
            </a:r>
            <a:r>
              <a:rPr dirty="0" sz="1600" spc="-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3D3C2C"/>
                </a:solidFill>
                <a:latin typeface="Verdana"/>
                <a:cs typeface="Verdana"/>
              </a:rPr>
              <a:t>Mining</a:t>
            </a:r>
            <a:r>
              <a:rPr dirty="0" sz="1600" spc="-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80">
                <a:solidFill>
                  <a:srgbClr val="3D3C2C"/>
                </a:solidFill>
                <a:latin typeface="Verdana"/>
                <a:cs typeface="Verdana"/>
              </a:rPr>
              <a:t>é</a:t>
            </a:r>
            <a:r>
              <a:rPr dirty="0" sz="1600" spc="-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3D3C2C"/>
                </a:solidFill>
                <a:latin typeface="Verdana"/>
                <a:cs typeface="Verdana"/>
              </a:rPr>
              <a:t>um </a:t>
            </a:r>
            <a:r>
              <a:rPr dirty="0" sz="1600" spc="-30">
                <a:solidFill>
                  <a:srgbClr val="3D3C2C"/>
                </a:solidFill>
                <a:latin typeface="Verdana"/>
                <a:cs typeface="Verdana"/>
              </a:rPr>
              <a:t>passo</a:t>
            </a:r>
            <a:r>
              <a:rPr dirty="0" sz="1600" spc="-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110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1600" spc="-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3D3C2C"/>
                </a:solidFill>
                <a:latin typeface="Verdana"/>
                <a:cs typeface="Verdana"/>
              </a:rPr>
              <a:t>KDD</a:t>
            </a:r>
            <a:r>
              <a:rPr dirty="0" sz="1600" spc="-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40">
                <a:solidFill>
                  <a:srgbClr val="3D3C2C"/>
                </a:solidFill>
                <a:latin typeface="Verdana"/>
                <a:cs typeface="Verdana"/>
              </a:rPr>
              <a:t>que</a:t>
            </a:r>
            <a:r>
              <a:rPr dirty="0" sz="1600" spc="-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3D3C2C"/>
                </a:solidFill>
                <a:latin typeface="Verdana"/>
                <a:cs typeface="Verdana"/>
              </a:rPr>
              <a:t>aplica</a:t>
            </a:r>
            <a:r>
              <a:rPr dirty="0" sz="1600" spc="-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3D3C2C"/>
                </a:solidFill>
                <a:latin typeface="Verdana"/>
                <a:cs typeface="Verdana"/>
              </a:rPr>
              <a:t>algoritmos </a:t>
            </a:r>
            <a:r>
              <a:rPr dirty="0" sz="1600">
                <a:solidFill>
                  <a:srgbClr val="3D3C2C"/>
                </a:solidFill>
                <a:latin typeface="Verdana"/>
                <a:cs typeface="Verdana"/>
              </a:rPr>
              <a:t>específicos</a:t>
            </a:r>
            <a:r>
              <a:rPr dirty="0" sz="1600" spc="-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35">
                <a:solidFill>
                  <a:srgbClr val="3D3C2C"/>
                </a:solidFill>
                <a:latin typeface="Verdana"/>
                <a:cs typeface="Verdana"/>
              </a:rPr>
              <a:t>para </a:t>
            </a:r>
            <a:r>
              <a:rPr dirty="0" sz="1600" spc="-5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7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1600" spc="-165">
                <a:solidFill>
                  <a:srgbClr val="3D3C2C"/>
                </a:solidFill>
                <a:latin typeface="Verdana"/>
                <a:cs typeface="Verdana"/>
              </a:rPr>
              <a:t>x</a:t>
            </a:r>
            <a:r>
              <a:rPr dirty="0" sz="1600" spc="-12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1600" spc="-80">
                <a:solidFill>
                  <a:srgbClr val="3D3C2C"/>
                </a:solidFill>
                <a:latin typeface="Verdana"/>
                <a:cs typeface="Verdana"/>
              </a:rPr>
              <a:t>ra</a:t>
            </a:r>
            <a:r>
              <a:rPr dirty="0" sz="1600" spc="-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600" spc="-204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1600" spc="-1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10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1600" spc="10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1600" spc="5">
                <a:solidFill>
                  <a:srgbClr val="3D3C2C"/>
                </a:solidFill>
                <a:latin typeface="Verdana"/>
                <a:cs typeface="Verdana"/>
              </a:rPr>
              <a:t>drõ</a:t>
            </a:r>
            <a:r>
              <a:rPr dirty="0" sz="160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1600" spc="-21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600" spc="-1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1600" spc="-1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105">
                <a:solidFill>
                  <a:srgbClr val="3D3C2C"/>
                </a:solidFill>
                <a:latin typeface="Verdana"/>
                <a:cs typeface="Verdana"/>
              </a:rPr>
              <a:t>p</a:t>
            </a:r>
            <a:r>
              <a:rPr dirty="0" sz="1600" spc="10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1600" spc="-15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1600" spc="-16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1600" spc="-1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600" spc="-204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1600" spc="-10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8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1600" spc="8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1600" spc="-11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600" spc="30">
                <a:solidFill>
                  <a:srgbClr val="3D3C2C"/>
                </a:solidFill>
                <a:latin typeface="Verdana"/>
                <a:cs typeface="Verdana"/>
              </a:rPr>
              <a:t>dados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188" y="2353411"/>
            <a:ext cx="7615174" cy="347332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804" y="105156"/>
              <a:ext cx="7543800" cy="5821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804" y="531875"/>
              <a:ext cx="3540252" cy="5821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1568" y="531875"/>
              <a:ext cx="592836" cy="5821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451" y="531875"/>
              <a:ext cx="4620767" cy="5821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804" y="958595"/>
              <a:ext cx="2307336" cy="58216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6303" y="200024"/>
            <a:ext cx="69907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>
                <a:solidFill>
                  <a:srgbClr val="000000"/>
                </a:solidFill>
              </a:rPr>
              <a:t>W</a:t>
            </a:r>
            <a:r>
              <a:rPr dirty="0" sz="2800" spc="145">
                <a:solidFill>
                  <a:srgbClr val="000000"/>
                </a:solidFill>
              </a:rPr>
              <a:t>e</a:t>
            </a:r>
            <a:r>
              <a:rPr dirty="0" sz="2800" spc="-165">
                <a:solidFill>
                  <a:srgbClr val="000000"/>
                </a:solidFill>
              </a:rPr>
              <a:t> </a:t>
            </a:r>
            <a:r>
              <a:rPr dirty="0" sz="2800" spc="170">
                <a:solidFill>
                  <a:srgbClr val="000000"/>
                </a:solidFill>
              </a:rPr>
              <a:t>can</a:t>
            </a:r>
            <a:r>
              <a:rPr dirty="0" sz="2800" spc="-210">
                <a:solidFill>
                  <a:srgbClr val="000000"/>
                </a:solidFill>
              </a:rPr>
              <a:t> </a:t>
            </a:r>
            <a:r>
              <a:rPr dirty="0" sz="2800" spc="-25">
                <a:solidFill>
                  <a:srgbClr val="000000"/>
                </a:solidFill>
              </a:rPr>
              <a:t>general</a:t>
            </a:r>
            <a:r>
              <a:rPr dirty="0" sz="2800" spc="-5">
                <a:solidFill>
                  <a:srgbClr val="000000"/>
                </a:solidFill>
              </a:rPr>
              <a:t>i</a:t>
            </a:r>
            <a:r>
              <a:rPr dirty="0" sz="2800" spc="-70">
                <a:solidFill>
                  <a:srgbClr val="000000"/>
                </a:solidFill>
              </a:rPr>
              <a:t>ze</a:t>
            </a:r>
            <a:r>
              <a:rPr dirty="0" sz="2800" spc="-180">
                <a:solidFill>
                  <a:srgbClr val="000000"/>
                </a:solidFill>
              </a:rPr>
              <a:t> </a:t>
            </a:r>
            <a:r>
              <a:rPr dirty="0" sz="2800" spc="-25">
                <a:solidFill>
                  <a:srgbClr val="000000"/>
                </a:solidFill>
              </a:rPr>
              <a:t>the</a:t>
            </a:r>
            <a:r>
              <a:rPr dirty="0" sz="2800" spc="-190">
                <a:solidFill>
                  <a:srgbClr val="000000"/>
                </a:solidFill>
              </a:rPr>
              <a:t> </a:t>
            </a:r>
            <a:r>
              <a:rPr dirty="0" sz="2800" spc="100">
                <a:solidFill>
                  <a:srgbClr val="000000"/>
                </a:solidFill>
              </a:rPr>
              <a:t>ne</a:t>
            </a:r>
            <a:r>
              <a:rPr dirty="0" sz="2800" spc="90">
                <a:solidFill>
                  <a:srgbClr val="000000"/>
                </a:solidFill>
              </a:rPr>
              <a:t>a</a:t>
            </a:r>
            <a:r>
              <a:rPr dirty="0" sz="2800" spc="-195">
                <a:solidFill>
                  <a:srgbClr val="000000"/>
                </a:solidFill>
              </a:rPr>
              <a:t>re</a:t>
            </a:r>
            <a:r>
              <a:rPr dirty="0" sz="2800" spc="-215">
                <a:solidFill>
                  <a:srgbClr val="000000"/>
                </a:solidFill>
              </a:rPr>
              <a:t>s</a:t>
            </a:r>
            <a:r>
              <a:rPr dirty="0" sz="2800" spc="-160">
                <a:solidFill>
                  <a:srgbClr val="000000"/>
                </a:solidFill>
              </a:rPr>
              <a:t>t</a:t>
            </a:r>
            <a:r>
              <a:rPr dirty="0" sz="2800" spc="-170">
                <a:solidFill>
                  <a:srgbClr val="000000"/>
                </a:solidFill>
              </a:rPr>
              <a:t> </a:t>
            </a:r>
            <a:r>
              <a:rPr dirty="0" sz="2800" spc="-55">
                <a:solidFill>
                  <a:srgbClr val="000000"/>
                </a:solidFill>
              </a:rPr>
              <a:t>ne</a:t>
            </a:r>
            <a:r>
              <a:rPr dirty="0" sz="2800" spc="-20">
                <a:solidFill>
                  <a:srgbClr val="000000"/>
                </a:solidFill>
              </a:rPr>
              <a:t>i</a:t>
            </a:r>
            <a:r>
              <a:rPr dirty="0" sz="2800">
                <a:solidFill>
                  <a:srgbClr val="000000"/>
                </a:solidFill>
              </a:rPr>
              <a:t>ghbor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546303" y="626821"/>
            <a:ext cx="7830820" cy="1978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486409">
              <a:lnSpc>
                <a:spcPct val="100000"/>
              </a:lnSpc>
              <a:spcBef>
                <a:spcPts val="95"/>
              </a:spcBef>
            </a:pPr>
            <a:r>
              <a:rPr dirty="0" sz="2800" spc="-55">
                <a:latin typeface="Verdana"/>
                <a:cs typeface="Verdana"/>
              </a:rPr>
              <a:t>algor</a:t>
            </a:r>
            <a:r>
              <a:rPr dirty="0" sz="2800" spc="-15">
                <a:latin typeface="Verdana"/>
                <a:cs typeface="Verdana"/>
              </a:rPr>
              <a:t>i</a:t>
            </a:r>
            <a:r>
              <a:rPr dirty="0" sz="2800" spc="-110">
                <a:latin typeface="Verdana"/>
                <a:cs typeface="Verdana"/>
              </a:rPr>
              <a:t>thm</a:t>
            </a:r>
            <a:r>
              <a:rPr dirty="0" sz="2800" spc="-210">
                <a:latin typeface="Verdana"/>
                <a:cs typeface="Verdana"/>
              </a:rPr>
              <a:t> </a:t>
            </a:r>
            <a:r>
              <a:rPr dirty="0" sz="2800" spc="-165">
                <a:latin typeface="Verdana"/>
                <a:cs typeface="Verdana"/>
              </a:rPr>
              <a:t>t</a:t>
            </a:r>
            <a:r>
              <a:rPr dirty="0" sz="2800" spc="130">
                <a:latin typeface="Verdana"/>
                <a:cs typeface="Verdana"/>
              </a:rPr>
              <a:t>o</a:t>
            </a:r>
            <a:r>
              <a:rPr dirty="0" sz="2800" spc="-210">
                <a:latin typeface="Verdana"/>
                <a:cs typeface="Verdana"/>
              </a:rPr>
              <a:t> </a:t>
            </a:r>
            <a:r>
              <a:rPr dirty="0" sz="2800" spc="-25">
                <a:latin typeface="Verdana"/>
                <a:cs typeface="Verdana"/>
              </a:rPr>
              <a:t>the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-280">
                <a:latin typeface="Verdana"/>
                <a:cs typeface="Verdana"/>
              </a:rPr>
              <a:t>K</a:t>
            </a:r>
            <a:r>
              <a:rPr dirty="0" sz="2800" spc="-345">
                <a:latin typeface="Verdana"/>
                <a:cs typeface="Verdana"/>
              </a:rPr>
              <a:t>-</a:t>
            </a:r>
            <a:r>
              <a:rPr dirty="0" sz="2800" spc="-225">
                <a:latin typeface="Verdana"/>
                <a:cs typeface="Verdana"/>
              </a:rPr>
              <a:t> </a:t>
            </a:r>
            <a:r>
              <a:rPr dirty="0" sz="2800" spc="40">
                <a:latin typeface="Verdana"/>
                <a:cs typeface="Verdana"/>
              </a:rPr>
              <a:t>n</a:t>
            </a:r>
            <a:r>
              <a:rPr dirty="0" sz="2800" spc="25">
                <a:latin typeface="Verdana"/>
                <a:cs typeface="Verdana"/>
              </a:rPr>
              <a:t>e</a:t>
            </a:r>
            <a:r>
              <a:rPr dirty="0" sz="2800">
                <a:latin typeface="Verdana"/>
                <a:cs typeface="Verdana"/>
              </a:rPr>
              <a:t>ar</a:t>
            </a:r>
            <a:r>
              <a:rPr dirty="0" sz="2800" spc="-5">
                <a:latin typeface="Verdana"/>
                <a:cs typeface="Verdana"/>
              </a:rPr>
              <a:t>e</a:t>
            </a:r>
            <a:r>
              <a:rPr dirty="0" sz="2800" spc="-310">
                <a:latin typeface="Verdana"/>
                <a:cs typeface="Verdana"/>
              </a:rPr>
              <a:t>s</a:t>
            </a:r>
            <a:r>
              <a:rPr dirty="0" sz="2800" spc="-229">
                <a:latin typeface="Verdana"/>
                <a:cs typeface="Verdana"/>
              </a:rPr>
              <a:t>t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40">
                <a:latin typeface="Verdana"/>
                <a:cs typeface="Verdana"/>
              </a:rPr>
              <a:t>n</a:t>
            </a:r>
            <a:r>
              <a:rPr dirty="0" sz="2800" spc="25">
                <a:latin typeface="Verdana"/>
                <a:cs typeface="Verdana"/>
              </a:rPr>
              <a:t>e</a:t>
            </a:r>
            <a:r>
              <a:rPr dirty="0" sz="2800" spc="-200">
                <a:latin typeface="Verdana"/>
                <a:cs typeface="Verdana"/>
              </a:rPr>
              <a:t>i</a:t>
            </a:r>
            <a:r>
              <a:rPr dirty="0" sz="2800">
                <a:latin typeface="Verdana"/>
                <a:cs typeface="Verdana"/>
              </a:rPr>
              <a:t>ghbor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-235">
                <a:latin typeface="Verdana"/>
                <a:cs typeface="Verdana"/>
              </a:rPr>
              <a:t>(</a:t>
            </a:r>
            <a:r>
              <a:rPr dirty="0" sz="2800" spc="-114">
                <a:latin typeface="Verdana"/>
                <a:cs typeface="Verdana"/>
              </a:rPr>
              <a:t>KN</a:t>
            </a:r>
            <a:r>
              <a:rPr dirty="0" sz="2800" spc="-130">
                <a:latin typeface="Verdana"/>
                <a:cs typeface="Verdana"/>
              </a:rPr>
              <a:t>N</a:t>
            </a:r>
            <a:r>
              <a:rPr dirty="0" sz="2800" spc="-204">
                <a:latin typeface="Verdana"/>
                <a:cs typeface="Verdana"/>
              </a:rPr>
              <a:t>)  </a:t>
            </a:r>
            <a:r>
              <a:rPr dirty="0" sz="2800" spc="-85">
                <a:latin typeface="Verdana"/>
                <a:cs typeface="Verdana"/>
              </a:rPr>
              <a:t>algorithm.</a:t>
            </a:r>
            <a:endParaRPr sz="2800">
              <a:latin typeface="Verdana"/>
              <a:cs typeface="Verdana"/>
            </a:endParaRPr>
          </a:p>
          <a:p>
            <a:pPr algn="just" marL="12700" marR="5080">
              <a:lnSpc>
                <a:spcPct val="100000"/>
              </a:lnSpc>
              <a:spcBef>
                <a:spcPts val="20"/>
              </a:spcBef>
            </a:pPr>
            <a:r>
              <a:rPr dirty="0" sz="2400" spc="5">
                <a:latin typeface="Verdana"/>
                <a:cs typeface="Verdana"/>
              </a:rPr>
              <a:t>We</a:t>
            </a:r>
            <a:r>
              <a:rPr dirty="0" sz="2400" spc="-150">
                <a:latin typeface="Verdana"/>
                <a:cs typeface="Verdana"/>
              </a:rPr>
              <a:t> </a:t>
            </a:r>
            <a:r>
              <a:rPr dirty="0" sz="2400" spc="-45">
                <a:latin typeface="Verdana"/>
                <a:cs typeface="Verdana"/>
              </a:rPr>
              <a:t>measure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20">
                <a:latin typeface="Verdana"/>
                <a:cs typeface="Verdana"/>
              </a:rPr>
              <a:t>the</a:t>
            </a:r>
            <a:r>
              <a:rPr dirty="0" sz="2400" spc="-185">
                <a:latin typeface="Verdana"/>
                <a:cs typeface="Verdana"/>
              </a:rPr>
              <a:t> </a:t>
            </a:r>
            <a:r>
              <a:rPr dirty="0" sz="2400" spc="10">
                <a:latin typeface="Verdana"/>
                <a:cs typeface="Verdana"/>
              </a:rPr>
              <a:t>distance</a:t>
            </a:r>
            <a:r>
              <a:rPr dirty="0" sz="2400" spc="-21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to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20">
                <a:latin typeface="Verdana"/>
                <a:cs typeface="Verdana"/>
              </a:rPr>
              <a:t>the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55">
                <a:latin typeface="Verdana"/>
                <a:cs typeface="Verdana"/>
              </a:rPr>
              <a:t>nearest</a:t>
            </a:r>
            <a:r>
              <a:rPr dirty="0" sz="2400" spc="-180">
                <a:latin typeface="Verdana"/>
                <a:cs typeface="Verdana"/>
              </a:rPr>
              <a:t> </a:t>
            </a:r>
            <a:r>
              <a:rPr dirty="0" sz="2400" spc="-245">
                <a:latin typeface="Verdana"/>
                <a:cs typeface="Verdana"/>
              </a:rPr>
              <a:t>K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70">
                <a:latin typeface="Verdana"/>
                <a:cs typeface="Verdana"/>
              </a:rPr>
              <a:t>instances, </a:t>
            </a:r>
            <a:r>
              <a:rPr dirty="0" sz="2400" spc="-830">
                <a:latin typeface="Verdana"/>
                <a:cs typeface="Verdana"/>
              </a:rPr>
              <a:t> </a:t>
            </a:r>
            <a:r>
              <a:rPr dirty="0" sz="2400" spc="95">
                <a:latin typeface="Verdana"/>
                <a:cs typeface="Verdana"/>
              </a:rPr>
              <a:t>and</a:t>
            </a:r>
            <a:r>
              <a:rPr dirty="0" sz="2400" spc="-200">
                <a:latin typeface="Verdana"/>
                <a:cs typeface="Verdana"/>
              </a:rPr>
              <a:t> </a:t>
            </a:r>
            <a:r>
              <a:rPr dirty="0" sz="2400" spc="-65">
                <a:latin typeface="Verdana"/>
                <a:cs typeface="Verdana"/>
              </a:rPr>
              <a:t>let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40">
                <a:latin typeface="Verdana"/>
                <a:cs typeface="Verdana"/>
              </a:rPr>
              <a:t>them</a:t>
            </a:r>
            <a:r>
              <a:rPr dirty="0" sz="2400" spc="-190">
                <a:latin typeface="Verdana"/>
                <a:cs typeface="Verdana"/>
              </a:rPr>
              <a:t> </a:t>
            </a:r>
            <a:r>
              <a:rPr dirty="0" sz="2400" spc="-35">
                <a:latin typeface="Verdana"/>
                <a:cs typeface="Verdana"/>
              </a:rPr>
              <a:t>vote.</a:t>
            </a:r>
            <a:r>
              <a:rPr dirty="0" sz="2400" spc="-215">
                <a:latin typeface="Verdana"/>
                <a:cs typeface="Verdana"/>
              </a:rPr>
              <a:t> </a:t>
            </a:r>
            <a:r>
              <a:rPr dirty="0" sz="2400" spc="-245">
                <a:latin typeface="Verdana"/>
                <a:cs typeface="Verdana"/>
              </a:rPr>
              <a:t>K</a:t>
            </a:r>
            <a:r>
              <a:rPr dirty="0" sz="2400" spc="-185">
                <a:latin typeface="Verdana"/>
                <a:cs typeface="Verdana"/>
              </a:rPr>
              <a:t> </a:t>
            </a:r>
            <a:r>
              <a:rPr dirty="0" sz="2400" spc="-240">
                <a:latin typeface="Verdana"/>
                <a:cs typeface="Verdana"/>
              </a:rPr>
              <a:t>is</a:t>
            </a:r>
            <a:r>
              <a:rPr dirty="0" sz="2400" spc="-204">
                <a:latin typeface="Verdana"/>
                <a:cs typeface="Verdana"/>
              </a:rPr>
              <a:t> </a:t>
            </a:r>
            <a:r>
              <a:rPr dirty="0" sz="2400" spc="-35">
                <a:latin typeface="Verdana"/>
                <a:cs typeface="Verdana"/>
              </a:rPr>
              <a:t>typically</a:t>
            </a:r>
            <a:r>
              <a:rPr dirty="0" sz="2400" spc="-229">
                <a:latin typeface="Verdana"/>
                <a:cs typeface="Verdana"/>
              </a:rPr>
              <a:t> </a:t>
            </a:r>
            <a:r>
              <a:rPr dirty="0" sz="2400" spc="15">
                <a:latin typeface="Verdana"/>
                <a:cs typeface="Verdana"/>
              </a:rPr>
              <a:t>chosen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to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130">
                <a:latin typeface="Verdana"/>
                <a:cs typeface="Verdana"/>
              </a:rPr>
              <a:t>be</a:t>
            </a:r>
            <a:r>
              <a:rPr dirty="0" sz="2400" spc="-180">
                <a:latin typeface="Verdana"/>
                <a:cs typeface="Verdana"/>
              </a:rPr>
              <a:t> </a:t>
            </a:r>
            <a:r>
              <a:rPr dirty="0" sz="2400" spc="70">
                <a:latin typeface="Verdana"/>
                <a:cs typeface="Verdana"/>
              </a:rPr>
              <a:t>an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130">
                <a:latin typeface="Verdana"/>
                <a:cs typeface="Verdana"/>
              </a:rPr>
              <a:t>odd </a:t>
            </a:r>
            <a:r>
              <a:rPr dirty="0" sz="2400" spc="-830">
                <a:latin typeface="Verdana"/>
                <a:cs typeface="Verdana"/>
              </a:rPr>
              <a:t> </a:t>
            </a:r>
            <a:r>
              <a:rPr dirty="0" sz="2400" spc="-65">
                <a:latin typeface="Verdana"/>
                <a:cs typeface="Verdana"/>
              </a:rPr>
              <a:t>number.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3387" y="2890837"/>
            <a:ext cx="8255634" cy="2905125"/>
            <a:chOff x="433387" y="2890837"/>
            <a:chExt cx="8255634" cy="290512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387" y="2900362"/>
              <a:ext cx="3759200" cy="28956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9251" y="2890837"/>
              <a:ext cx="3759200" cy="2895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3262" y="4171886"/>
              <a:ext cx="238125" cy="2381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7462" y="4171886"/>
              <a:ext cx="238125" cy="2381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53225" y="4295775"/>
              <a:ext cx="323850" cy="9525"/>
            </a:xfrm>
            <a:custGeom>
              <a:avLst/>
              <a:gdLst/>
              <a:ahLst/>
              <a:cxnLst/>
              <a:rect l="l" t="t" r="r" b="b"/>
              <a:pathLst>
                <a:path w="323850" h="9525">
                  <a:moveTo>
                    <a:pt x="-17462" y="4762"/>
                  </a:moveTo>
                  <a:lnTo>
                    <a:pt x="341312" y="4762"/>
                  </a:lnTo>
                </a:path>
              </a:pathLst>
            </a:custGeom>
            <a:ln w="44450">
              <a:solidFill>
                <a:srgbClr val="FF00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72325" y="3705225"/>
              <a:ext cx="28575" cy="466725"/>
            </a:xfrm>
            <a:custGeom>
              <a:avLst/>
              <a:gdLst/>
              <a:ahLst/>
              <a:cxnLst/>
              <a:rect l="l" t="t" r="r" b="b"/>
              <a:pathLst>
                <a:path w="28575" h="466725">
                  <a:moveTo>
                    <a:pt x="14287" y="-17462"/>
                  </a:moveTo>
                  <a:lnTo>
                    <a:pt x="14287" y="484187"/>
                  </a:lnTo>
                </a:path>
              </a:pathLst>
            </a:custGeom>
            <a:ln w="63500">
              <a:solidFill>
                <a:srgbClr val="FF00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47900" y="4286250"/>
              <a:ext cx="323850" cy="9525"/>
            </a:xfrm>
            <a:custGeom>
              <a:avLst/>
              <a:gdLst/>
              <a:ahLst/>
              <a:cxnLst/>
              <a:rect l="l" t="t" r="r" b="b"/>
              <a:pathLst>
                <a:path w="323850" h="9525">
                  <a:moveTo>
                    <a:pt x="-17462" y="4762"/>
                  </a:moveTo>
                  <a:lnTo>
                    <a:pt x="341312" y="4762"/>
                  </a:lnTo>
                </a:path>
              </a:pathLst>
            </a:custGeom>
            <a:ln w="44450">
              <a:solidFill>
                <a:srgbClr val="FF00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24700" y="4419600"/>
              <a:ext cx="47625" cy="371475"/>
            </a:xfrm>
            <a:custGeom>
              <a:avLst/>
              <a:gdLst/>
              <a:ahLst/>
              <a:cxnLst/>
              <a:rect l="l" t="t" r="r" b="b"/>
              <a:pathLst>
                <a:path w="47625" h="371475">
                  <a:moveTo>
                    <a:pt x="47625" y="0"/>
                  </a:moveTo>
                  <a:lnTo>
                    <a:pt x="0" y="371475"/>
                  </a:lnTo>
                </a:path>
              </a:pathLst>
            </a:custGeom>
            <a:ln w="34925">
              <a:solidFill>
                <a:srgbClr val="FF00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810892" y="5860796"/>
            <a:ext cx="564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45682" y="5860796"/>
            <a:ext cx="564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92009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199" y="0"/>
                </a:moveTo>
                <a:lnTo>
                  <a:pt x="0" y="0"/>
                </a:lnTo>
                <a:lnTo>
                  <a:pt x="0" y="6858000"/>
                </a:lnTo>
                <a:lnTo>
                  <a:pt x="1600199" y="6858000"/>
                </a:lnTo>
                <a:lnTo>
                  <a:pt x="160019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996" y="2540000"/>
            <a:ext cx="1600200" cy="4318000"/>
          </a:xfrm>
          <a:custGeom>
            <a:avLst/>
            <a:gdLst/>
            <a:ahLst/>
            <a:cxnLst/>
            <a:rect l="l" t="t" r="r" b="b"/>
            <a:pathLst>
              <a:path w="1600200" h="4318000">
                <a:moveTo>
                  <a:pt x="0" y="4317999"/>
                </a:moveTo>
                <a:lnTo>
                  <a:pt x="1600200" y="4317999"/>
                </a:lnTo>
                <a:lnTo>
                  <a:pt x="1600200" y="0"/>
                </a:lnTo>
                <a:lnTo>
                  <a:pt x="0" y="0"/>
                </a:lnTo>
                <a:lnTo>
                  <a:pt x="0" y="4317999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6996" y="1606550"/>
            <a:ext cx="1600200" cy="249554"/>
          </a:xfrm>
          <a:custGeom>
            <a:avLst/>
            <a:gdLst/>
            <a:ahLst/>
            <a:cxnLst/>
            <a:rect l="l" t="t" r="r" b="b"/>
            <a:pathLst>
              <a:path w="1600200" h="249555">
                <a:moveTo>
                  <a:pt x="0" y="249237"/>
                </a:moveTo>
                <a:lnTo>
                  <a:pt x="1600200" y="249237"/>
                </a:lnTo>
                <a:lnTo>
                  <a:pt x="1600200" y="0"/>
                </a:lnTo>
                <a:lnTo>
                  <a:pt x="0" y="0"/>
                </a:lnTo>
                <a:lnTo>
                  <a:pt x="0" y="24923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6996" y="0"/>
            <a:ext cx="1600200" cy="922655"/>
          </a:xfrm>
          <a:custGeom>
            <a:avLst/>
            <a:gdLst/>
            <a:ahLst/>
            <a:cxnLst/>
            <a:rect l="l" t="t" r="r" b="b"/>
            <a:pathLst>
              <a:path w="1600200" h="922655">
                <a:moveTo>
                  <a:pt x="0" y="922337"/>
                </a:moveTo>
                <a:lnTo>
                  <a:pt x="1600200" y="922337"/>
                </a:lnTo>
                <a:lnTo>
                  <a:pt x="1600200" y="0"/>
                </a:lnTo>
                <a:lnTo>
                  <a:pt x="0" y="0"/>
                </a:lnTo>
                <a:lnTo>
                  <a:pt x="0" y="92233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922337"/>
                </a:lnTo>
                <a:lnTo>
                  <a:pt x="533400" y="922337"/>
                </a:lnTo>
                <a:lnTo>
                  <a:pt x="533400" y="1606550"/>
                </a:lnTo>
                <a:lnTo>
                  <a:pt x="0" y="1606550"/>
                </a:lnTo>
                <a:lnTo>
                  <a:pt x="0" y="1855787"/>
                </a:lnTo>
                <a:lnTo>
                  <a:pt x="533400" y="1855787"/>
                </a:lnTo>
                <a:lnTo>
                  <a:pt x="533400" y="2540000"/>
                </a:lnTo>
                <a:lnTo>
                  <a:pt x="0" y="254000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13" name="object 13"/>
            <p:cNvSpPr/>
            <p:nvPr/>
          </p:nvSpPr>
          <p:spPr>
            <a:xfrm>
              <a:off x="2973197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728" y="3486886"/>
              <a:ext cx="9078595" cy="2715260"/>
            </a:xfrm>
            <a:custGeom>
              <a:avLst/>
              <a:gdLst/>
              <a:ahLst/>
              <a:cxnLst/>
              <a:rect l="l" t="t" r="r" b="b"/>
              <a:pathLst>
                <a:path w="9078595" h="2715260">
                  <a:moveTo>
                    <a:pt x="0" y="2664523"/>
                  </a:moveTo>
                  <a:lnTo>
                    <a:pt x="44898" y="2667221"/>
                  </a:lnTo>
                  <a:lnTo>
                    <a:pt x="89828" y="2669913"/>
                  </a:lnTo>
                  <a:lnTo>
                    <a:pt x="134823" y="2672590"/>
                  </a:lnTo>
                  <a:lnTo>
                    <a:pt x="179914" y="2675246"/>
                  </a:lnTo>
                  <a:lnTo>
                    <a:pt x="225134" y="2677875"/>
                  </a:lnTo>
                  <a:lnTo>
                    <a:pt x="270515" y="2680469"/>
                  </a:lnTo>
                  <a:lnTo>
                    <a:pt x="316090" y="2683022"/>
                  </a:lnTo>
                  <a:lnTo>
                    <a:pt x="361890" y="2685526"/>
                  </a:lnTo>
                  <a:lnTo>
                    <a:pt x="407948" y="2687974"/>
                  </a:lnTo>
                  <a:lnTo>
                    <a:pt x="454295" y="2690360"/>
                  </a:lnTo>
                  <a:lnTo>
                    <a:pt x="500965" y="2692676"/>
                  </a:lnTo>
                  <a:lnTo>
                    <a:pt x="547990" y="2694916"/>
                  </a:lnTo>
                  <a:lnTo>
                    <a:pt x="595400" y="2697073"/>
                  </a:lnTo>
                  <a:lnTo>
                    <a:pt x="643230" y="2699140"/>
                  </a:lnTo>
                  <a:lnTo>
                    <a:pt x="691511" y="2701109"/>
                  </a:lnTo>
                  <a:lnTo>
                    <a:pt x="740275" y="2702975"/>
                  </a:lnTo>
                  <a:lnTo>
                    <a:pt x="789554" y="2704729"/>
                  </a:lnTo>
                  <a:lnTo>
                    <a:pt x="839382" y="2706365"/>
                  </a:lnTo>
                  <a:lnTo>
                    <a:pt x="889789" y="2707877"/>
                  </a:lnTo>
                  <a:lnTo>
                    <a:pt x="940808" y="2709256"/>
                  </a:lnTo>
                  <a:lnTo>
                    <a:pt x="992472" y="2710497"/>
                  </a:lnTo>
                  <a:lnTo>
                    <a:pt x="1044812" y="2711592"/>
                  </a:lnTo>
                  <a:lnTo>
                    <a:pt x="1097861" y="2712535"/>
                  </a:lnTo>
                  <a:lnTo>
                    <a:pt x="1151651" y="2713317"/>
                  </a:lnTo>
                  <a:lnTo>
                    <a:pt x="1206215" y="2713933"/>
                  </a:lnTo>
                  <a:lnTo>
                    <a:pt x="1261583" y="2714376"/>
                  </a:lnTo>
                  <a:lnTo>
                    <a:pt x="1317790" y="2714638"/>
                  </a:lnTo>
                  <a:lnTo>
                    <a:pt x="1374866" y="2714713"/>
                  </a:lnTo>
                  <a:lnTo>
                    <a:pt x="1432845" y="2714594"/>
                  </a:lnTo>
                  <a:lnTo>
                    <a:pt x="1491758" y="2714273"/>
                  </a:lnTo>
                  <a:lnTo>
                    <a:pt x="1551637" y="2713744"/>
                  </a:lnTo>
                  <a:lnTo>
                    <a:pt x="1612515" y="2713000"/>
                  </a:lnTo>
                  <a:lnTo>
                    <a:pt x="1674425" y="2712034"/>
                  </a:lnTo>
                  <a:lnTo>
                    <a:pt x="1717553" y="2711288"/>
                  </a:lnTo>
                  <a:lnTo>
                    <a:pt x="1761085" y="2710534"/>
                  </a:lnTo>
                  <a:lnTo>
                    <a:pt x="1805014" y="2709765"/>
                  </a:lnTo>
                  <a:lnTo>
                    <a:pt x="1849338" y="2708979"/>
                  </a:lnTo>
                  <a:lnTo>
                    <a:pt x="1894050" y="2708171"/>
                  </a:lnTo>
                  <a:lnTo>
                    <a:pt x="1939146" y="2707337"/>
                  </a:lnTo>
                  <a:lnTo>
                    <a:pt x="1984623" y="2706473"/>
                  </a:lnTo>
                  <a:lnTo>
                    <a:pt x="2030476" y="2705574"/>
                  </a:lnTo>
                  <a:lnTo>
                    <a:pt x="2076699" y="2704637"/>
                  </a:lnTo>
                  <a:lnTo>
                    <a:pt x="2123289" y="2703656"/>
                  </a:lnTo>
                  <a:lnTo>
                    <a:pt x="2170241" y="2702629"/>
                  </a:lnTo>
                  <a:lnTo>
                    <a:pt x="2217550" y="2701550"/>
                  </a:lnTo>
                  <a:lnTo>
                    <a:pt x="2265212" y="2700416"/>
                  </a:lnTo>
                  <a:lnTo>
                    <a:pt x="2313223" y="2699223"/>
                  </a:lnTo>
                  <a:lnTo>
                    <a:pt x="2361578" y="2697965"/>
                  </a:lnTo>
                  <a:lnTo>
                    <a:pt x="2410272" y="2696640"/>
                  </a:lnTo>
                  <a:lnTo>
                    <a:pt x="2459301" y="2695242"/>
                  </a:lnTo>
                  <a:lnTo>
                    <a:pt x="2508661" y="2693769"/>
                  </a:lnTo>
                  <a:lnTo>
                    <a:pt x="2558346" y="2692214"/>
                  </a:lnTo>
                  <a:lnTo>
                    <a:pt x="2608353" y="2690575"/>
                  </a:lnTo>
                  <a:lnTo>
                    <a:pt x="2658676" y="2688847"/>
                  </a:lnTo>
                  <a:lnTo>
                    <a:pt x="2709312" y="2687026"/>
                  </a:lnTo>
                  <a:lnTo>
                    <a:pt x="2760256" y="2685107"/>
                  </a:lnTo>
                  <a:lnTo>
                    <a:pt x="2811503" y="2683087"/>
                  </a:lnTo>
                  <a:lnTo>
                    <a:pt x="2863049" y="2680962"/>
                  </a:lnTo>
                  <a:lnTo>
                    <a:pt x="2914889" y="2678726"/>
                  </a:lnTo>
                  <a:lnTo>
                    <a:pt x="2967020" y="2676377"/>
                  </a:lnTo>
                  <a:lnTo>
                    <a:pt x="3019435" y="2673909"/>
                  </a:lnTo>
                  <a:lnTo>
                    <a:pt x="3072131" y="2671319"/>
                  </a:lnTo>
                  <a:lnTo>
                    <a:pt x="3125103" y="2668602"/>
                  </a:lnTo>
                  <a:lnTo>
                    <a:pt x="3178347" y="2665754"/>
                  </a:lnTo>
                  <a:lnTo>
                    <a:pt x="3231859" y="2662772"/>
                  </a:lnTo>
                  <a:lnTo>
                    <a:pt x="3285633" y="2659650"/>
                  </a:lnTo>
                  <a:lnTo>
                    <a:pt x="3339665" y="2656385"/>
                  </a:lnTo>
                  <a:lnTo>
                    <a:pt x="3393951" y="2652973"/>
                  </a:lnTo>
                  <a:lnTo>
                    <a:pt x="3448486" y="2649408"/>
                  </a:lnTo>
                  <a:lnTo>
                    <a:pt x="3503265" y="2645688"/>
                  </a:lnTo>
                  <a:lnTo>
                    <a:pt x="3558285" y="2641807"/>
                  </a:lnTo>
                  <a:lnTo>
                    <a:pt x="3613541" y="2637763"/>
                  </a:lnTo>
                  <a:lnTo>
                    <a:pt x="3669027" y="2633550"/>
                  </a:lnTo>
                  <a:lnTo>
                    <a:pt x="3724740" y="2629164"/>
                  </a:lnTo>
                  <a:lnTo>
                    <a:pt x="3780676" y="2624601"/>
                  </a:lnTo>
                  <a:lnTo>
                    <a:pt x="3836829" y="2619857"/>
                  </a:lnTo>
                  <a:lnTo>
                    <a:pt x="3893195" y="2614928"/>
                  </a:lnTo>
                  <a:lnTo>
                    <a:pt x="3949769" y="2609810"/>
                  </a:lnTo>
                  <a:lnTo>
                    <a:pt x="4006548" y="2604498"/>
                  </a:lnTo>
                  <a:lnTo>
                    <a:pt x="4063526" y="2598988"/>
                  </a:lnTo>
                  <a:lnTo>
                    <a:pt x="4120699" y="2593276"/>
                  </a:lnTo>
                  <a:lnTo>
                    <a:pt x="4166073" y="2588638"/>
                  </a:lnTo>
                  <a:lnTo>
                    <a:pt x="4212041" y="2583873"/>
                  </a:lnTo>
                  <a:lnTo>
                    <a:pt x="4258581" y="2578986"/>
                  </a:lnTo>
                  <a:lnTo>
                    <a:pt x="4305669" y="2573976"/>
                  </a:lnTo>
                  <a:lnTo>
                    <a:pt x="4353284" y="2568847"/>
                  </a:lnTo>
                  <a:lnTo>
                    <a:pt x="4401403" y="2563601"/>
                  </a:lnTo>
                  <a:lnTo>
                    <a:pt x="4450004" y="2558240"/>
                  </a:lnTo>
                  <a:lnTo>
                    <a:pt x="4499066" y="2552765"/>
                  </a:lnTo>
                  <a:lnTo>
                    <a:pt x="4548564" y="2547178"/>
                  </a:lnTo>
                  <a:lnTo>
                    <a:pt x="4598478" y="2541483"/>
                  </a:lnTo>
                  <a:lnTo>
                    <a:pt x="4648785" y="2535680"/>
                  </a:lnTo>
                  <a:lnTo>
                    <a:pt x="4699462" y="2529772"/>
                  </a:lnTo>
                  <a:lnTo>
                    <a:pt x="4750488" y="2523761"/>
                  </a:lnTo>
                  <a:lnTo>
                    <a:pt x="4801840" y="2517649"/>
                  </a:lnTo>
                  <a:lnTo>
                    <a:pt x="4853496" y="2511437"/>
                  </a:lnTo>
                  <a:lnTo>
                    <a:pt x="4905433" y="2505129"/>
                  </a:lnTo>
                  <a:lnTo>
                    <a:pt x="4957629" y="2498725"/>
                  </a:lnTo>
                  <a:lnTo>
                    <a:pt x="5010063" y="2492229"/>
                  </a:lnTo>
                  <a:lnTo>
                    <a:pt x="5062711" y="2485642"/>
                  </a:lnTo>
                  <a:lnTo>
                    <a:pt x="5115551" y="2478965"/>
                  </a:lnTo>
                  <a:lnTo>
                    <a:pt x="5168562" y="2472202"/>
                  </a:lnTo>
                  <a:lnTo>
                    <a:pt x="5221720" y="2465355"/>
                  </a:lnTo>
                  <a:lnTo>
                    <a:pt x="5275004" y="2458424"/>
                  </a:lnTo>
                  <a:lnTo>
                    <a:pt x="5328391" y="2451413"/>
                  </a:lnTo>
                  <a:lnTo>
                    <a:pt x="5381859" y="2444323"/>
                  </a:lnTo>
                  <a:lnTo>
                    <a:pt x="5435386" y="2437156"/>
                  </a:lnTo>
                  <a:lnTo>
                    <a:pt x="5488949" y="2429915"/>
                  </a:lnTo>
                  <a:lnTo>
                    <a:pt x="5542527" y="2422601"/>
                  </a:lnTo>
                  <a:lnTo>
                    <a:pt x="5596096" y="2415217"/>
                  </a:lnTo>
                  <a:lnTo>
                    <a:pt x="5649634" y="2407764"/>
                  </a:lnTo>
                  <a:lnTo>
                    <a:pt x="5703120" y="2400245"/>
                  </a:lnTo>
                  <a:lnTo>
                    <a:pt x="5756531" y="2392661"/>
                  </a:lnTo>
                  <a:lnTo>
                    <a:pt x="5809844" y="2385015"/>
                  </a:lnTo>
                  <a:lnTo>
                    <a:pt x="5863038" y="2377309"/>
                  </a:lnTo>
                  <a:lnTo>
                    <a:pt x="5916090" y="2369545"/>
                  </a:lnTo>
                  <a:lnTo>
                    <a:pt x="5968978" y="2361724"/>
                  </a:lnTo>
                  <a:lnTo>
                    <a:pt x="6021680" y="2353849"/>
                  </a:lnTo>
                  <a:lnTo>
                    <a:pt x="6074172" y="2345922"/>
                  </a:lnTo>
                  <a:lnTo>
                    <a:pt x="6126434" y="2337944"/>
                  </a:lnTo>
                  <a:lnTo>
                    <a:pt x="6178442" y="2329919"/>
                  </a:lnTo>
                  <a:lnTo>
                    <a:pt x="6230175" y="2321848"/>
                  </a:lnTo>
                  <a:lnTo>
                    <a:pt x="6281610" y="2313732"/>
                  </a:lnTo>
                  <a:lnTo>
                    <a:pt x="6332724" y="2305575"/>
                  </a:lnTo>
                  <a:lnTo>
                    <a:pt x="6383496" y="2297378"/>
                  </a:lnTo>
                  <a:lnTo>
                    <a:pt x="6433904" y="2289143"/>
                  </a:lnTo>
                  <a:lnTo>
                    <a:pt x="6483924" y="2280872"/>
                  </a:lnTo>
                  <a:lnTo>
                    <a:pt x="6533536" y="2272567"/>
                  </a:lnTo>
                  <a:lnTo>
                    <a:pt x="6582715" y="2264230"/>
                  </a:lnTo>
                  <a:lnTo>
                    <a:pt x="6631441" y="2255864"/>
                  </a:lnTo>
                  <a:lnTo>
                    <a:pt x="6679690" y="2247470"/>
                  </a:lnTo>
                  <a:lnTo>
                    <a:pt x="6727441" y="2239051"/>
                  </a:lnTo>
                  <a:lnTo>
                    <a:pt x="6774672" y="2230608"/>
                  </a:lnTo>
                  <a:lnTo>
                    <a:pt x="6821359" y="2222143"/>
                  </a:lnTo>
                  <a:lnTo>
                    <a:pt x="6867481" y="2213659"/>
                  </a:lnTo>
                  <a:lnTo>
                    <a:pt x="6913016" y="2205157"/>
                  </a:lnTo>
                  <a:lnTo>
                    <a:pt x="6957940" y="2196640"/>
                  </a:lnTo>
                  <a:lnTo>
                    <a:pt x="7002233" y="2188109"/>
                  </a:lnTo>
                  <a:lnTo>
                    <a:pt x="7045871" y="2179568"/>
                  </a:lnTo>
                  <a:lnTo>
                    <a:pt x="7088832" y="2171016"/>
                  </a:lnTo>
                  <a:lnTo>
                    <a:pt x="7131095" y="2162458"/>
                  </a:lnTo>
                  <a:lnTo>
                    <a:pt x="7172636" y="2153894"/>
                  </a:lnTo>
                  <a:lnTo>
                    <a:pt x="7233929" y="2140968"/>
                  </a:lnTo>
                  <a:lnTo>
                    <a:pt x="7295240" y="2127694"/>
                  </a:lnTo>
                  <a:lnTo>
                    <a:pt x="7356517" y="2114092"/>
                  </a:lnTo>
                  <a:lnTo>
                    <a:pt x="7417708" y="2100182"/>
                  </a:lnTo>
                  <a:lnTo>
                    <a:pt x="7478760" y="2085982"/>
                  </a:lnTo>
                  <a:lnTo>
                    <a:pt x="7539621" y="2071514"/>
                  </a:lnTo>
                  <a:lnTo>
                    <a:pt x="7600240" y="2056797"/>
                  </a:lnTo>
                  <a:lnTo>
                    <a:pt x="7660563" y="2041849"/>
                  </a:lnTo>
                  <a:lnTo>
                    <a:pt x="7720539" y="2026691"/>
                  </a:lnTo>
                  <a:lnTo>
                    <a:pt x="7780116" y="2011343"/>
                  </a:lnTo>
                  <a:lnTo>
                    <a:pt x="7839241" y="1995824"/>
                  </a:lnTo>
                  <a:lnTo>
                    <a:pt x="7897862" y="1980154"/>
                  </a:lnTo>
                  <a:lnTo>
                    <a:pt x="7955927" y="1964352"/>
                  </a:lnTo>
                  <a:lnTo>
                    <a:pt x="8013384" y="1948439"/>
                  </a:lnTo>
                  <a:lnTo>
                    <a:pt x="8070180" y="1932433"/>
                  </a:lnTo>
                  <a:lnTo>
                    <a:pt x="8126263" y="1916354"/>
                  </a:lnTo>
                  <a:lnTo>
                    <a:pt x="8181582" y="1900223"/>
                  </a:lnTo>
                  <a:lnTo>
                    <a:pt x="8236083" y="1884058"/>
                  </a:lnTo>
                  <a:lnTo>
                    <a:pt x="8289716" y="1867880"/>
                  </a:lnTo>
                  <a:lnTo>
                    <a:pt x="8342426" y="1851708"/>
                  </a:lnTo>
                  <a:lnTo>
                    <a:pt x="8394164" y="1835561"/>
                  </a:lnTo>
                  <a:lnTo>
                    <a:pt x="8444875" y="1819460"/>
                  </a:lnTo>
                  <a:lnTo>
                    <a:pt x="8494508" y="1803424"/>
                  </a:lnTo>
                  <a:lnTo>
                    <a:pt x="8543011" y="1787472"/>
                  </a:lnTo>
                  <a:lnTo>
                    <a:pt x="8590332" y="1771624"/>
                  </a:lnTo>
                  <a:lnTo>
                    <a:pt x="8636418" y="1755901"/>
                  </a:lnTo>
                  <a:lnTo>
                    <a:pt x="8681217" y="1740321"/>
                  </a:lnTo>
                  <a:lnTo>
                    <a:pt x="8724677" y="1724904"/>
                  </a:lnTo>
                  <a:lnTo>
                    <a:pt x="8766746" y="1709670"/>
                  </a:lnTo>
                  <a:lnTo>
                    <a:pt x="8807371" y="1694639"/>
                  </a:lnTo>
                  <a:lnTo>
                    <a:pt x="8846501" y="1679830"/>
                  </a:lnTo>
                  <a:lnTo>
                    <a:pt x="8884083" y="1665263"/>
                  </a:lnTo>
                  <a:lnTo>
                    <a:pt x="8920065" y="1650957"/>
                  </a:lnTo>
                  <a:lnTo>
                    <a:pt x="8987020" y="1623208"/>
                  </a:lnTo>
                  <a:lnTo>
                    <a:pt x="9046949" y="1596742"/>
                  </a:lnTo>
                  <a:lnTo>
                    <a:pt x="9074148" y="1584038"/>
                  </a:lnTo>
                  <a:lnTo>
                    <a:pt x="9078271" y="1582028"/>
                  </a:lnTo>
                </a:path>
                <a:path w="9078595" h="2715260">
                  <a:moveTo>
                    <a:pt x="0" y="871372"/>
                  </a:moveTo>
                  <a:lnTo>
                    <a:pt x="35920" y="852340"/>
                  </a:lnTo>
                  <a:lnTo>
                    <a:pt x="71984" y="833309"/>
                  </a:lnTo>
                  <a:lnTo>
                    <a:pt x="108335" y="814282"/>
                  </a:lnTo>
                  <a:lnTo>
                    <a:pt x="145119" y="795260"/>
                  </a:lnTo>
                  <a:lnTo>
                    <a:pt x="182477" y="776244"/>
                  </a:lnTo>
                  <a:lnTo>
                    <a:pt x="220555" y="757238"/>
                  </a:lnTo>
                  <a:lnTo>
                    <a:pt x="259496" y="738241"/>
                  </a:lnTo>
                  <a:lnTo>
                    <a:pt x="299444" y="719257"/>
                  </a:lnTo>
                  <a:lnTo>
                    <a:pt x="340543" y="700287"/>
                  </a:lnTo>
                  <a:lnTo>
                    <a:pt x="382937" y="681331"/>
                  </a:lnTo>
                  <a:lnTo>
                    <a:pt x="426770" y="662394"/>
                  </a:lnTo>
                  <a:lnTo>
                    <a:pt x="472184" y="643474"/>
                  </a:lnTo>
                  <a:lnTo>
                    <a:pt x="519326" y="624576"/>
                  </a:lnTo>
                  <a:lnTo>
                    <a:pt x="568338" y="605700"/>
                  </a:lnTo>
                  <a:lnTo>
                    <a:pt x="619363" y="586848"/>
                  </a:lnTo>
                  <a:lnTo>
                    <a:pt x="672547" y="568022"/>
                  </a:lnTo>
                  <a:lnTo>
                    <a:pt x="728033" y="549223"/>
                  </a:lnTo>
                  <a:lnTo>
                    <a:pt x="785964" y="530453"/>
                  </a:lnTo>
                  <a:lnTo>
                    <a:pt x="846485" y="511714"/>
                  </a:lnTo>
                  <a:lnTo>
                    <a:pt x="909740" y="493008"/>
                  </a:lnTo>
                  <a:lnTo>
                    <a:pt x="975872" y="474337"/>
                  </a:lnTo>
                  <a:lnTo>
                    <a:pt x="1045025" y="455701"/>
                  </a:lnTo>
                  <a:lnTo>
                    <a:pt x="1082432" y="445844"/>
                  </a:lnTo>
                  <a:lnTo>
                    <a:pt x="1120567" y="435788"/>
                  </a:lnTo>
                  <a:lnTo>
                    <a:pt x="1159420" y="425547"/>
                  </a:lnTo>
                  <a:lnTo>
                    <a:pt x="1198980" y="415139"/>
                  </a:lnTo>
                  <a:lnTo>
                    <a:pt x="1239234" y="404578"/>
                  </a:lnTo>
                  <a:lnTo>
                    <a:pt x="1280171" y="393882"/>
                  </a:lnTo>
                  <a:lnTo>
                    <a:pt x="1321780" y="383065"/>
                  </a:lnTo>
                  <a:lnTo>
                    <a:pt x="1364049" y="372143"/>
                  </a:lnTo>
                  <a:lnTo>
                    <a:pt x="1406966" y="361133"/>
                  </a:lnTo>
                  <a:lnTo>
                    <a:pt x="1450520" y="350050"/>
                  </a:lnTo>
                  <a:lnTo>
                    <a:pt x="1494699" y="338911"/>
                  </a:lnTo>
                  <a:lnTo>
                    <a:pt x="1539492" y="327730"/>
                  </a:lnTo>
                  <a:lnTo>
                    <a:pt x="1584887" y="316524"/>
                  </a:lnTo>
                  <a:lnTo>
                    <a:pt x="1630872" y="305310"/>
                  </a:lnTo>
                  <a:lnTo>
                    <a:pt x="1677437" y="294101"/>
                  </a:lnTo>
                  <a:lnTo>
                    <a:pt x="1724569" y="282915"/>
                  </a:lnTo>
                  <a:lnTo>
                    <a:pt x="1772257" y="271768"/>
                  </a:lnTo>
                  <a:lnTo>
                    <a:pt x="1820489" y="260675"/>
                  </a:lnTo>
                  <a:lnTo>
                    <a:pt x="1869254" y="249651"/>
                  </a:lnTo>
                  <a:lnTo>
                    <a:pt x="1918540" y="238714"/>
                  </a:lnTo>
                  <a:lnTo>
                    <a:pt x="1968336" y="227879"/>
                  </a:lnTo>
                  <a:lnTo>
                    <a:pt x="2018630" y="217161"/>
                  </a:lnTo>
                  <a:lnTo>
                    <a:pt x="2069410" y="206577"/>
                  </a:lnTo>
                  <a:lnTo>
                    <a:pt x="2120666" y="196143"/>
                  </a:lnTo>
                  <a:lnTo>
                    <a:pt x="2172385" y="185873"/>
                  </a:lnTo>
                  <a:lnTo>
                    <a:pt x="2224555" y="175785"/>
                  </a:lnTo>
                  <a:lnTo>
                    <a:pt x="2277166" y="165894"/>
                  </a:lnTo>
                  <a:lnTo>
                    <a:pt x="2330206" y="156216"/>
                  </a:lnTo>
                  <a:lnTo>
                    <a:pt x="2383663" y="146767"/>
                  </a:lnTo>
                  <a:lnTo>
                    <a:pt x="2437525" y="137562"/>
                  </a:lnTo>
                  <a:lnTo>
                    <a:pt x="2491782" y="128618"/>
                  </a:lnTo>
                  <a:lnTo>
                    <a:pt x="2546421" y="119951"/>
                  </a:lnTo>
                  <a:lnTo>
                    <a:pt x="2601431" y="111575"/>
                  </a:lnTo>
                  <a:lnTo>
                    <a:pt x="2656800" y="103508"/>
                  </a:lnTo>
                  <a:lnTo>
                    <a:pt x="2712517" y="95765"/>
                  </a:lnTo>
                  <a:lnTo>
                    <a:pt x="2768570" y="88361"/>
                  </a:lnTo>
                  <a:lnTo>
                    <a:pt x="2824948" y="81314"/>
                  </a:lnTo>
                  <a:lnTo>
                    <a:pt x="2881639" y="74638"/>
                  </a:lnTo>
                  <a:lnTo>
                    <a:pt x="2938631" y="68350"/>
                  </a:lnTo>
                  <a:lnTo>
                    <a:pt x="2995914" y="62465"/>
                  </a:lnTo>
                  <a:lnTo>
                    <a:pt x="3053475" y="56999"/>
                  </a:lnTo>
                  <a:lnTo>
                    <a:pt x="3111303" y="51968"/>
                  </a:lnTo>
                  <a:lnTo>
                    <a:pt x="3155740" y="48359"/>
                  </a:lnTo>
                  <a:lnTo>
                    <a:pt x="3200516" y="44877"/>
                  </a:lnTo>
                  <a:lnTo>
                    <a:pt x="3245628" y="41521"/>
                  </a:lnTo>
                  <a:lnTo>
                    <a:pt x="3291067" y="38292"/>
                  </a:lnTo>
                  <a:lnTo>
                    <a:pt x="3336830" y="35191"/>
                  </a:lnTo>
                  <a:lnTo>
                    <a:pt x="3382910" y="32217"/>
                  </a:lnTo>
                  <a:lnTo>
                    <a:pt x="3429303" y="29372"/>
                  </a:lnTo>
                  <a:lnTo>
                    <a:pt x="3476001" y="26655"/>
                  </a:lnTo>
                  <a:lnTo>
                    <a:pt x="3523001" y="24067"/>
                  </a:lnTo>
                  <a:lnTo>
                    <a:pt x="3570296" y="21609"/>
                  </a:lnTo>
                  <a:lnTo>
                    <a:pt x="3617880" y="19281"/>
                  </a:lnTo>
                  <a:lnTo>
                    <a:pt x="3665749" y="17084"/>
                  </a:lnTo>
                  <a:lnTo>
                    <a:pt x="3713896" y="15017"/>
                  </a:lnTo>
                  <a:lnTo>
                    <a:pt x="3762316" y="13081"/>
                  </a:lnTo>
                  <a:lnTo>
                    <a:pt x="3811004" y="11277"/>
                  </a:lnTo>
                  <a:lnTo>
                    <a:pt x="3859954" y="9605"/>
                  </a:lnTo>
                  <a:lnTo>
                    <a:pt x="3909160" y="8066"/>
                  </a:lnTo>
                  <a:lnTo>
                    <a:pt x="3958616" y="6659"/>
                  </a:lnTo>
                  <a:lnTo>
                    <a:pt x="4008318" y="5386"/>
                  </a:lnTo>
                  <a:lnTo>
                    <a:pt x="4058260" y="4247"/>
                  </a:lnTo>
                  <a:lnTo>
                    <a:pt x="4108435" y="3241"/>
                  </a:lnTo>
                  <a:lnTo>
                    <a:pt x="4158839" y="2371"/>
                  </a:lnTo>
                  <a:lnTo>
                    <a:pt x="4209466" y="1636"/>
                  </a:lnTo>
                  <a:lnTo>
                    <a:pt x="4260311" y="1036"/>
                  </a:lnTo>
                  <a:lnTo>
                    <a:pt x="4311367" y="572"/>
                  </a:lnTo>
                  <a:lnTo>
                    <a:pt x="4362629" y="244"/>
                  </a:lnTo>
                  <a:lnTo>
                    <a:pt x="4414092" y="53"/>
                  </a:lnTo>
                  <a:lnTo>
                    <a:pt x="4465750" y="0"/>
                  </a:lnTo>
                  <a:lnTo>
                    <a:pt x="4517598" y="83"/>
                  </a:lnTo>
                  <a:lnTo>
                    <a:pt x="4569630" y="305"/>
                  </a:lnTo>
                  <a:lnTo>
                    <a:pt x="4621840" y="666"/>
                  </a:lnTo>
                  <a:lnTo>
                    <a:pt x="4674223" y="1165"/>
                  </a:lnTo>
                  <a:lnTo>
                    <a:pt x="4726773" y="1804"/>
                  </a:lnTo>
                  <a:lnTo>
                    <a:pt x="4779485" y="2583"/>
                  </a:lnTo>
                  <a:lnTo>
                    <a:pt x="4832353" y="3501"/>
                  </a:lnTo>
                  <a:lnTo>
                    <a:pt x="4885372" y="4560"/>
                  </a:lnTo>
                  <a:lnTo>
                    <a:pt x="4938536" y="5761"/>
                  </a:lnTo>
                  <a:lnTo>
                    <a:pt x="4991839" y="7102"/>
                  </a:lnTo>
                  <a:lnTo>
                    <a:pt x="5045276" y="8586"/>
                  </a:lnTo>
                  <a:lnTo>
                    <a:pt x="5098841" y="10212"/>
                  </a:lnTo>
                  <a:lnTo>
                    <a:pt x="5152530" y="11981"/>
                  </a:lnTo>
                  <a:lnTo>
                    <a:pt x="5206335" y="13893"/>
                  </a:lnTo>
                  <a:lnTo>
                    <a:pt x="5260252" y="15948"/>
                  </a:lnTo>
                  <a:lnTo>
                    <a:pt x="5314275" y="18147"/>
                  </a:lnTo>
                  <a:lnTo>
                    <a:pt x="5368399" y="20491"/>
                  </a:lnTo>
                  <a:lnTo>
                    <a:pt x="5422617" y="22980"/>
                  </a:lnTo>
                  <a:lnTo>
                    <a:pt x="5476925" y="25614"/>
                  </a:lnTo>
                  <a:lnTo>
                    <a:pt x="5531317" y="28394"/>
                  </a:lnTo>
                  <a:lnTo>
                    <a:pt x="5585787" y="31320"/>
                  </a:lnTo>
                  <a:lnTo>
                    <a:pt x="5640330" y="34392"/>
                  </a:lnTo>
                  <a:lnTo>
                    <a:pt x="5694940" y="37612"/>
                  </a:lnTo>
                  <a:lnTo>
                    <a:pt x="5749611" y="40979"/>
                  </a:lnTo>
                  <a:lnTo>
                    <a:pt x="5804338" y="44493"/>
                  </a:lnTo>
                  <a:lnTo>
                    <a:pt x="5859116" y="48156"/>
                  </a:lnTo>
                  <a:lnTo>
                    <a:pt x="5913939" y="51968"/>
                  </a:lnTo>
                  <a:lnTo>
                    <a:pt x="5961554" y="55463"/>
                  </a:lnTo>
                  <a:lnTo>
                    <a:pt x="6010111" y="59261"/>
                  </a:lnTo>
                  <a:lnTo>
                    <a:pt x="6059569" y="63352"/>
                  </a:lnTo>
                  <a:lnTo>
                    <a:pt x="6109886" y="67727"/>
                  </a:lnTo>
                  <a:lnTo>
                    <a:pt x="6161021" y="72376"/>
                  </a:lnTo>
                  <a:lnTo>
                    <a:pt x="6212932" y="77290"/>
                  </a:lnTo>
                  <a:lnTo>
                    <a:pt x="6265580" y="82458"/>
                  </a:lnTo>
                  <a:lnTo>
                    <a:pt x="6318922" y="87870"/>
                  </a:lnTo>
                  <a:lnTo>
                    <a:pt x="6372918" y="93517"/>
                  </a:lnTo>
                  <a:lnTo>
                    <a:pt x="6427526" y="99389"/>
                  </a:lnTo>
                  <a:lnTo>
                    <a:pt x="6482705" y="105477"/>
                  </a:lnTo>
                  <a:lnTo>
                    <a:pt x="6538413" y="111770"/>
                  </a:lnTo>
                  <a:lnTo>
                    <a:pt x="6594611" y="118258"/>
                  </a:lnTo>
                  <a:lnTo>
                    <a:pt x="6651256" y="124933"/>
                  </a:lnTo>
                  <a:lnTo>
                    <a:pt x="6708307" y="131783"/>
                  </a:lnTo>
                  <a:lnTo>
                    <a:pt x="6765724" y="138800"/>
                  </a:lnTo>
                  <a:lnTo>
                    <a:pt x="6823464" y="145974"/>
                  </a:lnTo>
                  <a:lnTo>
                    <a:pt x="6881487" y="153294"/>
                  </a:lnTo>
                  <a:lnTo>
                    <a:pt x="6939752" y="160751"/>
                  </a:lnTo>
                  <a:lnTo>
                    <a:pt x="6998218" y="168336"/>
                  </a:lnTo>
                  <a:lnTo>
                    <a:pt x="7056842" y="176038"/>
                  </a:lnTo>
                  <a:lnTo>
                    <a:pt x="7115585" y="183847"/>
                  </a:lnTo>
                  <a:lnTo>
                    <a:pt x="7174404" y="191755"/>
                  </a:lnTo>
                  <a:lnTo>
                    <a:pt x="7233260" y="199750"/>
                  </a:lnTo>
                  <a:lnTo>
                    <a:pt x="7292110" y="207824"/>
                  </a:lnTo>
                  <a:lnTo>
                    <a:pt x="7350913" y="215966"/>
                  </a:lnTo>
                  <a:lnTo>
                    <a:pt x="7409628" y="224167"/>
                  </a:lnTo>
                  <a:lnTo>
                    <a:pt x="7468215" y="232416"/>
                  </a:lnTo>
                  <a:lnTo>
                    <a:pt x="7526631" y="240705"/>
                  </a:lnTo>
                  <a:lnTo>
                    <a:pt x="7584836" y="249024"/>
                  </a:lnTo>
                  <a:lnTo>
                    <a:pt x="7642789" y="257361"/>
                  </a:lnTo>
                  <a:lnTo>
                    <a:pt x="7700448" y="265709"/>
                  </a:lnTo>
                  <a:lnTo>
                    <a:pt x="7757772" y="274057"/>
                  </a:lnTo>
                  <a:lnTo>
                    <a:pt x="7814720" y="282395"/>
                  </a:lnTo>
                  <a:lnTo>
                    <a:pt x="7871250" y="290713"/>
                  </a:lnTo>
                  <a:lnTo>
                    <a:pt x="7927323" y="299002"/>
                  </a:lnTo>
                  <a:lnTo>
                    <a:pt x="7982895" y="307251"/>
                  </a:lnTo>
                  <a:lnTo>
                    <a:pt x="8037927" y="315452"/>
                  </a:lnTo>
                  <a:lnTo>
                    <a:pt x="8092377" y="323595"/>
                  </a:lnTo>
                  <a:lnTo>
                    <a:pt x="8146204" y="331668"/>
                  </a:lnTo>
                  <a:lnTo>
                    <a:pt x="8199367" y="339664"/>
                  </a:lnTo>
                  <a:lnTo>
                    <a:pt x="8251824" y="347571"/>
                  </a:lnTo>
                  <a:lnTo>
                    <a:pt x="8303535" y="355380"/>
                  </a:lnTo>
                  <a:lnTo>
                    <a:pt x="8354457" y="363082"/>
                  </a:lnTo>
                  <a:lnTo>
                    <a:pt x="8404551" y="370667"/>
                  </a:lnTo>
                  <a:lnTo>
                    <a:pt x="8453775" y="378124"/>
                  </a:lnTo>
                  <a:lnTo>
                    <a:pt x="8502087" y="385444"/>
                  </a:lnTo>
                  <a:lnTo>
                    <a:pt x="8549447" y="392618"/>
                  </a:lnTo>
                  <a:lnTo>
                    <a:pt x="8595813" y="399635"/>
                  </a:lnTo>
                  <a:lnTo>
                    <a:pt x="8641144" y="406485"/>
                  </a:lnTo>
                  <a:lnTo>
                    <a:pt x="8685399" y="413160"/>
                  </a:lnTo>
                  <a:lnTo>
                    <a:pt x="8728537" y="419648"/>
                  </a:lnTo>
                  <a:lnTo>
                    <a:pt x="8770516" y="425941"/>
                  </a:lnTo>
                  <a:lnTo>
                    <a:pt x="8811296" y="432029"/>
                  </a:lnTo>
                  <a:lnTo>
                    <a:pt x="8850835" y="437901"/>
                  </a:lnTo>
                  <a:lnTo>
                    <a:pt x="8889092" y="443548"/>
                  </a:lnTo>
                  <a:lnTo>
                    <a:pt x="8961595" y="454128"/>
                  </a:lnTo>
                  <a:lnTo>
                    <a:pt x="9028477" y="463691"/>
                  </a:lnTo>
                  <a:lnTo>
                    <a:pt x="9059707" y="468066"/>
                  </a:lnTo>
                  <a:lnTo>
                    <a:pt x="9078271" y="470623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853" y="5640781"/>
              <a:ext cx="3004820" cy="1211580"/>
            </a:xfrm>
            <a:custGeom>
              <a:avLst/>
              <a:gdLst/>
              <a:ahLst/>
              <a:cxnLst/>
              <a:rect l="l" t="t" r="r" b="b"/>
              <a:pathLst>
                <a:path w="3004820" h="1211579">
                  <a:moveTo>
                    <a:pt x="0" y="0"/>
                  </a:moveTo>
                  <a:lnTo>
                    <a:pt x="51721" y="23517"/>
                  </a:lnTo>
                  <a:lnTo>
                    <a:pt x="103435" y="47027"/>
                  </a:lnTo>
                  <a:lnTo>
                    <a:pt x="155135" y="70525"/>
                  </a:lnTo>
                  <a:lnTo>
                    <a:pt x="206815" y="94002"/>
                  </a:lnTo>
                  <a:lnTo>
                    <a:pt x="258466" y="117452"/>
                  </a:lnTo>
                  <a:lnTo>
                    <a:pt x="310083" y="140868"/>
                  </a:lnTo>
                  <a:lnTo>
                    <a:pt x="361657" y="164244"/>
                  </a:lnTo>
                  <a:lnTo>
                    <a:pt x="413183" y="187573"/>
                  </a:lnTo>
                  <a:lnTo>
                    <a:pt x="464653" y="210849"/>
                  </a:lnTo>
                  <a:lnTo>
                    <a:pt x="516059" y="234063"/>
                  </a:lnTo>
                  <a:lnTo>
                    <a:pt x="567396" y="257211"/>
                  </a:lnTo>
                  <a:lnTo>
                    <a:pt x="618656" y="280284"/>
                  </a:lnTo>
                  <a:lnTo>
                    <a:pt x="669832" y="303277"/>
                  </a:lnTo>
                  <a:lnTo>
                    <a:pt x="720917" y="326182"/>
                  </a:lnTo>
                  <a:lnTo>
                    <a:pt x="771904" y="348994"/>
                  </a:lnTo>
                  <a:lnTo>
                    <a:pt x="822786" y="371704"/>
                  </a:lnTo>
                  <a:lnTo>
                    <a:pt x="873556" y="394306"/>
                  </a:lnTo>
                  <a:lnTo>
                    <a:pt x="924207" y="416795"/>
                  </a:lnTo>
                  <a:lnTo>
                    <a:pt x="974732" y="439162"/>
                  </a:lnTo>
                  <a:lnTo>
                    <a:pt x="1025125" y="461401"/>
                  </a:lnTo>
                  <a:lnTo>
                    <a:pt x="1075377" y="483506"/>
                  </a:lnTo>
                  <a:lnTo>
                    <a:pt x="1125482" y="505470"/>
                  </a:lnTo>
                  <a:lnTo>
                    <a:pt x="1175433" y="527285"/>
                  </a:lnTo>
                  <a:lnTo>
                    <a:pt x="1225224" y="548946"/>
                  </a:lnTo>
                  <a:lnTo>
                    <a:pt x="1274846" y="570446"/>
                  </a:lnTo>
                  <a:lnTo>
                    <a:pt x="1324293" y="591777"/>
                  </a:lnTo>
                  <a:lnTo>
                    <a:pt x="1373558" y="612933"/>
                  </a:lnTo>
                  <a:lnTo>
                    <a:pt x="1422635" y="633908"/>
                  </a:lnTo>
                  <a:lnTo>
                    <a:pt x="1471515" y="654695"/>
                  </a:lnTo>
                  <a:lnTo>
                    <a:pt x="1520192" y="675286"/>
                  </a:lnTo>
                  <a:lnTo>
                    <a:pt x="1568660" y="695675"/>
                  </a:lnTo>
                  <a:lnTo>
                    <a:pt x="1616910" y="715856"/>
                  </a:lnTo>
                  <a:lnTo>
                    <a:pt x="1664936" y="735822"/>
                  </a:lnTo>
                  <a:lnTo>
                    <a:pt x="1712731" y="755566"/>
                  </a:lnTo>
                  <a:lnTo>
                    <a:pt x="1760289" y="775081"/>
                  </a:lnTo>
                  <a:lnTo>
                    <a:pt x="1807601" y="794360"/>
                  </a:lnTo>
                  <a:lnTo>
                    <a:pt x="1854661" y="813398"/>
                  </a:lnTo>
                  <a:lnTo>
                    <a:pt x="1901462" y="832186"/>
                  </a:lnTo>
                  <a:lnTo>
                    <a:pt x="1947997" y="850719"/>
                  </a:lnTo>
                  <a:lnTo>
                    <a:pt x="1994259" y="868989"/>
                  </a:lnTo>
                  <a:lnTo>
                    <a:pt x="2040242" y="886991"/>
                  </a:lnTo>
                  <a:lnTo>
                    <a:pt x="2085937" y="904716"/>
                  </a:lnTo>
                  <a:lnTo>
                    <a:pt x="2131338" y="922159"/>
                  </a:lnTo>
                  <a:lnTo>
                    <a:pt x="2176438" y="939313"/>
                  </a:lnTo>
                  <a:lnTo>
                    <a:pt x="2221229" y="956171"/>
                  </a:lnTo>
                  <a:lnTo>
                    <a:pt x="2265706" y="972726"/>
                  </a:lnTo>
                  <a:lnTo>
                    <a:pt x="2309861" y="988971"/>
                  </a:lnTo>
                  <a:lnTo>
                    <a:pt x="2353687" y="1004901"/>
                  </a:lnTo>
                  <a:lnTo>
                    <a:pt x="2397177" y="1020507"/>
                  </a:lnTo>
                  <a:lnTo>
                    <a:pt x="2440323" y="1035784"/>
                  </a:lnTo>
                  <a:lnTo>
                    <a:pt x="2483120" y="1050724"/>
                  </a:lnTo>
                  <a:lnTo>
                    <a:pt x="2525559" y="1065322"/>
                  </a:lnTo>
                  <a:lnTo>
                    <a:pt x="2567635" y="1079569"/>
                  </a:lnTo>
                  <a:lnTo>
                    <a:pt x="2609339" y="1093460"/>
                  </a:lnTo>
                  <a:lnTo>
                    <a:pt x="2650665" y="1106988"/>
                  </a:lnTo>
                  <a:lnTo>
                    <a:pt x="2691607" y="1120146"/>
                  </a:lnTo>
                  <a:lnTo>
                    <a:pt x="2732156" y="1132927"/>
                  </a:lnTo>
                  <a:lnTo>
                    <a:pt x="2772306" y="1145324"/>
                  </a:lnTo>
                  <a:lnTo>
                    <a:pt x="2812050" y="1157331"/>
                  </a:lnTo>
                  <a:lnTo>
                    <a:pt x="2851381" y="1168942"/>
                  </a:lnTo>
                  <a:lnTo>
                    <a:pt x="2890292" y="1180149"/>
                  </a:lnTo>
                  <a:lnTo>
                    <a:pt x="2928775" y="1190945"/>
                  </a:lnTo>
                  <a:lnTo>
                    <a:pt x="2966825" y="1201324"/>
                  </a:lnTo>
                  <a:lnTo>
                    <a:pt x="3004433" y="121128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728" y="5137796"/>
              <a:ext cx="9078595" cy="1714500"/>
            </a:xfrm>
            <a:custGeom>
              <a:avLst/>
              <a:gdLst/>
              <a:ahLst/>
              <a:cxnLst/>
              <a:rect l="l" t="t" r="r" b="b"/>
              <a:pathLst>
                <a:path w="9078595" h="1714500">
                  <a:moveTo>
                    <a:pt x="0" y="146673"/>
                  </a:moveTo>
                  <a:lnTo>
                    <a:pt x="37324" y="159713"/>
                  </a:lnTo>
                  <a:lnTo>
                    <a:pt x="74769" y="172776"/>
                  </a:lnTo>
                  <a:lnTo>
                    <a:pt x="112458" y="185882"/>
                  </a:lnTo>
                  <a:lnTo>
                    <a:pt x="150511" y="199054"/>
                  </a:lnTo>
                  <a:lnTo>
                    <a:pt x="189051" y="212315"/>
                  </a:lnTo>
                  <a:lnTo>
                    <a:pt x="228197" y="225685"/>
                  </a:lnTo>
                  <a:lnTo>
                    <a:pt x="268073" y="239187"/>
                  </a:lnTo>
                  <a:lnTo>
                    <a:pt x="308800" y="252844"/>
                  </a:lnTo>
                  <a:lnTo>
                    <a:pt x="350499" y="266676"/>
                  </a:lnTo>
                  <a:lnTo>
                    <a:pt x="393291" y="280706"/>
                  </a:lnTo>
                  <a:lnTo>
                    <a:pt x="437298" y="294956"/>
                  </a:lnTo>
                  <a:lnTo>
                    <a:pt x="482643" y="309447"/>
                  </a:lnTo>
                  <a:lnTo>
                    <a:pt x="529445" y="324203"/>
                  </a:lnTo>
                  <a:lnTo>
                    <a:pt x="577828" y="339244"/>
                  </a:lnTo>
                  <a:lnTo>
                    <a:pt x="627911" y="354594"/>
                  </a:lnTo>
                  <a:lnTo>
                    <a:pt x="679818" y="370273"/>
                  </a:lnTo>
                  <a:lnTo>
                    <a:pt x="733668" y="386304"/>
                  </a:lnTo>
                  <a:lnTo>
                    <a:pt x="789585" y="402709"/>
                  </a:lnTo>
                  <a:lnTo>
                    <a:pt x="847689" y="419509"/>
                  </a:lnTo>
                  <a:lnTo>
                    <a:pt x="908102" y="436728"/>
                  </a:lnTo>
                  <a:lnTo>
                    <a:pt x="970946" y="454386"/>
                  </a:lnTo>
                  <a:lnTo>
                    <a:pt x="1036341" y="472506"/>
                  </a:lnTo>
                  <a:lnTo>
                    <a:pt x="1104411" y="491109"/>
                  </a:lnTo>
                  <a:lnTo>
                    <a:pt x="1142884" y="501558"/>
                  </a:lnTo>
                  <a:lnTo>
                    <a:pt x="1182229" y="512258"/>
                  </a:lnTo>
                  <a:lnTo>
                    <a:pt x="1222422" y="523198"/>
                  </a:lnTo>
                  <a:lnTo>
                    <a:pt x="1263437" y="534366"/>
                  </a:lnTo>
                  <a:lnTo>
                    <a:pt x="1305252" y="545750"/>
                  </a:lnTo>
                  <a:lnTo>
                    <a:pt x="1347842" y="557338"/>
                  </a:lnTo>
                  <a:lnTo>
                    <a:pt x="1391183" y="569121"/>
                  </a:lnTo>
                  <a:lnTo>
                    <a:pt x="1435251" y="581085"/>
                  </a:lnTo>
                  <a:lnTo>
                    <a:pt x="1480022" y="593219"/>
                  </a:lnTo>
                  <a:lnTo>
                    <a:pt x="1525472" y="605512"/>
                  </a:lnTo>
                  <a:lnTo>
                    <a:pt x="1571577" y="617952"/>
                  </a:lnTo>
                  <a:lnTo>
                    <a:pt x="1618313" y="630528"/>
                  </a:lnTo>
                  <a:lnTo>
                    <a:pt x="1665656" y="643228"/>
                  </a:lnTo>
                  <a:lnTo>
                    <a:pt x="1713581" y="656040"/>
                  </a:lnTo>
                  <a:lnTo>
                    <a:pt x="1762065" y="668954"/>
                  </a:lnTo>
                  <a:lnTo>
                    <a:pt x="1811084" y="681957"/>
                  </a:lnTo>
                  <a:lnTo>
                    <a:pt x="1860614" y="695038"/>
                  </a:lnTo>
                  <a:lnTo>
                    <a:pt x="1910630" y="708185"/>
                  </a:lnTo>
                  <a:lnTo>
                    <a:pt x="1961108" y="721387"/>
                  </a:lnTo>
                  <a:lnTo>
                    <a:pt x="2012026" y="734632"/>
                  </a:lnTo>
                  <a:lnTo>
                    <a:pt x="2063357" y="747910"/>
                  </a:lnTo>
                  <a:lnTo>
                    <a:pt x="2115080" y="761207"/>
                  </a:lnTo>
                  <a:lnTo>
                    <a:pt x="2167168" y="774513"/>
                  </a:lnTo>
                  <a:lnTo>
                    <a:pt x="2219599" y="787816"/>
                  </a:lnTo>
                  <a:lnTo>
                    <a:pt x="2272348" y="801105"/>
                  </a:lnTo>
                  <a:lnTo>
                    <a:pt x="2325392" y="814368"/>
                  </a:lnTo>
                  <a:lnTo>
                    <a:pt x="2378705" y="827593"/>
                  </a:lnTo>
                  <a:lnTo>
                    <a:pt x="2432265" y="840769"/>
                  </a:lnTo>
                  <a:lnTo>
                    <a:pt x="2486047" y="853885"/>
                  </a:lnTo>
                  <a:lnTo>
                    <a:pt x="2540027" y="866929"/>
                  </a:lnTo>
                  <a:lnTo>
                    <a:pt x="2594181" y="879889"/>
                  </a:lnTo>
                  <a:lnTo>
                    <a:pt x="2648486" y="892753"/>
                  </a:lnTo>
                  <a:lnTo>
                    <a:pt x="2702916" y="905511"/>
                  </a:lnTo>
                  <a:lnTo>
                    <a:pt x="2757448" y="918151"/>
                  </a:lnTo>
                  <a:lnTo>
                    <a:pt x="2812058" y="930661"/>
                  </a:lnTo>
                  <a:lnTo>
                    <a:pt x="2866721" y="943030"/>
                  </a:lnTo>
                  <a:lnTo>
                    <a:pt x="2921415" y="955245"/>
                  </a:lnTo>
                  <a:lnTo>
                    <a:pt x="2976114" y="967296"/>
                  </a:lnTo>
                  <a:lnTo>
                    <a:pt x="3030795" y="979171"/>
                  </a:lnTo>
                  <a:lnTo>
                    <a:pt x="3085434" y="990859"/>
                  </a:lnTo>
                  <a:lnTo>
                    <a:pt x="3140006" y="1002347"/>
                  </a:lnTo>
                  <a:lnTo>
                    <a:pt x="3194488" y="1013625"/>
                  </a:lnTo>
                  <a:lnTo>
                    <a:pt x="3240447" y="1023013"/>
                  </a:lnTo>
                  <a:lnTo>
                    <a:pt x="3286870" y="1032411"/>
                  </a:lnTo>
                  <a:lnTo>
                    <a:pt x="3333739" y="1041817"/>
                  </a:lnTo>
                  <a:lnTo>
                    <a:pt x="3381033" y="1051227"/>
                  </a:lnTo>
                  <a:lnTo>
                    <a:pt x="3428732" y="1060638"/>
                  </a:lnTo>
                  <a:lnTo>
                    <a:pt x="3476818" y="1070045"/>
                  </a:lnTo>
                  <a:lnTo>
                    <a:pt x="3525270" y="1079447"/>
                  </a:lnTo>
                  <a:lnTo>
                    <a:pt x="3574069" y="1088839"/>
                  </a:lnTo>
                  <a:lnTo>
                    <a:pt x="3623195" y="1098217"/>
                  </a:lnTo>
                  <a:lnTo>
                    <a:pt x="3672628" y="1107580"/>
                  </a:lnTo>
                  <a:lnTo>
                    <a:pt x="3722350" y="1116922"/>
                  </a:lnTo>
                  <a:lnTo>
                    <a:pt x="3772339" y="1126241"/>
                  </a:lnTo>
                  <a:lnTo>
                    <a:pt x="3822577" y="1135533"/>
                  </a:lnTo>
                  <a:lnTo>
                    <a:pt x="3873044" y="1144795"/>
                  </a:lnTo>
                  <a:lnTo>
                    <a:pt x="3923719" y="1154024"/>
                  </a:lnTo>
                  <a:lnTo>
                    <a:pt x="3974585" y="1163215"/>
                  </a:lnTo>
                  <a:lnTo>
                    <a:pt x="4025620" y="1172366"/>
                  </a:lnTo>
                  <a:lnTo>
                    <a:pt x="4076805" y="1181473"/>
                  </a:lnTo>
                  <a:lnTo>
                    <a:pt x="4128121" y="1190533"/>
                  </a:lnTo>
                  <a:lnTo>
                    <a:pt x="4179548" y="1199542"/>
                  </a:lnTo>
                  <a:lnTo>
                    <a:pt x="4231067" y="1208497"/>
                  </a:lnTo>
                  <a:lnTo>
                    <a:pt x="4282656" y="1217394"/>
                  </a:lnTo>
                  <a:lnTo>
                    <a:pt x="4334298" y="1226230"/>
                  </a:lnTo>
                  <a:lnTo>
                    <a:pt x="4385972" y="1235002"/>
                  </a:lnTo>
                  <a:lnTo>
                    <a:pt x="4437659" y="1243707"/>
                  </a:lnTo>
                  <a:lnTo>
                    <a:pt x="4489339" y="1252339"/>
                  </a:lnTo>
                  <a:lnTo>
                    <a:pt x="4540992" y="1260898"/>
                  </a:lnTo>
                  <a:lnTo>
                    <a:pt x="4592598" y="1269378"/>
                  </a:lnTo>
                  <a:lnTo>
                    <a:pt x="4644139" y="1277776"/>
                  </a:lnTo>
                  <a:lnTo>
                    <a:pt x="4695594" y="1286090"/>
                  </a:lnTo>
                  <a:lnTo>
                    <a:pt x="4746944" y="1294315"/>
                  </a:lnTo>
                  <a:lnTo>
                    <a:pt x="4798169" y="1302449"/>
                  </a:lnTo>
                  <a:lnTo>
                    <a:pt x="4849249" y="1310487"/>
                  </a:lnTo>
                  <a:lnTo>
                    <a:pt x="4900165" y="1318427"/>
                  </a:lnTo>
                  <a:lnTo>
                    <a:pt x="4950897" y="1326265"/>
                  </a:lnTo>
                  <a:lnTo>
                    <a:pt x="5001426" y="1333997"/>
                  </a:lnTo>
                  <a:lnTo>
                    <a:pt x="5051731" y="1341620"/>
                  </a:lnTo>
                  <a:lnTo>
                    <a:pt x="5101794" y="1349131"/>
                  </a:lnTo>
                  <a:lnTo>
                    <a:pt x="5151594" y="1356527"/>
                  </a:lnTo>
                  <a:lnTo>
                    <a:pt x="5201112" y="1363803"/>
                  </a:lnTo>
                  <a:lnTo>
                    <a:pt x="5250328" y="1370956"/>
                  </a:lnTo>
                  <a:lnTo>
                    <a:pt x="5299223" y="1377984"/>
                  </a:lnTo>
                  <a:lnTo>
                    <a:pt x="5347776" y="1384882"/>
                  </a:lnTo>
                  <a:lnTo>
                    <a:pt x="5395969" y="1391647"/>
                  </a:lnTo>
                  <a:lnTo>
                    <a:pt x="5443781" y="1398277"/>
                  </a:lnTo>
                  <a:lnTo>
                    <a:pt x="5491194" y="1404766"/>
                  </a:lnTo>
                  <a:lnTo>
                    <a:pt x="5538186" y="1411112"/>
                  </a:lnTo>
                  <a:lnTo>
                    <a:pt x="5584739" y="1417312"/>
                  </a:lnTo>
                  <a:lnTo>
                    <a:pt x="5630833" y="1423362"/>
                  </a:lnTo>
                  <a:lnTo>
                    <a:pt x="5676449" y="1429258"/>
                  </a:lnTo>
                  <a:lnTo>
                    <a:pt x="5731868" y="1436252"/>
                  </a:lnTo>
                  <a:lnTo>
                    <a:pt x="5787466" y="1443046"/>
                  </a:lnTo>
                  <a:lnTo>
                    <a:pt x="5843208" y="1449643"/>
                  </a:lnTo>
                  <a:lnTo>
                    <a:pt x="5899059" y="1456047"/>
                  </a:lnTo>
                  <a:lnTo>
                    <a:pt x="5954986" y="1462263"/>
                  </a:lnTo>
                  <a:lnTo>
                    <a:pt x="6010955" y="1468295"/>
                  </a:lnTo>
                  <a:lnTo>
                    <a:pt x="6066930" y="1474147"/>
                  </a:lnTo>
                  <a:lnTo>
                    <a:pt x="6122880" y="1479823"/>
                  </a:lnTo>
                  <a:lnTo>
                    <a:pt x="6178768" y="1485327"/>
                  </a:lnTo>
                  <a:lnTo>
                    <a:pt x="6234561" y="1490664"/>
                  </a:lnTo>
                  <a:lnTo>
                    <a:pt x="6290225" y="1495837"/>
                  </a:lnTo>
                  <a:lnTo>
                    <a:pt x="6345726" y="1500851"/>
                  </a:lnTo>
                  <a:lnTo>
                    <a:pt x="6401029" y="1505709"/>
                  </a:lnTo>
                  <a:lnTo>
                    <a:pt x="6456101" y="1510417"/>
                  </a:lnTo>
                  <a:lnTo>
                    <a:pt x="6510907" y="1514977"/>
                  </a:lnTo>
                  <a:lnTo>
                    <a:pt x="6565413" y="1519395"/>
                  </a:lnTo>
                  <a:lnTo>
                    <a:pt x="6619585" y="1523674"/>
                  </a:lnTo>
                  <a:lnTo>
                    <a:pt x="6673390" y="1527818"/>
                  </a:lnTo>
                  <a:lnTo>
                    <a:pt x="6726792" y="1531832"/>
                  </a:lnTo>
                  <a:lnTo>
                    <a:pt x="6779757" y="1535720"/>
                  </a:lnTo>
                  <a:lnTo>
                    <a:pt x="6832253" y="1539485"/>
                  </a:lnTo>
                  <a:lnTo>
                    <a:pt x="6884243" y="1543133"/>
                  </a:lnTo>
                  <a:lnTo>
                    <a:pt x="6935695" y="1546666"/>
                  </a:lnTo>
                  <a:lnTo>
                    <a:pt x="6986574" y="1550090"/>
                  </a:lnTo>
                  <a:lnTo>
                    <a:pt x="7036847" y="1553409"/>
                  </a:lnTo>
                  <a:lnTo>
                    <a:pt x="7086478" y="1556625"/>
                  </a:lnTo>
                  <a:lnTo>
                    <a:pt x="7135433" y="1559745"/>
                  </a:lnTo>
                  <a:lnTo>
                    <a:pt x="7183680" y="1562771"/>
                  </a:lnTo>
                  <a:lnTo>
                    <a:pt x="7231183" y="1565708"/>
                  </a:lnTo>
                  <a:lnTo>
                    <a:pt x="7277908" y="1568560"/>
                  </a:lnTo>
                  <a:lnTo>
                    <a:pt x="7323821" y="1571332"/>
                  </a:lnTo>
                  <a:lnTo>
                    <a:pt x="7368889" y="1574027"/>
                  </a:lnTo>
                  <a:lnTo>
                    <a:pt x="7413077" y="1576649"/>
                  </a:lnTo>
                  <a:lnTo>
                    <a:pt x="7456350" y="1579203"/>
                  </a:lnTo>
                  <a:lnTo>
                    <a:pt x="7498675" y="1581692"/>
                  </a:lnTo>
                  <a:lnTo>
                    <a:pt x="7540018" y="1584122"/>
                  </a:lnTo>
                  <a:lnTo>
                    <a:pt x="7580344" y="1586495"/>
                  </a:lnTo>
                  <a:lnTo>
                    <a:pt x="7619620" y="1588817"/>
                  </a:lnTo>
                  <a:lnTo>
                    <a:pt x="7657810" y="1591090"/>
                  </a:lnTo>
                  <a:lnTo>
                    <a:pt x="7694882" y="1593321"/>
                  </a:lnTo>
                  <a:lnTo>
                    <a:pt x="7730801" y="1595511"/>
                  </a:lnTo>
                  <a:lnTo>
                    <a:pt x="7812409" y="1600309"/>
                  </a:lnTo>
                  <a:lnTo>
                    <a:pt x="7887152" y="1604268"/>
                  </a:lnTo>
                  <a:lnTo>
                    <a:pt x="7955603" y="1607454"/>
                  </a:lnTo>
                  <a:lnTo>
                    <a:pt x="8018334" y="1609932"/>
                  </a:lnTo>
                  <a:lnTo>
                    <a:pt x="8075917" y="1611766"/>
                  </a:lnTo>
                  <a:lnTo>
                    <a:pt x="8128927" y="1613023"/>
                  </a:lnTo>
                  <a:lnTo>
                    <a:pt x="8177935" y="1613767"/>
                  </a:lnTo>
                  <a:lnTo>
                    <a:pt x="8223515" y="1614065"/>
                  </a:lnTo>
                  <a:lnTo>
                    <a:pt x="8266239" y="1613980"/>
                  </a:lnTo>
                  <a:lnTo>
                    <a:pt x="8306680" y="1613579"/>
                  </a:lnTo>
                  <a:lnTo>
                    <a:pt x="8345410" y="1612926"/>
                  </a:lnTo>
                  <a:lnTo>
                    <a:pt x="8420032" y="1611128"/>
                  </a:lnTo>
                  <a:lnTo>
                    <a:pt x="8457068" y="1610113"/>
                  </a:lnTo>
                  <a:lnTo>
                    <a:pt x="8494685" y="1609107"/>
                  </a:lnTo>
                  <a:lnTo>
                    <a:pt x="8533456" y="1608176"/>
                  </a:lnTo>
                  <a:lnTo>
                    <a:pt x="8573954" y="1607386"/>
                  </a:lnTo>
                  <a:lnTo>
                    <a:pt x="8636561" y="1606021"/>
                  </a:lnTo>
                  <a:lnTo>
                    <a:pt x="8696089" y="1604121"/>
                  </a:lnTo>
                  <a:lnTo>
                    <a:pt x="8752845" y="1601738"/>
                  </a:lnTo>
                  <a:lnTo>
                    <a:pt x="8807136" y="1598927"/>
                  </a:lnTo>
                  <a:lnTo>
                    <a:pt x="8859272" y="1595742"/>
                  </a:lnTo>
                  <a:lnTo>
                    <a:pt x="8909559" y="1592236"/>
                  </a:lnTo>
                  <a:lnTo>
                    <a:pt x="8958307" y="1588462"/>
                  </a:lnTo>
                  <a:lnTo>
                    <a:pt x="9005822" y="1584474"/>
                  </a:lnTo>
                  <a:lnTo>
                    <a:pt x="9052414" y="1580326"/>
                  </a:lnTo>
                  <a:lnTo>
                    <a:pt x="9078271" y="1577934"/>
                  </a:lnTo>
                </a:path>
                <a:path w="9078595" h="1714500">
                  <a:moveTo>
                    <a:pt x="2149405" y="1714264"/>
                  </a:moveTo>
                  <a:lnTo>
                    <a:pt x="2181883" y="1677653"/>
                  </a:lnTo>
                  <a:lnTo>
                    <a:pt x="2214468" y="1641069"/>
                  </a:lnTo>
                  <a:lnTo>
                    <a:pt x="2247264" y="1604537"/>
                  </a:lnTo>
                  <a:lnTo>
                    <a:pt x="2280377" y="1568084"/>
                  </a:lnTo>
                  <a:lnTo>
                    <a:pt x="2313912" y="1531737"/>
                  </a:lnTo>
                  <a:lnTo>
                    <a:pt x="2347976" y="1495521"/>
                  </a:lnTo>
                  <a:lnTo>
                    <a:pt x="2382674" y="1459464"/>
                  </a:lnTo>
                  <a:lnTo>
                    <a:pt x="2418111" y="1423592"/>
                  </a:lnTo>
                  <a:lnTo>
                    <a:pt x="2454394" y="1387931"/>
                  </a:lnTo>
                  <a:lnTo>
                    <a:pt x="2491627" y="1352508"/>
                  </a:lnTo>
                  <a:lnTo>
                    <a:pt x="2529918" y="1317348"/>
                  </a:lnTo>
                  <a:lnTo>
                    <a:pt x="2569370" y="1282480"/>
                  </a:lnTo>
                  <a:lnTo>
                    <a:pt x="2610091" y="1247928"/>
                  </a:lnTo>
                  <a:lnTo>
                    <a:pt x="2652185" y="1213720"/>
                  </a:lnTo>
                  <a:lnTo>
                    <a:pt x="2695759" y="1179881"/>
                  </a:lnTo>
                  <a:lnTo>
                    <a:pt x="2733460" y="1151726"/>
                  </a:lnTo>
                  <a:lnTo>
                    <a:pt x="2772599" y="1123387"/>
                  </a:lnTo>
                  <a:lnTo>
                    <a:pt x="2813034" y="1094938"/>
                  </a:lnTo>
                  <a:lnTo>
                    <a:pt x="2854626" y="1066452"/>
                  </a:lnTo>
                  <a:lnTo>
                    <a:pt x="2897232" y="1038004"/>
                  </a:lnTo>
                  <a:lnTo>
                    <a:pt x="2940713" y="1009665"/>
                  </a:lnTo>
                  <a:lnTo>
                    <a:pt x="2984928" y="981509"/>
                  </a:lnTo>
                  <a:lnTo>
                    <a:pt x="3029736" y="953610"/>
                  </a:lnTo>
                  <a:lnTo>
                    <a:pt x="3074997" y="926041"/>
                  </a:lnTo>
                  <a:lnTo>
                    <a:pt x="3120568" y="898876"/>
                  </a:lnTo>
                  <a:lnTo>
                    <a:pt x="3166311" y="872186"/>
                  </a:lnTo>
                  <a:lnTo>
                    <a:pt x="3212084" y="846047"/>
                  </a:lnTo>
                  <a:lnTo>
                    <a:pt x="3257747" y="820531"/>
                  </a:lnTo>
                  <a:lnTo>
                    <a:pt x="3303158" y="795711"/>
                  </a:lnTo>
                  <a:lnTo>
                    <a:pt x="3348177" y="771661"/>
                  </a:lnTo>
                  <a:lnTo>
                    <a:pt x="3392664" y="748454"/>
                  </a:lnTo>
                  <a:lnTo>
                    <a:pt x="3436477" y="726164"/>
                  </a:lnTo>
                  <a:lnTo>
                    <a:pt x="3479476" y="704863"/>
                  </a:lnTo>
                  <a:lnTo>
                    <a:pt x="3526249" y="682270"/>
                  </a:lnTo>
                  <a:lnTo>
                    <a:pt x="3571115" y="661143"/>
                  </a:lnTo>
                  <a:lnTo>
                    <a:pt x="3614482" y="641327"/>
                  </a:lnTo>
                  <a:lnTo>
                    <a:pt x="3656758" y="622665"/>
                  </a:lnTo>
                  <a:lnTo>
                    <a:pt x="3698351" y="605001"/>
                  </a:lnTo>
                  <a:lnTo>
                    <a:pt x="3739671" y="588177"/>
                  </a:lnTo>
                  <a:lnTo>
                    <a:pt x="3781125" y="572039"/>
                  </a:lnTo>
                  <a:lnTo>
                    <a:pt x="3823122" y="556429"/>
                  </a:lnTo>
                  <a:lnTo>
                    <a:pt x="3866069" y="541190"/>
                  </a:lnTo>
                  <a:lnTo>
                    <a:pt x="3910376" y="526167"/>
                  </a:lnTo>
                  <a:lnTo>
                    <a:pt x="3956451" y="511202"/>
                  </a:lnTo>
                  <a:lnTo>
                    <a:pt x="4004702" y="496140"/>
                  </a:lnTo>
                  <a:lnTo>
                    <a:pt x="4055537" y="480824"/>
                  </a:lnTo>
                  <a:lnTo>
                    <a:pt x="4109365" y="465098"/>
                  </a:lnTo>
                  <a:lnTo>
                    <a:pt x="4166594" y="448804"/>
                  </a:lnTo>
                  <a:lnTo>
                    <a:pt x="4227633" y="431788"/>
                  </a:lnTo>
                  <a:lnTo>
                    <a:pt x="4267648" y="420886"/>
                  </a:lnTo>
                  <a:lnTo>
                    <a:pt x="4309928" y="409688"/>
                  </a:lnTo>
                  <a:lnTo>
                    <a:pt x="4354279" y="398231"/>
                  </a:lnTo>
                  <a:lnTo>
                    <a:pt x="4400506" y="386550"/>
                  </a:lnTo>
                  <a:lnTo>
                    <a:pt x="4448414" y="374682"/>
                  </a:lnTo>
                  <a:lnTo>
                    <a:pt x="4497809" y="362664"/>
                  </a:lnTo>
                  <a:lnTo>
                    <a:pt x="4548496" y="350531"/>
                  </a:lnTo>
                  <a:lnTo>
                    <a:pt x="4600280" y="338320"/>
                  </a:lnTo>
                  <a:lnTo>
                    <a:pt x="4652968" y="326068"/>
                  </a:lnTo>
                  <a:lnTo>
                    <a:pt x="4706363" y="313811"/>
                  </a:lnTo>
                  <a:lnTo>
                    <a:pt x="4760273" y="301585"/>
                  </a:lnTo>
                  <a:lnTo>
                    <a:pt x="4814502" y="289426"/>
                  </a:lnTo>
                  <a:lnTo>
                    <a:pt x="4868856" y="277371"/>
                  </a:lnTo>
                  <a:lnTo>
                    <a:pt x="4923139" y="265457"/>
                  </a:lnTo>
                  <a:lnTo>
                    <a:pt x="4977159" y="253720"/>
                  </a:lnTo>
                  <a:lnTo>
                    <a:pt x="5030719" y="242195"/>
                  </a:lnTo>
                  <a:lnTo>
                    <a:pt x="5083626" y="230920"/>
                  </a:lnTo>
                  <a:lnTo>
                    <a:pt x="5135684" y="219931"/>
                  </a:lnTo>
                  <a:lnTo>
                    <a:pt x="5186700" y="209264"/>
                  </a:lnTo>
                  <a:lnTo>
                    <a:pt x="5236478" y="198956"/>
                  </a:lnTo>
                  <a:lnTo>
                    <a:pt x="5284824" y="189042"/>
                  </a:lnTo>
                  <a:lnTo>
                    <a:pt x="5331544" y="179560"/>
                  </a:lnTo>
                  <a:lnTo>
                    <a:pt x="5376443" y="170546"/>
                  </a:lnTo>
                  <a:lnTo>
                    <a:pt x="5419326" y="162035"/>
                  </a:lnTo>
                  <a:lnTo>
                    <a:pt x="5459999" y="154066"/>
                  </a:lnTo>
                  <a:lnTo>
                    <a:pt x="5498268" y="146673"/>
                  </a:lnTo>
                  <a:lnTo>
                    <a:pt x="5567684" y="133601"/>
                  </a:lnTo>
                  <a:lnTo>
                    <a:pt x="5628848" y="122537"/>
                  </a:lnTo>
                  <a:lnTo>
                    <a:pt x="5683140" y="113235"/>
                  </a:lnTo>
                  <a:lnTo>
                    <a:pt x="5731937" y="105452"/>
                  </a:lnTo>
                  <a:lnTo>
                    <a:pt x="5776620" y="98946"/>
                  </a:lnTo>
                  <a:lnTo>
                    <a:pt x="5818567" y="93472"/>
                  </a:lnTo>
                  <a:lnTo>
                    <a:pt x="5859157" y="88788"/>
                  </a:lnTo>
                  <a:lnTo>
                    <a:pt x="5899769" y="84648"/>
                  </a:lnTo>
                  <a:lnTo>
                    <a:pt x="5941782" y="80811"/>
                  </a:lnTo>
                  <a:lnTo>
                    <a:pt x="5986576" y="77033"/>
                  </a:lnTo>
                  <a:lnTo>
                    <a:pt x="6035529" y="73070"/>
                  </a:lnTo>
                  <a:lnTo>
                    <a:pt x="6090020" y="68678"/>
                  </a:lnTo>
                  <a:lnTo>
                    <a:pt x="6151429" y="63615"/>
                  </a:lnTo>
                  <a:lnTo>
                    <a:pt x="6192938" y="60210"/>
                  </a:lnTo>
                  <a:lnTo>
                    <a:pt x="6236492" y="56789"/>
                  </a:lnTo>
                  <a:lnTo>
                    <a:pt x="6281898" y="53364"/>
                  </a:lnTo>
                  <a:lnTo>
                    <a:pt x="6328964" y="49946"/>
                  </a:lnTo>
                  <a:lnTo>
                    <a:pt x="6377497" y="46547"/>
                  </a:lnTo>
                  <a:lnTo>
                    <a:pt x="6427305" y="43178"/>
                  </a:lnTo>
                  <a:lnTo>
                    <a:pt x="6478195" y="39851"/>
                  </a:lnTo>
                  <a:lnTo>
                    <a:pt x="6529974" y="36578"/>
                  </a:lnTo>
                  <a:lnTo>
                    <a:pt x="6582450" y="33370"/>
                  </a:lnTo>
                  <a:lnTo>
                    <a:pt x="6635429" y="30239"/>
                  </a:lnTo>
                  <a:lnTo>
                    <a:pt x="6688720" y="27196"/>
                  </a:lnTo>
                  <a:lnTo>
                    <a:pt x="6742130" y="24253"/>
                  </a:lnTo>
                  <a:lnTo>
                    <a:pt x="6795467" y="21421"/>
                  </a:lnTo>
                  <a:lnTo>
                    <a:pt x="6848536" y="18713"/>
                  </a:lnTo>
                  <a:lnTo>
                    <a:pt x="6901147" y="16140"/>
                  </a:lnTo>
                  <a:lnTo>
                    <a:pt x="6953106" y="13712"/>
                  </a:lnTo>
                  <a:lnTo>
                    <a:pt x="7004221" y="11443"/>
                  </a:lnTo>
                  <a:lnTo>
                    <a:pt x="7054299" y="9344"/>
                  </a:lnTo>
                  <a:lnTo>
                    <a:pt x="7103147" y="7425"/>
                  </a:lnTo>
                  <a:lnTo>
                    <a:pt x="7150573" y="5700"/>
                  </a:lnTo>
                  <a:lnTo>
                    <a:pt x="7196385" y="4179"/>
                  </a:lnTo>
                  <a:lnTo>
                    <a:pt x="7460894" y="0"/>
                  </a:lnTo>
                  <a:lnTo>
                    <a:pt x="7735976" y="464"/>
                  </a:lnTo>
                  <a:lnTo>
                    <a:pt x="7952051" y="2786"/>
                  </a:lnTo>
                  <a:lnTo>
                    <a:pt x="8039538" y="4179"/>
                  </a:lnTo>
                  <a:lnTo>
                    <a:pt x="8645201" y="4179"/>
                  </a:lnTo>
                  <a:lnTo>
                    <a:pt x="8707539" y="6090"/>
                  </a:lnTo>
                  <a:lnTo>
                    <a:pt x="8767881" y="8729"/>
                  </a:lnTo>
                  <a:lnTo>
                    <a:pt x="8825529" y="11883"/>
                  </a:lnTo>
                  <a:lnTo>
                    <a:pt x="8879786" y="15339"/>
                  </a:lnTo>
                  <a:lnTo>
                    <a:pt x="8929952" y="18884"/>
                  </a:lnTo>
                  <a:lnTo>
                    <a:pt x="8975331" y="22306"/>
                  </a:lnTo>
                  <a:lnTo>
                    <a:pt x="9015224" y="25391"/>
                  </a:lnTo>
                  <a:lnTo>
                    <a:pt x="9048934" y="27928"/>
                  </a:lnTo>
                  <a:lnTo>
                    <a:pt x="9078271" y="3014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7715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177158" y="2750058"/>
              <a:ext cx="2118995" cy="2874010"/>
            </a:xfrm>
            <a:custGeom>
              <a:avLst/>
              <a:gdLst/>
              <a:ahLst/>
              <a:cxnLst/>
              <a:rect l="l" t="t" r="r" b="b"/>
              <a:pathLst>
                <a:path w="2118995" h="2874010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  <a:path w="2118995" h="2874010">
                  <a:moveTo>
                    <a:pt x="727837" y="1669795"/>
                  </a:moveTo>
                  <a:lnTo>
                    <a:pt x="1417955" y="1266824"/>
                  </a:lnTo>
                  <a:lnTo>
                    <a:pt x="2118487" y="1671192"/>
                  </a:lnTo>
                  <a:lnTo>
                    <a:pt x="2114677" y="2470530"/>
                  </a:lnTo>
                  <a:lnTo>
                    <a:pt x="1424432" y="2873476"/>
                  </a:lnTo>
                  <a:lnTo>
                    <a:pt x="723900" y="2469006"/>
                  </a:lnTo>
                  <a:lnTo>
                    <a:pt x="727837" y="166979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4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1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4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1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77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77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054" y="0"/>
                  </a:moveTo>
                  <a:lnTo>
                    <a:pt x="3937" y="402958"/>
                  </a:lnTo>
                  <a:lnTo>
                    <a:pt x="0" y="1202220"/>
                  </a:lnTo>
                  <a:lnTo>
                    <a:pt x="660968" y="1583815"/>
                  </a:lnTo>
                  <a:lnTo>
                    <a:pt x="739654" y="1583815"/>
                  </a:lnTo>
                  <a:lnTo>
                    <a:pt x="1390777" y="1203667"/>
                  </a:lnTo>
                  <a:lnTo>
                    <a:pt x="1394587" y="404406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937" y="402958"/>
                  </a:moveTo>
                  <a:lnTo>
                    <a:pt x="694054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39654" y="1583815"/>
                  </a:lnTo>
                </a:path>
                <a:path w="1395095" h="1584325">
                  <a:moveTo>
                    <a:pt x="660968" y="1583815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4214" y="4007358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101349" y="0"/>
                  </a:moveTo>
                  <a:lnTo>
                    <a:pt x="0" y="62865"/>
                  </a:lnTo>
                  <a:lnTo>
                    <a:pt x="3425" y="1545971"/>
                  </a:lnTo>
                  <a:lnTo>
                    <a:pt x="107750" y="1606651"/>
                  </a:lnTo>
                  <a:lnTo>
                    <a:pt x="797982" y="1203706"/>
                  </a:lnTo>
                  <a:lnTo>
                    <a:pt x="801869" y="404368"/>
                  </a:lnTo>
                  <a:lnTo>
                    <a:pt x="101349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4214" y="4007358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0" y="62865"/>
                  </a:moveTo>
                  <a:lnTo>
                    <a:pt x="101349" y="0"/>
                  </a:lnTo>
                  <a:lnTo>
                    <a:pt x="801869" y="404368"/>
                  </a:lnTo>
                  <a:lnTo>
                    <a:pt x="797982" y="1203706"/>
                  </a:lnTo>
                  <a:lnTo>
                    <a:pt x="107750" y="1606651"/>
                  </a:lnTo>
                  <a:lnTo>
                    <a:pt x="3425" y="1545971"/>
                  </a:lnTo>
                  <a:lnTo>
                    <a:pt x="0" y="6286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05358" y="5293233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86" y="402958"/>
                  </a:moveTo>
                  <a:lnTo>
                    <a:pt x="69410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72263" y="1564765"/>
                  </a:lnTo>
                </a:path>
                <a:path w="1395095" h="1565275">
                  <a:moveTo>
                    <a:pt x="627946" y="1564765"/>
                  </a:moveTo>
                  <a:lnTo>
                    <a:pt x="0" y="1202220"/>
                  </a:lnTo>
                  <a:lnTo>
                    <a:pt x="3886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3933" y="27405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70"/>
                  </a:lnTo>
                  <a:lnTo>
                    <a:pt x="0" y="1202181"/>
                  </a:lnTo>
                  <a:lnTo>
                    <a:pt x="700506" y="1606677"/>
                  </a:lnTo>
                  <a:lnTo>
                    <a:pt x="1390777" y="1203705"/>
                  </a:lnTo>
                  <a:lnTo>
                    <a:pt x="1394586" y="404367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3933" y="27405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0"/>
                  </a:moveTo>
                  <a:lnTo>
                    <a:pt x="694118" y="0"/>
                  </a:lnTo>
                  <a:lnTo>
                    <a:pt x="1394586" y="404367"/>
                  </a:lnTo>
                  <a:lnTo>
                    <a:pt x="1390777" y="1203705"/>
                  </a:lnTo>
                  <a:lnTo>
                    <a:pt x="700506" y="1606677"/>
                  </a:lnTo>
                  <a:lnTo>
                    <a:pt x="0" y="1202181"/>
                  </a:lnTo>
                  <a:lnTo>
                    <a:pt x="3886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57834" y="40168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1"/>
                  </a:moveTo>
                  <a:lnTo>
                    <a:pt x="694054" y="0"/>
                  </a:lnTo>
                  <a:lnTo>
                    <a:pt x="1394586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886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91258" y="5302758"/>
              <a:ext cx="1395095" cy="1555750"/>
            </a:xfrm>
            <a:custGeom>
              <a:avLst/>
              <a:gdLst/>
              <a:ahLst/>
              <a:cxnLst/>
              <a:rect l="l" t="t" r="r" b="b"/>
              <a:pathLst>
                <a:path w="1395095" h="1555750">
                  <a:moveTo>
                    <a:pt x="3937" y="402958"/>
                  </a:moveTo>
                  <a:lnTo>
                    <a:pt x="69405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88598" y="1555240"/>
                  </a:lnTo>
                </a:path>
                <a:path w="1395095" h="1555750">
                  <a:moveTo>
                    <a:pt x="611473" y="1555240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87159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51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987159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730109" y="5312283"/>
              <a:ext cx="1395095" cy="1546225"/>
            </a:xfrm>
            <a:custGeom>
              <a:avLst/>
              <a:gdLst/>
              <a:ahLst/>
              <a:cxnLst/>
              <a:rect l="l" t="t" r="r" b="b"/>
              <a:pathLst>
                <a:path w="1395095" h="1546225">
                  <a:moveTo>
                    <a:pt x="3937" y="402958"/>
                  </a:moveTo>
                  <a:lnTo>
                    <a:pt x="69405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804914" y="1545715"/>
                  </a:lnTo>
                </a:path>
                <a:path w="1395095" h="1546225">
                  <a:moveTo>
                    <a:pt x="594972" y="1545715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730109" y="27595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730109" y="27595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463534" y="4043867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680466" y="0"/>
                  </a:moveTo>
                  <a:lnTo>
                    <a:pt x="3937" y="395036"/>
                  </a:lnTo>
                  <a:lnTo>
                    <a:pt x="0" y="1194247"/>
                  </a:lnTo>
                  <a:lnTo>
                    <a:pt x="680466" y="1587131"/>
                  </a:lnTo>
                  <a:lnTo>
                    <a:pt x="680466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463534" y="1500692"/>
              <a:ext cx="680720" cy="4130675"/>
            </a:xfrm>
            <a:custGeom>
              <a:avLst/>
              <a:gdLst/>
              <a:ahLst/>
              <a:cxnLst/>
              <a:rect l="l" t="t" r="r" b="b"/>
              <a:pathLst>
                <a:path w="680720" h="4130675">
                  <a:moveTo>
                    <a:pt x="3937" y="2938211"/>
                  </a:moveTo>
                  <a:lnTo>
                    <a:pt x="680466" y="2543174"/>
                  </a:lnTo>
                </a:path>
                <a:path w="680720" h="4130675">
                  <a:moveTo>
                    <a:pt x="680466" y="4130306"/>
                  </a:moveTo>
                  <a:lnTo>
                    <a:pt x="0" y="3737422"/>
                  </a:lnTo>
                  <a:lnTo>
                    <a:pt x="3937" y="2938211"/>
                  </a:lnTo>
                </a:path>
                <a:path w="680720" h="4130675">
                  <a:moveTo>
                    <a:pt x="3937" y="395036"/>
                  </a:moveTo>
                  <a:lnTo>
                    <a:pt x="680466" y="0"/>
                  </a:lnTo>
                </a:path>
                <a:path w="680720" h="4130675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57200" y="333488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3787648"/>
                  </a:lnTo>
                  <a:lnTo>
                    <a:pt x="0" y="3835285"/>
                  </a:lnTo>
                  <a:lnTo>
                    <a:pt x="0" y="6095987"/>
                  </a:lnTo>
                  <a:lnTo>
                    <a:pt x="0" y="6185649"/>
                  </a:lnTo>
                  <a:lnTo>
                    <a:pt x="8229600" y="6185649"/>
                  </a:lnTo>
                  <a:lnTo>
                    <a:pt x="8229600" y="6095987"/>
                  </a:lnTo>
                  <a:lnTo>
                    <a:pt x="8229600" y="3835285"/>
                  </a:lnTo>
                  <a:lnTo>
                    <a:pt x="8229600" y="3787648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1" y="4242814"/>
              <a:ext cx="5279136" cy="252069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27012" y="4168774"/>
              <a:ext cx="5276850" cy="2517775"/>
            </a:xfrm>
            <a:custGeom>
              <a:avLst/>
              <a:gdLst/>
              <a:ahLst/>
              <a:cxnLst/>
              <a:rect l="l" t="t" r="r" b="b"/>
              <a:pathLst>
                <a:path w="5276850" h="2517775">
                  <a:moveTo>
                    <a:pt x="5276850" y="0"/>
                  </a:moveTo>
                  <a:lnTo>
                    <a:pt x="0" y="0"/>
                  </a:lnTo>
                  <a:lnTo>
                    <a:pt x="0" y="2517775"/>
                  </a:lnTo>
                  <a:lnTo>
                    <a:pt x="5276850" y="2517775"/>
                  </a:lnTo>
                  <a:lnTo>
                    <a:pt x="5276850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87349" y="4324349"/>
              <a:ext cx="2199005" cy="2111375"/>
            </a:xfrm>
            <a:custGeom>
              <a:avLst/>
              <a:gdLst/>
              <a:ahLst/>
              <a:cxnLst/>
              <a:rect l="l" t="t" r="r" b="b"/>
              <a:pathLst>
                <a:path w="2199005" h="2111375">
                  <a:moveTo>
                    <a:pt x="0" y="2111375"/>
                  </a:moveTo>
                  <a:lnTo>
                    <a:pt x="220662" y="2111375"/>
                  </a:lnTo>
                  <a:lnTo>
                    <a:pt x="220662" y="1900237"/>
                  </a:lnTo>
                  <a:lnTo>
                    <a:pt x="0" y="1900237"/>
                  </a:lnTo>
                  <a:lnTo>
                    <a:pt x="0" y="2111375"/>
                  </a:lnTo>
                  <a:close/>
                </a:path>
                <a:path w="2199005" h="2111375">
                  <a:moveTo>
                    <a:pt x="219075" y="2111375"/>
                  </a:moveTo>
                  <a:lnTo>
                    <a:pt x="439737" y="2111375"/>
                  </a:lnTo>
                  <a:lnTo>
                    <a:pt x="439737" y="1900237"/>
                  </a:lnTo>
                  <a:lnTo>
                    <a:pt x="219075" y="1900237"/>
                  </a:lnTo>
                  <a:lnTo>
                    <a:pt x="219075" y="2111375"/>
                  </a:lnTo>
                  <a:close/>
                </a:path>
                <a:path w="2199005" h="2111375">
                  <a:moveTo>
                    <a:pt x="439737" y="2111375"/>
                  </a:moveTo>
                  <a:lnTo>
                    <a:pt x="660400" y="2111375"/>
                  </a:lnTo>
                  <a:lnTo>
                    <a:pt x="660400" y="1900237"/>
                  </a:lnTo>
                  <a:lnTo>
                    <a:pt x="439737" y="1900237"/>
                  </a:lnTo>
                  <a:lnTo>
                    <a:pt x="439737" y="2111375"/>
                  </a:lnTo>
                  <a:close/>
                </a:path>
                <a:path w="2199005" h="2111375">
                  <a:moveTo>
                    <a:pt x="658812" y="2111375"/>
                  </a:moveTo>
                  <a:lnTo>
                    <a:pt x="879475" y="2111375"/>
                  </a:lnTo>
                  <a:lnTo>
                    <a:pt x="879475" y="1900237"/>
                  </a:lnTo>
                  <a:lnTo>
                    <a:pt x="658812" y="1900237"/>
                  </a:lnTo>
                  <a:lnTo>
                    <a:pt x="658812" y="2111375"/>
                  </a:lnTo>
                  <a:close/>
                </a:path>
                <a:path w="2199005" h="2111375">
                  <a:moveTo>
                    <a:pt x="879475" y="2111375"/>
                  </a:moveTo>
                  <a:lnTo>
                    <a:pt x="1100137" y="2111375"/>
                  </a:lnTo>
                  <a:lnTo>
                    <a:pt x="1100137" y="1900237"/>
                  </a:lnTo>
                  <a:lnTo>
                    <a:pt x="879475" y="1900237"/>
                  </a:lnTo>
                  <a:lnTo>
                    <a:pt x="879475" y="2111375"/>
                  </a:lnTo>
                  <a:close/>
                </a:path>
                <a:path w="2199005" h="2111375">
                  <a:moveTo>
                    <a:pt x="1098550" y="2111375"/>
                  </a:moveTo>
                  <a:lnTo>
                    <a:pt x="1319212" y="2111375"/>
                  </a:lnTo>
                  <a:lnTo>
                    <a:pt x="1319212" y="1900237"/>
                  </a:lnTo>
                  <a:lnTo>
                    <a:pt x="1098550" y="1900237"/>
                  </a:lnTo>
                  <a:lnTo>
                    <a:pt x="1098550" y="2111375"/>
                  </a:lnTo>
                  <a:close/>
                </a:path>
                <a:path w="2199005" h="2111375">
                  <a:moveTo>
                    <a:pt x="1319276" y="2111375"/>
                  </a:moveTo>
                  <a:lnTo>
                    <a:pt x="1539938" y="2111375"/>
                  </a:lnTo>
                  <a:lnTo>
                    <a:pt x="1539938" y="1900237"/>
                  </a:lnTo>
                  <a:lnTo>
                    <a:pt x="1319276" y="1900237"/>
                  </a:lnTo>
                  <a:lnTo>
                    <a:pt x="1319276" y="2111375"/>
                  </a:lnTo>
                  <a:close/>
                </a:path>
                <a:path w="2199005" h="2111375">
                  <a:moveTo>
                    <a:pt x="1538351" y="2111375"/>
                  </a:moveTo>
                  <a:lnTo>
                    <a:pt x="1759013" y="2111375"/>
                  </a:lnTo>
                  <a:lnTo>
                    <a:pt x="1759013" y="1900237"/>
                  </a:lnTo>
                  <a:lnTo>
                    <a:pt x="1538351" y="1900237"/>
                  </a:lnTo>
                  <a:lnTo>
                    <a:pt x="1538351" y="2111375"/>
                  </a:lnTo>
                  <a:close/>
                </a:path>
                <a:path w="2199005" h="2111375">
                  <a:moveTo>
                    <a:pt x="1758950" y="2111375"/>
                  </a:moveTo>
                  <a:lnTo>
                    <a:pt x="1979612" y="2111375"/>
                  </a:lnTo>
                  <a:lnTo>
                    <a:pt x="1979612" y="1900237"/>
                  </a:lnTo>
                  <a:lnTo>
                    <a:pt x="1758950" y="1900237"/>
                  </a:lnTo>
                  <a:lnTo>
                    <a:pt x="1758950" y="2111375"/>
                  </a:lnTo>
                  <a:close/>
                </a:path>
                <a:path w="2199005" h="2111375">
                  <a:moveTo>
                    <a:pt x="1978025" y="2111375"/>
                  </a:moveTo>
                  <a:lnTo>
                    <a:pt x="2198687" y="2111375"/>
                  </a:lnTo>
                  <a:lnTo>
                    <a:pt x="2198687" y="1900237"/>
                  </a:lnTo>
                  <a:lnTo>
                    <a:pt x="1978025" y="1900237"/>
                  </a:lnTo>
                  <a:lnTo>
                    <a:pt x="1978025" y="2111375"/>
                  </a:lnTo>
                  <a:close/>
                </a:path>
                <a:path w="2199005" h="2111375">
                  <a:moveTo>
                    <a:pt x="0" y="1900237"/>
                  </a:moveTo>
                  <a:lnTo>
                    <a:pt x="220662" y="1900237"/>
                  </a:lnTo>
                  <a:lnTo>
                    <a:pt x="220662" y="1689100"/>
                  </a:lnTo>
                  <a:lnTo>
                    <a:pt x="0" y="1689100"/>
                  </a:lnTo>
                  <a:lnTo>
                    <a:pt x="0" y="1900237"/>
                  </a:lnTo>
                  <a:close/>
                </a:path>
                <a:path w="2199005" h="2111375">
                  <a:moveTo>
                    <a:pt x="219075" y="1900237"/>
                  </a:moveTo>
                  <a:lnTo>
                    <a:pt x="439737" y="1900237"/>
                  </a:lnTo>
                  <a:lnTo>
                    <a:pt x="439737" y="1689100"/>
                  </a:lnTo>
                  <a:lnTo>
                    <a:pt x="219075" y="1689100"/>
                  </a:lnTo>
                  <a:lnTo>
                    <a:pt x="219075" y="1900237"/>
                  </a:lnTo>
                  <a:close/>
                </a:path>
                <a:path w="2199005" h="2111375">
                  <a:moveTo>
                    <a:pt x="439737" y="1900237"/>
                  </a:moveTo>
                  <a:lnTo>
                    <a:pt x="660400" y="1900237"/>
                  </a:lnTo>
                  <a:lnTo>
                    <a:pt x="660400" y="1689100"/>
                  </a:lnTo>
                  <a:lnTo>
                    <a:pt x="439737" y="1689100"/>
                  </a:lnTo>
                  <a:lnTo>
                    <a:pt x="439737" y="1900237"/>
                  </a:lnTo>
                  <a:close/>
                </a:path>
                <a:path w="2199005" h="2111375">
                  <a:moveTo>
                    <a:pt x="658812" y="1900237"/>
                  </a:moveTo>
                  <a:lnTo>
                    <a:pt x="879475" y="1900237"/>
                  </a:lnTo>
                  <a:lnTo>
                    <a:pt x="879475" y="1689100"/>
                  </a:lnTo>
                  <a:lnTo>
                    <a:pt x="658812" y="1689100"/>
                  </a:lnTo>
                  <a:lnTo>
                    <a:pt x="658812" y="1900237"/>
                  </a:lnTo>
                  <a:close/>
                </a:path>
                <a:path w="2199005" h="2111375">
                  <a:moveTo>
                    <a:pt x="879475" y="1900237"/>
                  </a:moveTo>
                  <a:lnTo>
                    <a:pt x="1100137" y="1900237"/>
                  </a:lnTo>
                  <a:lnTo>
                    <a:pt x="1100137" y="1689100"/>
                  </a:lnTo>
                  <a:lnTo>
                    <a:pt x="879475" y="1689100"/>
                  </a:lnTo>
                  <a:lnTo>
                    <a:pt x="879475" y="1900237"/>
                  </a:lnTo>
                  <a:close/>
                </a:path>
                <a:path w="2199005" h="2111375">
                  <a:moveTo>
                    <a:pt x="1098550" y="1900237"/>
                  </a:moveTo>
                  <a:lnTo>
                    <a:pt x="1319212" y="1900237"/>
                  </a:lnTo>
                  <a:lnTo>
                    <a:pt x="1319212" y="1689100"/>
                  </a:lnTo>
                  <a:lnTo>
                    <a:pt x="1098550" y="1689100"/>
                  </a:lnTo>
                  <a:lnTo>
                    <a:pt x="1098550" y="1900237"/>
                  </a:lnTo>
                  <a:close/>
                </a:path>
                <a:path w="2199005" h="2111375">
                  <a:moveTo>
                    <a:pt x="1319276" y="1900237"/>
                  </a:moveTo>
                  <a:lnTo>
                    <a:pt x="1539938" y="1900237"/>
                  </a:lnTo>
                  <a:lnTo>
                    <a:pt x="1539938" y="1689100"/>
                  </a:lnTo>
                  <a:lnTo>
                    <a:pt x="1319276" y="1689100"/>
                  </a:lnTo>
                  <a:lnTo>
                    <a:pt x="1319276" y="1900237"/>
                  </a:lnTo>
                  <a:close/>
                </a:path>
                <a:path w="2199005" h="2111375">
                  <a:moveTo>
                    <a:pt x="1538351" y="1900237"/>
                  </a:moveTo>
                  <a:lnTo>
                    <a:pt x="1759013" y="1900237"/>
                  </a:lnTo>
                  <a:lnTo>
                    <a:pt x="1759013" y="1689100"/>
                  </a:lnTo>
                  <a:lnTo>
                    <a:pt x="1538351" y="1689100"/>
                  </a:lnTo>
                  <a:lnTo>
                    <a:pt x="1538351" y="1900237"/>
                  </a:lnTo>
                  <a:close/>
                </a:path>
                <a:path w="2199005" h="2111375">
                  <a:moveTo>
                    <a:pt x="1758950" y="1900237"/>
                  </a:moveTo>
                  <a:lnTo>
                    <a:pt x="1979612" y="1900237"/>
                  </a:lnTo>
                  <a:lnTo>
                    <a:pt x="1979612" y="1689100"/>
                  </a:lnTo>
                  <a:lnTo>
                    <a:pt x="1758950" y="1689100"/>
                  </a:lnTo>
                  <a:lnTo>
                    <a:pt x="1758950" y="1900237"/>
                  </a:lnTo>
                  <a:close/>
                </a:path>
                <a:path w="2199005" h="2111375">
                  <a:moveTo>
                    <a:pt x="1978025" y="1900237"/>
                  </a:moveTo>
                  <a:lnTo>
                    <a:pt x="2198687" y="1900237"/>
                  </a:lnTo>
                  <a:lnTo>
                    <a:pt x="2198687" y="1689100"/>
                  </a:lnTo>
                  <a:lnTo>
                    <a:pt x="1978025" y="1689100"/>
                  </a:lnTo>
                  <a:lnTo>
                    <a:pt x="1978025" y="1900237"/>
                  </a:lnTo>
                  <a:close/>
                </a:path>
                <a:path w="2199005" h="2111375">
                  <a:moveTo>
                    <a:pt x="0" y="1689100"/>
                  </a:moveTo>
                  <a:lnTo>
                    <a:pt x="220662" y="1689100"/>
                  </a:lnTo>
                  <a:lnTo>
                    <a:pt x="220662" y="1477962"/>
                  </a:lnTo>
                  <a:lnTo>
                    <a:pt x="0" y="1477962"/>
                  </a:lnTo>
                  <a:lnTo>
                    <a:pt x="0" y="1689100"/>
                  </a:lnTo>
                  <a:close/>
                </a:path>
                <a:path w="2199005" h="2111375">
                  <a:moveTo>
                    <a:pt x="219075" y="1689100"/>
                  </a:moveTo>
                  <a:lnTo>
                    <a:pt x="439737" y="1689100"/>
                  </a:lnTo>
                  <a:lnTo>
                    <a:pt x="439737" y="1477962"/>
                  </a:lnTo>
                  <a:lnTo>
                    <a:pt x="219075" y="1477962"/>
                  </a:lnTo>
                  <a:lnTo>
                    <a:pt x="219075" y="1689100"/>
                  </a:lnTo>
                  <a:close/>
                </a:path>
                <a:path w="2199005" h="2111375">
                  <a:moveTo>
                    <a:pt x="439737" y="1689100"/>
                  </a:moveTo>
                  <a:lnTo>
                    <a:pt x="660400" y="1689100"/>
                  </a:lnTo>
                  <a:lnTo>
                    <a:pt x="660400" y="1477962"/>
                  </a:lnTo>
                  <a:lnTo>
                    <a:pt x="439737" y="1477962"/>
                  </a:lnTo>
                  <a:lnTo>
                    <a:pt x="439737" y="1689100"/>
                  </a:lnTo>
                  <a:close/>
                </a:path>
                <a:path w="2199005" h="2111375">
                  <a:moveTo>
                    <a:pt x="658812" y="1689100"/>
                  </a:moveTo>
                  <a:lnTo>
                    <a:pt x="879475" y="1689100"/>
                  </a:lnTo>
                  <a:lnTo>
                    <a:pt x="879475" y="1477962"/>
                  </a:lnTo>
                  <a:lnTo>
                    <a:pt x="658812" y="1477962"/>
                  </a:lnTo>
                  <a:lnTo>
                    <a:pt x="658812" y="1689100"/>
                  </a:lnTo>
                  <a:close/>
                </a:path>
                <a:path w="2199005" h="2111375">
                  <a:moveTo>
                    <a:pt x="879475" y="1689100"/>
                  </a:moveTo>
                  <a:lnTo>
                    <a:pt x="1100137" y="1689100"/>
                  </a:lnTo>
                  <a:lnTo>
                    <a:pt x="1100137" y="1477962"/>
                  </a:lnTo>
                  <a:lnTo>
                    <a:pt x="879475" y="1477962"/>
                  </a:lnTo>
                  <a:lnTo>
                    <a:pt x="879475" y="1689100"/>
                  </a:lnTo>
                  <a:close/>
                </a:path>
                <a:path w="2199005" h="2111375">
                  <a:moveTo>
                    <a:pt x="1098550" y="1689100"/>
                  </a:moveTo>
                  <a:lnTo>
                    <a:pt x="1319212" y="1689100"/>
                  </a:lnTo>
                  <a:lnTo>
                    <a:pt x="1319212" y="1477962"/>
                  </a:lnTo>
                  <a:lnTo>
                    <a:pt x="1098550" y="1477962"/>
                  </a:lnTo>
                  <a:lnTo>
                    <a:pt x="1098550" y="1689100"/>
                  </a:lnTo>
                  <a:close/>
                </a:path>
                <a:path w="2199005" h="2111375">
                  <a:moveTo>
                    <a:pt x="1319276" y="1689100"/>
                  </a:moveTo>
                  <a:lnTo>
                    <a:pt x="1539938" y="1689100"/>
                  </a:lnTo>
                  <a:lnTo>
                    <a:pt x="1539938" y="1477962"/>
                  </a:lnTo>
                  <a:lnTo>
                    <a:pt x="1319276" y="1477962"/>
                  </a:lnTo>
                  <a:lnTo>
                    <a:pt x="1319276" y="1689100"/>
                  </a:lnTo>
                  <a:close/>
                </a:path>
                <a:path w="2199005" h="2111375">
                  <a:moveTo>
                    <a:pt x="1538351" y="1689100"/>
                  </a:moveTo>
                  <a:lnTo>
                    <a:pt x="1759013" y="1689100"/>
                  </a:lnTo>
                  <a:lnTo>
                    <a:pt x="1759013" y="1477962"/>
                  </a:lnTo>
                  <a:lnTo>
                    <a:pt x="1538351" y="1477962"/>
                  </a:lnTo>
                  <a:lnTo>
                    <a:pt x="1538351" y="1689100"/>
                  </a:lnTo>
                  <a:close/>
                </a:path>
                <a:path w="2199005" h="2111375">
                  <a:moveTo>
                    <a:pt x="1758950" y="1689100"/>
                  </a:moveTo>
                  <a:lnTo>
                    <a:pt x="1979612" y="1689100"/>
                  </a:lnTo>
                  <a:lnTo>
                    <a:pt x="1979612" y="1477962"/>
                  </a:lnTo>
                  <a:lnTo>
                    <a:pt x="1758950" y="1477962"/>
                  </a:lnTo>
                  <a:lnTo>
                    <a:pt x="1758950" y="1689100"/>
                  </a:lnTo>
                  <a:close/>
                </a:path>
                <a:path w="2199005" h="2111375">
                  <a:moveTo>
                    <a:pt x="1978025" y="1689100"/>
                  </a:moveTo>
                  <a:lnTo>
                    <a:pt x="2198687" y="1689100"/>
                  </a:lnTo>
                  <a:lnTo>
                    <a:pt x="2198687" y="1477962"/>
                  </a:lnTo>
                  <a:lnTo>
                    <a:pt x="1978025" y="1477962"/>
                  </a:lnTo>
                  <a:lnTo>
                    <a:pt x="1978025" y="1689100"/>
                  </a:lnTo>
                  <a:close/>
                </a:path>
                <a:path w="2199005" h="2111375">
                  <a:moveTo>
                    <a:pt x="0" y="1477962"/>
                  </a:moveTo>
                  <a:lnTo>
                    <a:pt x="220662" y="1477962"/>
                  </a:lnTo>
                  <a:lnTo>
                    <a:pt x="220662" y="1266825"/>
                  </a:lnTo>
                  <a:lnTo>
                    <a:pt x="0" y="1266825"/>
                  </a:lnTo>
                  <a:lnTo>
                    <a:pt x="0" y="1477962"/>
                  </a:lnTo>
                  <a:close/>
                </a:path>
                <a:path w="2199005" h="2111375">
                  <a:moveTo>
                    <a:pt x="219075" y="1477962"/>
                  </a:moveTo>
                  <a:lnTo>
                    <a:pt x="439737" y="1477962"/>
                  </a:lnTo>
                  <a:lnTo>
                    <a:pt x="439737" y="1266825"/>
                  </a:lnTo>
                  <a:lnTo>
                    <a:pt x="219075" y="1266825"/>
                  </a:lnTo>
                  <a:lnTo>
                    <a:pt x="219075" y="1477962"/>
                  </a:lnTo>
                  <a:close/>
                </a:path>
                <a:path w="2199005" h="2111375">
                  <a:moveTo>
                    <a:pt x="439737" y="1477962"/>
                  </a:moveTo>
                  <a:lnTo>
                    <a:pt x="660400" y="1477962"/>
                  </a:lnTo>
                  <a:lnTo>
                    <a:pt x="660400" y="1266825"/>
                  </a:lnTo>
                  <a:lnTo>
                    <a:pt x="439737" y="1266825"/>
                  </a:lnTo>
                  <a:lnTo>
                    <a:pt x="439737" y="1477962"/>
                  </a:lnTo>
                  <a:close/>
                </a:path>
                <a:path w="2199005" h="2111375">
                  <a:moveTo>
                    <a:pt x="658812" y="1477962"/>
                  </a:moveTo>
                  <a:lnTo>
                    <a:pt x="879475" y="1477962"/>
                  </a:lnTo>
                  <a:lnTo>
                    <a:pt x="879475" y="1266825"/>
                  </a:lnTo>
                  <a:lnTo>
                    <a:pt x="658812" y="1266825"/>
                  </a:lnTo>
                  <a:lnTo>
                    <a:pt x="658812" y="1477962"/>
                  </a:lnTo>
                  <a:close/>
                </a:path>
                <a:path w="2199005" h="2111375">
                  <a:moveTo>
                    <a:pt x="879475" y="1477962"/>
                  </a:moveTo>
                  <a:lnTo>
                    <a:pt x="1100137" y="1477962"/>
                  </a:lnTo>
                  <a:lnTo>
                    <a:pt x="1100137" y="1266825"/>
                  </a:lnTo>
                  <a:lnTo>
                    <a:pt x="879475" y="1266825"/>
                  </a:lnTo>
                  <a:lnTo>
                    <a:pt x="879475" y="1477962"/>
                  </a:lnTo>
                  <a:close/>
                </a:path>
                <a:path w="2199005" h="2111375">
                  <a:moveTo>
                    <a:pt x="1098550" y="1477962"/>
                  </a:moveTo>
                  <a:lnTo>
                    <a:pt x="1319212" y="1477962"/>
                  </a:lnTo>
                  <a:lnTo>
                    <a:pt x="1319212" y="1266825"/>
                  </a:lnTo>
                  <a:lnTo>
                    <a:pt x="1098550" y="1266825"/>
                  </a:lnTo>
                  <a:lnTo>
                    <a:pt x="1098550" y="1477962"/>
                  </a:lnTo>
                  <a:close/>
                </a:path>
                <a:path w="2199005" h="2111375">
                  <a:moveTo>
                    <a:pt x="1319276" y="1477962"/>
                  </a:moveTo>
                  <a:lnTo>
                    <a:pt x="1539938" y="1477962"/>
                  </a:lnTo>
                  <a:lnTo>
                    <a:pt x="1539938" y="1266825"/>
                  </a:lnTo>
                  <a:lnTo>
                    <a:pt x="1319276" y="1266825"/>
                  </a:lnTo>
                  <a:lnTo>
                    <a:pt x="1319276" y="1477962"/>
                  </a:lnTo>
                  <a:close/>
                </a:path>
                <a:path w="2199005" h="2111375">
                  <a:moveTo>
                    <a:pt x="1538351" y="1477962"/>
                  </a:moveTo>
                  <a:lnTo>
                    <a:pt x="1759013" y="1477962"/>
                  </a:lnTo>
                  <a:lnTo>
                    <a:pt x="1759013" y="1266825"/>
                  </a:lnTo>
                  <a:lnTo>
                    <a:pt x="1538351" y="1266825"/>
                  </a:lnTo>
                  <a:lnTo>
                    <a:pt x="1538351" y="1477962"/>
                  </a:lnTo>
                  <a:close/>
                </a:path>
                <a:path w="2199005" h="2111375">
                  <a:moveTo>
                    <a:pt x="1758950" y="1477962"/>
                  </a:moveTo>
                  <a:lnTo>
                    <a:pt x="1979612" y="1477962"/>
                  </a:lnTo>
                  <a:lnTo>
                    <a:pt x="1979612" y="1266825"/>
                  </a:lnTo>
                  <a:lnTo>
                    <a:pt x="1758950" y="1266825"/>
                  </a:lnTo>
                  <a:lnTo>
                    <a:pt x="1758950" y="1477962"/>
                  </a:lnTo>
                  <a:close/>
                </a:path>
                <a:path w="2199005" h="2111375">
                  <a:moveTo>
                    <a:pt x="1978025" y="1477962"/>
                  </a:moveTo>
                  <a:lnTo>
                    <a:pt x="2198687" y="1477962"/>
                  </a:lnTo>
                  <a:lnTo>
                    <a:pt x="2198687" y="1266825"/>
                  </a:lnTo>
                  <a:lnTo>
                    <a:pt x="1978025" y="1266825"/>
                  </a:lnTo>
                  <a:lnTo>
                    <a:pt x="1978025" y="1477962"/>
                  </a:lnTo>
                  <a:close/>
                </a:path>
                <a:path w="2199005" h="2111375">
                  <a:moveTo>
                    <a:pt x="0" y="1266825"/>
                  </a:moveTo>
                  <a:lnTo>
                    <a:pt x="220662" y="1266825"/>
                  </a:lnTo>
                  <a:lnTo>
                    <a:pt x="220662" y="1055687"/>
                  </a:lnTo>
                  <a:lnTo>
                    <a:pt x="0" y="1055687"/>
                  </a:lnTo>
                  <a:lnTo>
                    <a:pt x="0" y="1266825"/>
                  </a:lnTo>
                  <a:close/>
                </a:path>
                <a:path w="2199005" h="2111375">
                  <a:moveTo>
                    <a:pt x="219075" y="1266825"/>
                  </a:moveTo>
                  <a:lnTo>
                    <a:pt x="439737" y="1266825"/>
                  </a:lnTo>
                  <a:lnTo>
                    <a:pt x="439737" y="1055687"/>
                  </a:lnTo>
                  <a:lnTo>
                    <a:pt x="219075" y="1055687"/>
                  </a:lnTo>
                  <a:lnTo>
                    <a:pt x="219075" y="1266825"/>
                  </a:lnTo>
                  <a:close/>
                </a:path>
                <a:path w="2199005" h="2111375">
                  <a:moveTo>
                    <a:pt x="439737" y="1266825"/>
                  </a:moveTo>
                  <a:lnTo>
                    <a:pt x="660400" y="1266825"/>
                  </a:lnTo>
                  <a:lnTo>
                    <a:pt x="660400" y="1055687"/>
                  </a:lnTo>
                  <a:lnTo>
                    <a:pt x="439737" y="1055687"/>
                  </a:lnTo>
                  <a:lnTo>
                    <a:pt x="439737" y="1266825"/>
                  </a:lnTo>
                  <a:close/>
                </a:path>
                <a:path w="2199005" h="2111375">
                  <a:moveTo>
                    <a:pt x="658812" y="1266825"/>
                  </a:moveTo>
                  <a:lnTo>
                    <a:pt x="879475" y="1266825"/>
                  </a:lnTo>
                  <a:lnTo>
                    <a:pt x="879475" y="1055687"/>
                  </a:lnTo>
                  <a:lnTo>
                    <a:pt x="658812" y="1055687"/>
                  </a:lnTo>
                  <a:lnTo>
                    <a:pt x="658812" y="1266825"/>
                  </a:lnTo>
                  <a:close/>
                </a:path>
                <a:path w="2199005" h="2111375">
                  <a:moveTo>
                    <a:pt x="879475" y="1266825"/>
                  </a:moveTo>
                  <a:lnTo>
                    <a:pt x="1100137" y="1266825"/>
                  </a:lnTo>
                  <a:lnTo>
                    <a:pt x="1100137" y="1055687"/>
                  </a:lnTo>
                  <a:lnTo>
                    <a:pt x="879475" y="1055687"/>
                  </a:lnTo>
                  <a:lnTo>
                    <a:pt x="879475" y="1266825"/>
                  </a:lnTo>
                  <a:close/>
                </a:path>
                <a:path w="2199005" h="2111375">
                  <a:moveTo>
                    <a:pt x="1098550" y="1266825"/>
                  </a:moveTo>
                  <a:lnTo>
                    <a:pt x="1319212" y="1266825"/>
                  </a:lnTo>
                  <a:lnTo>
                    <a:pt x="1319212" y="1055687"/>
                  </a:lnTo>
                  <a:lnTo>
                    <a:pt x="1098550" y="1055687"/>
                  </a:lnTo>
                  <a:lnTo>
                    <a:pt x="1098550" y="1266825"/>
                  </a:lnTo>
                  <a:close/>
                </a:path>
                <a:path w="2199005" h="2111375">
                  <a:moveTo>
                    <a:pt x="1319276" y="1266825"/>
                  </a:moveTo>
                  <a:lnTo>
                    <a:pt x="1539938" y="1266825"/>
                  </a:lnTo>
                  <a:lnTo>
                    <a:pt x="1539938" y="1055687"/>
                  </a:lnTo>
                  <a:lnTo>
                    <a:pt x="1319276" y="1055687"/>
                  </a:lnTo>
                  <a:lnTo>
                    <a:pt x="1319276" y="1266825"/>
                  </a:lnTo>
                  <a:close/>
                </a:path>
                <a:path w="2199005" h="2111375">
                  <a:moveTo>
                    <a:pt x="1538351" y="1266825"/>
                  </a:moveTo>
                  <a:lnTo>
                    <a:pt x="1759013" y="1266825"/>
                  </a:lnTo>
                  <a:lnTo>
                    <a:pt x="1759013" y="1055687"/>
                  </a:lnTo>
                  <a:lnTo>
                    <a:pt x="1538351" y="1055687"/>
                  </a:lnTo>
                  <a:lnTo>
                    <a:pt x="1538351" y="1266825"/>
                  </a:lnTo>
                  <a:close/>
                </a:path>
                <a:path w="2199005" h="2111375">
                  <a:moveTo>
                    <a:pt x="1758950" y="1266825"/>
                  </a:moveTo>
                  <a:lnTo>
                    <a:pt x="1979612" y="1266825"/>
                  </a:lnTo>
                  <a:lnTo>
                    <a:pt x="1979612" y="1055687"/>
                  </a:lnTo>
                  <a:lnTo>
                    <a:pt x="1758950" y="1055687"/>
                  </a:lnTo>
                  <a:lnTo>
                    <a:pt x="1758950" y="1266825"/>
                  </a:lnTo>
                  <a:close/>
                </a:path>
                <a:path w="2199005" h="2111375">
                  <a:moveTo>
                    <a:pt x="1978025" y="1266825"/>
                  </a:moveTo>
                  <a:lnTo>
                    <a:pt x="2198687" y="1266825"/>
                  </a:lnTo>
                  <a:lnTo>
                    <a:pt x="2198687" y="1055687"/>
                  </a:lnTo>
                  <a:lnTo>
                    <a:pt x="1978025" y="1055687"/>
                  </a:lnTo>
                  <a:lnTo>
                    <a:pt x="1978025" y="1266825"/>
                  </a:lnTo>
                  <a:close/>
                </a:path>
                <a:path w="2199005" h="2111375">
                  <a:moveTo>
                    <a:pt x="0" y="1055751"/>
                  </a:moveTo>
                  <a:lnTo>
                    <a:pt x="220662" y="1055751"/>
                  </a:lnTo>
                  <a:lnTo>
                    <a:pt x="220662" y="844613"/>
                  </a:lnTo>
                  <a:lnTo>
                    <a:pt x="0" y="844613"/>
                  </a:lnTo>
                  <a:lnTo>
                    <a:pt x="0" y="1055751"/>
                  </a:lnTo>
                  <a:close/>
                </a:path>
                <a:path w="2199005" h="2111375">
                  <a:moveTo>
                    <a:pt x="219075" y="1055751"/>
                  </a:moveTo>
                  <a:lnTo>
                    <a:pt x="439737" y="1055751"/>
                  </a:lnTo>
                  <a:lnTo>
                    <a:pt x="439737" y="844613"/>
                  </a:lnTo>
                  <a:lnTo>
                    <a:pt x="219075" y="844613"/>
                  </a:lnTo>
                  <a:lnTo>
                    <a:pt x="219075" y="1055751"/>
                  </a:lnTo>
                  <a:close/>
                </a:path>
                <a:path w="2199005" h="2111375">
                  <a:moveTo>
                    <a:pt x="439737" y="1055751"/>
                  </a:moveTo>
                  <a:lnTo>
                    <a:pt x="660400" y="1055751"/>
                  </a:lnTo>
                  <a:lnTo>
                    <a:pt x="660400" y="844613"/>
                  </a:lnTo>
                  <a:lnTo>
                    <a:pt x="439737" y="844613"/>
                  </a:lnTo>
                  <a:lnTo>
                    <a:pt x="439737" y="1055751"/>
                  </a:lnTo>
                  <a:close/>
                </a:path>
                <a:path w="2199005" h="2111375">
                  <a:moveTo>
                    <a:pt x="658812" y="1055751"/>
                  </a:moveTo>
                  <a:lnTo>
                    <a:pt x="879475" y="1055751"/>
                  </a:lnTo>
                  <a:lnTo>
                    <a:pt x="879475" y="844613"/>
                  </a:lnTo>
                  <a:lnTo>
                    <a:pt x="658812" y="844613"/>
                  </a:lnTo>
                  <a:lnTo>
                    <a:pt x="658812" y="1055751"/>
                  </a:lnTo>
                  <a:close/>
                </a:path>
                <a:path w="2199005" h="2111375">
                  <a:moveTo>
                    <a:pt x="879475" y="1055751"/>
                  </a:moveTo>
                  <a:lnTo>
                    <a:pt x="1100137" y="1055751"/>
                  </a:lnTo>
                  <a:lnTo>
                    <a:pt x="1100137" y="844613"/>
                  </a:lnTo>
                  <a:lnTo>
                    <a:pt x="879475" y="844613"/>
                  </a:lnTo>
                  <a:lnTo>
                    <a:pt x="879475" y="1055751"/>
                  </a:lnTo>
                  <a:close/>
                </a:path>
                <a:path w="2199005" h="2111375">
                  <a:moveTo>
                    <a:pt x="1098550" y="1055751"/>
                  </a:moveTo>
                  <a:lnTo>
                    <a:pt x="1319212" y="1055751"/>
                  </a:lnTo>
                  <a:lnTo>
                    <a:pt x="1319212" y="844613"/>
                  </a:lnTo>
                  <a:lnTo>
                    <a:pt x="1098550" y="844613"/>
                  </a:lnTo>
                  <a:lnTo>
                    <a:pt x="1098550" y="1055751"/>
                  </a:lnTo>
                  <a:close/>
                </a:path>
                <a:path w="2199005" h="2111375">
                  <a:moveTo>
                    <a:pt x="1319276" y="1055751"/>
                  </a:moveTo>
                  <a:lnTo>
                    <a:pt x="1539938" y="1055751"/>
                  </a:lnTo>
                  <a:lnTo>
                    <a:pt x="1539938" y="844613"/>
                  </a:lnTo>
                  <a:lnTo>
                    <a:pt x="1319276" y="844613"/>
                  </a:lnTo>
                  <a:lnTo>
                    <a:pt x="1319276" y="1055751"/>
                  </a:lnTo>
                  <a:close/>
                </a:path>
                <a:path w="2199005" h="2111375">
                  <a:moveTo>
                    <a:pt x="1538351" y="1055751"/>
                  </a:moveTo>
                  <a:lnTo>
                    <a:pt x="1759013" y="1055751"/>
                  </a:lnTo>
                  <a:lnTo>
                    <a:pt x="1759013" y="844613"/>
                  </a:lnTo>
                  <a:lnTo>
                    <a:pt x="1538351" y="844613"/>
                  </a:lnTo>
                  <a:lnTo>
                    <a:pt x="1538351" y="1055751"/>
                  </a:lnTo>
                  <a:close/>
                </a:path>
                <a:path w="2199005" h="2111375">
                  <a:moveTo>
                    <a:pt x="1758950" y="1055751"/>
                  </a:moveTo>
                  <a:lnTo>
                    <a:pt x="1979612" y="1055751"/>
                  </a:lnTo>
                  <a:lnTo>
                    <a:pt x="1979612" y="844613"/>
                  </a:lnTo>
                  <a:lnTo>
                    <a:pt x="1758950" y="844613"/>
                  </a:lnTo>
                  <a:lnTo>
                    <a:pt x="1758950" y="1055751"/>
                  </a:lnTo>
                  <a:close/>
                </a:path>
                <a:path w="2199005" h="2111375">
                  <a:moveTo>
                    <a:pt x="1978025" y="1055751"/>
                  </a:moveTo>
                  <a:lnTo>
                    <a:pt x="2198687" y="1055751"/>
                  </a:lnTo>
                  <a:lnTo>
                    <a:pt x="2198687" y="844613"/>
                  </a:lnTo>
                  <a:lnTo>
                    <a:pt x="1978025" y="844613"/>
                  </a:lnTo>
                  <a:lnTo>
                    <a:pt x="1978025" y="1055751"/>
                  </a:lnTo>
                  <a:close/>
                </a:path>
                <a:path w="2199005" h="2111375">
                  <a:moveTo>
                    <a:pt x="0" y="844550"/>
                  </a:moveTo>
                  <a:lnTo>
                    <a:pt x="220662" y="844550"/>
                  </a:lnTo>
                  <a:lnTo>
                    <a:pt x="220662" y="633412"/>
                  </a:lnTo>
                  <a:lnTo>
                    <a:pt x="0" y="633412"/>
                  </a:lnTo>
                  <a:lnTo>
                    <a:pt x="0" y="844550"/>
                  </a:lnTo>
                  <a:close/>
                </a:path>
                <a:path w="2199005" h="2111375">
                  <a:moveTo>
                    <a:pt x="219075" y="844550"/>
                  </a:moveTo>
                  <a:lnTo>
                    <a:pt x="439737" y="844550"/>
                  </a:lnTo>
                  <a:lnTo>
                    <a:pt x="439737" y="633412"/>
                  </a:lnTo>
                  <a:lnTo>
                    <a:pt x="219075" y="633412"/>
                  </a:lnTo>
                  <a:lnTo>
                    <a:pt x="219075" y="844550"/>
                  </a:lnTo>
                  <a:close/>
                </a:path>
                <a:path w="2199005" h="2111375">
                  <a:moveTo>
                    <a:pt x="439737" y="844550"/>
                  </a:moveTo>
                  <a:lnTo>
                    <a:pt x="660400" y="844550"/>
                  </a:lnTo>
                  <a:lnTo>
                    <a:pt x="660400" y="633412"/>
                  </a:lnTo>
                  <a:lnTo>
                    <a:pt x="439737" y="633412"/>
                  </a:lnTo>
                  <a:lnTo>
                    <a:pt x="439737" y="844550"/>
                  </a:lnTo>
                  <a:close/>
                </a:path>
                <a:path w="2199005" h="2111375">
                  <a:moveTo>
                    <a:pt x="658812" y="844550"/>
                  </a:moveTo>
                  <a:lnTo>
                    <a:pt x="879475" y="844550"/>
                  </a:lnTo>
                  <a:lnTo>
                    <a:pt x="879475" y="633412"/>
                  </a:lnTo>
                  <a:lnTo>
                    <a:pt x="658812" y="633412"/>
                  </a:lnTo>
                  <a:lnTo>
                    <a:pt x="658812" y="844550"/>
                  </a:lnTo>
                  <a:close/>
                </a:path>
                <a:path w="2199005" h="2111375">
                  <a:moveTo>
                    <a:pt x="879475" y="844550"/>
                  </a:moveTo>
                  <a:lnTo>
                    <a:pt x="1100137" y="844550"/>
                  </a:lnTo>
                  <a:lnTo>
                    <a:pt x="1100137" y="633412"/>
                  </a:lnTo>
                  <a:lnTo>
                    <a:pt x="879475" y="633412"/>
                  </a:lnTo>
                  <a:lnTo>
                    <a:pt x="879475" y="844550"/>
                  </a:lnTo>
                  <a:close/>
                </a:path>
                <a:path w="2199005" h="2111375">
                  <a:moveTo>
                    <a:pt x="1098550" y="844550"/>
                  </a:moveTo>
                  <a:lnTo>
                    <a:pt x="1319212" y="844550"/>
                  </a:lnTo>
                  <a:lnTo>
                    <a:pt x="1319212" y="633412"/>
                  </a:lnTo>
                  <a:lnTo>
                    <a:pt x="1098550" y="633412"/>
                  </a:lnTo>
                  <a:lnTo>
                    <a:pt x="1098550" y="844550"/>
                  </a:lnTo>
                  <a:close/>
                </a:path>
                <a:path w="2199005" h="2111375">
                  <a:moveTo>
                    <a:pt x="1319276" y="844550"/>
                  </a:moveTo>
                  <a:lnTo>
                    <a:pt x="1539938" y="844550"/>
                  </a:lnTo>
                  <a:lnTo>
                    <a:pt x="1539938" y="633412"/>
                  </a:lnTo>
                  <a:lnTo>
                    <a:pt x="1319276" y="633412"/>
                  </a:lnTo>
                  <a:lnTo>
                    <a:pt x="1319276" y="844550"/>
                  </a:lnTo>
                  <a:close/>
                </a:path>
                <a:path w="2199005" h="2111375">
                  <a:moveTo>
                    <a:pt x="1538351" y="844550"/>
                  </a:moveTo>
                  <a:lnTo>
                    <a:pt x="1759013" y="844550"/>
                  </a:lnTo>
                  <a:lnTo>
                    <a:pt x="1759013" y="633412"/>
                  </a:lnTo>
                  <a:lnTo>
                    <a:pt x="1538351" y="633412"/>
                  </a:lnTo>
                  <a:lnTo>
                    <a:pt x="1538351" y="844550"/>
                  </a:lnTo>
                  <a:close/>
                </a:path>
                <a:path w="2199005" h="2111375">
                  <a:moveTo>
                    <a:pt x="1758950" y="844550"/>
                  </a:moveTo>
                  <a:lnTo>
                    <a:pt x="1979612" y="844550"/>
                  </a:lnTo>
                  <a:lnTo>
                    <a:pt x="1979612" y="633412"/>
                  </a:lnTo>
                  <a:lnTo>
                    <a:pt x="1758950" y="633412"/>
                  </a:lnTo>
                  <a:lnTo>
                    <a:pt x="1758950" y="844550"/>
                  </a:lnTo>
                  <a:close/>
                </a:path>
                <a:path w="2199005" h="2111375">
                  <a:moveTo>
                    <a:pt x="1978025" y="844550"/>
                  </a:moveTo>
                  <a:lnTo>
                    <a:pt x="2198687" y="844550"/>
                  </a:lnTo>
                  <a:lnTo>
                    <a:pt x="2198687" y="633412"/>
                  </a:lnTo>
                  <a:lnTo>
                    <a:pt x="1978025" y="633412"/>
                  </a:lnTo>
                  <a:lnTo>
                    <a:pt x="1978025" y="844550"/>
                  </a:lnTo>
                  <a:close/>
                </a:path>
                <a:path w="2199005" h="2111375">
                  <a:moveTo>
                    <a:pt x="0" y="635000"/>
                  </a:moveTo>
                  <a:lnTo>
                    <a:pt x="220662" y="635000"/>
                  </a:lnTo>
                  <a:lnTo>
                    <a:pt x="220662" y="422275"/>
                  </a:lnTo>
                  <a:lnTo>
                    <a:pt x="0" y="422275"/>
                  </a:lnTo>
                  <a:lnTo>
                    <a:pt x="0" y="635000"/>
                  </a:lnTo>
                  <a:close/>
                </a:path>
                <a:path w="2199005" h="2111375">
                  <a:moveTo>
                    <a:pt x="219075" y="635000"/>
                  </a:moveTo>
                  <a:lnTo>
                    <a:pt x="439737" y="635000"/>
                  </a:lnTo>
                  <a:lnTo>
                    <a:pt x="439737" y="422275"/>
                  </a:lnTo>
                  <a:lnTo>
                    <a:pt x="219075" y="422275"/>
                  </a:lnTo>
                  <a:lnTo>
                    <a:pt x="219075" y="635000"/>
                  </a:lnTo>
                  <a:close/>
                </a:path>
                <a:path w="2199005" h="2111375">
                  <a:moveTo>
                    <a:pt x="439737" y="635000"/>
                  </a:moveTo>
                  <a:lnTo>
                    <a:pt x="660400" y="635000"/>
                  </a:lnTo>
                  <a:lnTo>
                    <a:pt x="660400" y="422275"/>
                  </a:lnTo>
                  <a:lnTo>
                    <a:pt x="439737" y="422275"/>
                  </a:lnTo>
                  <a:lnTo>
                    <a:pt x="439737" y="635000"/>
                  </a:lnTo>
                  <a:close/>
                </a:path>
                <a:path w="2199005" h="2111375">
                  <a:moveTo>
                    <a:pt x="658812" y="635000"/>
                  </a:moveTo>
                  <a:lnTo>
                    <a:pt x="879475" y="635000"/>
                  </a:lnTo>
                  <a:lnTo>
                    <a:pt x="879475" y="422275"/>
                  </a:lnTo>
                  <a:lnTo>
                    <a:pt x="658812" y="422275"/>
                  </a:lnTo>
                  <a:lnTo>
                    <a:pt x="658812" y="635000"/>
                  </a:lnTo>
                  <a:close/>
                </a:path>
                <a:path w="2199005" h="2111375">
                  <a:moveTo>
                    <a:pt x="879475" y="635000"/>
                  </a:moveTo>
                  <a:lnTo>
                    <a:pt x="1100137" y="635000"/>
                  </a:lnTo>
                  <a:lnTo>
                    <a:pt x="1100137" y="422275"/>
                  </a:lnTo>
                  <a:lnTo>
                    <a:pt x="879475" y="422275"/>
                  </a:lnTo>
                  <a:lnTo>
                    <a:pt x="879475" y="635000"/>
                  </a:lnTo>
                  <a:close/>
                </a:path>
                <a:path w="2199005" h="2111375">
                  <a:moveTo>
                    <a:pt x="1098550" y="635000"/>
                  </a:moveTo>
                  <a:lnTo>
                    <a:pt x="1319212" y="635000"/>
                  </a:lnTo>
                  <a:lnTo>
                    <a:pt x="1319212" y="422275"/>
                  </a:lnTo>
                  <a:lnTo>
                    <a:pt x="1098550" y="422275"/>
                  </a:lnTo>
                  <a:lnTo>
                    <a:pt x="1098550" y="635000"/>
                  </a:lnTo>
                  <a:close/>
                </a:path>
                <a:path w="2199005" h="2111375">
                  <a:moveTo>
                    <a:pt x="1319276" y="635000"/>
                  </a:moveTo>
                  <a:lnTo>
                    <a:pt x="1539938" y="635000"/>
                  </a:lnTo>
                  <a:lnTo>
                    <a:pt x="1539938" y="422275"/>
                  </a:lnTo>
                  <a:lnTo>
                    <a:pt x="1319276" y="422275"/>
                  </a:lnTo>
                  <a:lnTo>
                    <a:pt x="1319276" y="635000"/>
                  </a:lnTo>
                  <a:close/>
                </a:path>
                <a:path w="2199005" h="2111375">
                  <a:moveTo>
                    <a:pt x="1538351" y="635000"/>
                  </a:moveTo>
                  <a:lnTo>
                    <a:pt x="1759013" y="635000"/>
                  </a:lnTo>
                  <a:lnTo>
                    <a:pt x="1759013" y="422275"/>
                  </a:lnTo>
                  <a:lnTo>
                    <a:pt x="1538351" y="422275"/>
                  </a:lnTo>
                  <a:lnTo>
                    <a:pt x="1538351" y="635000"/>
                  </a:lnTo>
                  <a:close/>
                </a:path>
                <a:path w="2199005" h="2111375">
                  <a:moveTo>
                    <a:pt x="1758950" y="635000"/>
                  </a:moveTo>
                  <a:lnTo>
                    <a:pt x="1979612" y="635000"/>
                  </a:lnTo>
                  <a:lnTo>
                    <a:pt x="1979612" y="422275"/>
                  </a:lnTo>
                  <a:lnTo>
                    <a:pt x="1758950" y="422275"/>
                  </a:lnTo>
                  <a:lnTo>
                    <a:pt x="1758950" y="635000"/>
                  </a:lnTo>
                  <a:close/>
                </a:path>
                <a:path w="2199005" h="2111375">
                  <a:moveTo>
                    <a:pt x="1978025" y="635000"/>
                  </a:moveTo>
                  <a:lnTo>
                    <a:pt x="2198687" y="635000"/>
                  </a:lnTo>
                  <a:lnTo>
                    <a:pt x="2198687" y="422275"/>
                  </a:lnTo>
                  <a:lnTo>
                    <a:pt x="1978025" y="422275"/>
                  </a:lnTo>
                  <a:lnTo>
                    <a:pt x="1978025" y="635000"/>
                  </a:lnTo>
                  <a:close/>
                </a:path>
                <a:path w="2199005" h="2111375">
                  <a:moveTo>
                    <a:pt x="0" y="423799"/>
                  </a:moveTo>
                  <a:lnTo>
                    <a:pt x="220662" y="423799"/>
                  </a:lnTo>
                  <a:lnTo>
                    <a:pt x="220662" y="211074"/>
                  </a:lnTo>
                  <a:lnTo>
                    <a:pt x="0" y="211074"/>
                  </a:lnTo>
                  <a:lnTo>
                    <a:pt x="0" y="423799"/>
                  </a:lnTo>
                  <a:close/>
                </a:path>
                <a:path w="2199005" h="2111375">
                  <a:moveTo>
                    <a:pt x="219075" y="423799"/>
                  </a:moveTo>
                  <a:lnTo>
                    <a:pt x="439737" y="423799"/>
                  </a:lnTo>
                  <a:lnTo>
                    <a:pt x="439737" y="211074"/>
                  </a:lnTo>
                  <a:lnTo>
                    <a:pt x="219075" y="211074"/>
                  </a:lnTo>
                  <a:lnTo>
                    <a:pt x="219075" y="423799"/>
                  </a:lnTo>
                  <a:close/>
                </a:path>
                <a:path w="2199005" h="2111375">
                  <a:moveTo>
                    <a:pt x="439737" y="423799"/>
                  </a:moveTo>
                  <a:lnTo>
                    <a:pt x="660400" y="423799"/>
                  </a:lnTo>
                  <a:lnTo>
                    <a:pt x="660400" y="211074"/>
                  </a:lnTo>
                  <a:lnTo>
                    <a:pt x="439737" y="211074"/>
                  </a:lnTo>
                  <a:lnTo>
                    <a:pt x="439737" y="423799"/>
                  </a:lnTo>
                  <a:close/>
                </a:path>
                <a:path w="2199005" h="2111375">
                  <a:moveTo>
                    <a:pt x="658812" y="423799"/>
                  </a:moveTo>
                  <a:lnTo>
                    <a:pt x="879475" y="423799"/>
                  </a:lnTo>
                  <a:lnTo>
                    <a:pt x="879475" y="211074"/>
                  </a:lnTo>
                  <a:lnTo>
                    <a:pt x="658812" y="211074"/>
                  </a:lnTo>
                  <a:lnTo>
                    <a:pt x="658812" y="423799"/>
                  </a:lnTo>
                  <a:close/>
                </a:path>
                <a:path w="2199005" h="2111375">
                  <a:moveTo>
                    <a:pt x="879475" y="423799"/>
                  </a:moveTo>
                  <a:lnTo>
                    <a:pt x="1100137" y="423799"/>
                  </a:lnTo>
                  <a:lnTo>
                    <a:pt x="1100137" y="211074"/>
                  </a:lnTo>
                  <a:lnTo>
                    <a:pt x="879475" y="211074"/>
                  </a:lnTo>
                  <a:lnTo>
                    <a:pt x="879475" y="423799"/>
                  </a:lnTo>
                  <a:close/>
                </a:path>
                <a:path w="2199005" h="2111375">
                  <a:moveTo>
                    <a:pt x="1098550" y="423799"/>
                  </a:moveTo>
                  <a:lnTo>
                    <a:pt x="1319212" y="423799"/>
                  </a:lnTo>
                  <a:lnTo>
                    <a:pt x="1319212" y="211074"/>
                  </a:lnTo>
                  <a:lnTo>
                    <a:pt x="1098550" y="211074"/>
                  </a:lnTo>
                  <a:lnTo>
                    <a:pt x="1098550" y="423799"/>
                  </a:lnTo>
                  <a:close/>
                </a:path>
                <a:path w="2199005" h="2111375">
                  <a:moveTo>
                    <a:pt x="1319276" y="423799"/>
                  </a:moveTo>
                  <a:lnTo>
                    <a:pt x="1539938" y="423799"/>
                  </a:lnTo>
                  <a:lnTo>
                    <a:pt x="1539938" y="211074"/>
                  </a:lnTo>
                  <a:lnTo>
                    <a:pt x="1319276" y="211074"/>
                  </a:lnTo>
                  <a:lnTo>
                    <a:pt x="1319276" y="423799"/>
                  </a:lnTo>
                  <a:close/>
                </a:path>
                <a:path w="2199005" h="2111375">
                  <a:moveTo>
                    <a:pt x="1538351" y="423799"/>
                  </a:moveTo>
                  <a:lnTo>
                    <a:pt x="1759013" y="423799"/>
                  </a:lnTo>
                  <a:lnTo>
                    <a:pt x="1759013" y="211074"/>
                  </a:lnTo>
                  <a:lnTo>
                    <a:pt x="1538351" y="211074"/>
                  </a:lnTo>
                  <a:lnTo>
                    <a:pt x="1538351" y="423799"/>
                  </a:lnTo>
                  <a:close/>
                </a:path>
                <a:path w="2199005" h="2111375">
                  <a:moveTo>
                    <a:pt x="1758950" y="423799"/>
                  </a:moveTo>
                  <a:lnTo>
                    <a:pt x="1979612" y="423799"/>
                  </a:lnTo>
                  <a:lnTo>
                    <a:pt x="1979612" y="211074"/>
                  </a:lnTo>
                  <a:lnTo>
                    <a:pt x="1758950" y="211074"/>
                  </a:lnTo>
                  <a:lnTo>
                    <a:pt x="1758950" y="423799"/>
                  </a:lnTo>
                  <a:close/>
                </a:path>
                <a:path w="2199005" h="2111375">
                  <a:moveTo>
                    <a:pt x="1978025" y="423799"/>
                  </a:moveTo>
                  <a:lnTo>
                    <a:pt x="2198687" y="423799"/>
                  </a:lnTo>
                  <a:lnTo>
                    <a:pt x="2198687" y="211074"/>
                  </a:lnTo>
                  <a:lnTo>
                    <a:pt x="1978025" y="211074"/>
                  </a:lnTo>
                  <a:lnTo>
                    <a:pt x="1978025" y="423799"/>
                  </a:lnTo>
                  <a:close/>
                </a:path>
                <a:path w="2199005" h="2111375">
                  <a:moveTo>
                    <a:pt x="0" y="212725"/>
                  </a:moveTo>
                  <a:lnTo>
                    <a:pt x="220662" y="212725"/>
                  </a:lnTo>
                  <a:lnTo>
                    <a:pt x="220662" y="0"/>
                  </a:lnTo>
                  <a:lnTo>
                    <a:pt x="0" y="0"/>
                  </a:lnTo>
                  <a:lnTo>
                    <a:pt x="0" y="212725"/>
                  </a:lnTo>
                  <a:close/>
                </a:path>
                <a:path w="2199005" h="2111375">
                  <a:moveTo>
                    <a:pt x="219075" y="212725"/>
                  </a:moveTo>
                  <a:lnTo>
                    <a:pt x="439737" y="212725"/>
                  </a:lnTo>
                  <a:lnTo>
                    <a:pt x="439737" y="0"/>
                  </a:lnTo>
                  <a:lnTo>
                    <a:pt x="219075" y="0"/>
                  </a:lnTo>
                  <a:lnTo>
                    <a:pt x="219075" y="212725"/>
                  </a:lnTo>
                  <a:close/>
                </a:path>
                <a:path w="2199005" h="2111375">
                  <a:moveTo>
                    <a:pt x="439737" y="212725"/>
                  </a:moveTo>
                  <a:lnTo>
                    <a:pt x="660400" y="212725"/>
                  </a:lnTo>
                  <a:lnTo>
                    <a:pt x="660400" y="0"/>
                  </a:lnTo>
                  <a:lnTo>
                    <a:pt x="439737" y="0"/>
                  </a:lnTo>
                  <a:lnTo>
                    <a:pt x="439737" y="212725"/>
                  </a:lnTo>
                  <a:close/>
                </a:path>
                <a:path w="2199005" h="2111375">
                  <a:moveTo>
                    <a:pt x="658812" y="212725"/>
                  </a:moveTo>
                  <a:lnTo>
                    <a:pt x="879475" y="212725"/>
                  </a:lnTo>
                  <a:lnTo>
                    <a:pt x="879475" y="0"/>
                  </a:lnTo>
                  <a:lnTo>
                    <a:pt x="658812" y="0"/>
                  </a:lnTo>
                  <a:lnTo>
                    <a:pt x="658812" y="212725"/>
                  </a:lnTo>
                  <a:close/>
                </a:path>
                <a:path w="2199005" h="2111375">
                  <a:moveTo>
                    <a:pt x="879475" y="212725"/>
                  </a:moveTo>
                  <a:lnTo>
                    <a:pt x="1100137" y="212725"/>
                  </a:lnTo>
                  <a:lnTo>
                    <a:pt x="1100137" y="0"/>
                  </a:lnTo>
                  <a:lnTo>
                    <a:pt x="879475" y="0"/>
                  </a:lnTo>
                  <a:lnTo>
                    <a:pt x="879475" y="212725"/>
                  </a:lnTo>
                  <a:close/>
                </a:path>
                <a:path w="2199005" h="2111375">
                  <a:moveTo>
                    <a:pt x="1098550" y="212725"/>
                  </a:moveTo>
                  <a:lnTo>
                    <a:pt x="1319212" y="212725"/>
                  </a:lnTo>
                  <a:lnTo>
                    <a:pt x="1319212" y="0"/>
                  </a:lnTo>
                  <a:lnTo>
                    <a:pt x="1098550" y="0"/>
                  </a:lnTo>
                  <a:lnTo>
                    <a:pt x="1098550" y="212725"/>
                  </a:lnTo>
                  <a:close/>
                </a:path>
                <a:path w="2199005" h="2111375">
                  <a:moveTo>
                    <a:pt x="1319276" y="212725"/>
                  </a:moveTo>
                  <a:lnTo>
                    <a:pt x="1539938" y="212725"/>
                  </a:lnTo>
                  <a:lnTo>
                    <a:pt x="1539938" y="0"/>
                  </a:lnTo>
                  <a:lnTo>
                    <a:pt x="1319276" y="0"/>
                  </a:lnTo>
                  <a:lnTo>
                    <a:pt x="1319276" y="212725"/>
                  </a:lnTo>
                  <a:close/>
                </a:path>
                <a:path w="2199005" h="2111375">
                  <a:moveTo>
                    <a:pt x="1538351" y="212725"/>
                  </a:moveTo>
                  <a:lnTo>
                    <a:pt x="1759013" y="212725"/>
                  </a:lnTo>
                  <a:lnTo>
                    <a:pt x="1759013" y="0"/>
                  </a:lnTo>
                  <a:lnTo>
                    <a:pt x="1538351" y="0"/>
                  </a:lnTo>
                  <a:lnTo>
                    <a:pt x="1538351" y="212725"/>
                  </a:lnTo>
                  <a:close/>
                </a:path>
                <a:path w="2199005" h="2111375">
                  <a:moveTo>
                    <a:pt x="1758950" y="212725"/>
                  </a:moveTo>
                  <a:lnTo>
                    <a:pt x="1979612" y="212725"/>
                  </a:lnTo>
                  <a:lnTo>
                    <a:pt x="1979612" y="0"/>
                  </a:lnTo>
                  <a:lnTo>
                    <a:pt x="1758950" y="0"/>
                  </a:lnTo>
                  <a:lnTo>
                    <a:pt x="1758950" y="212725"/>
                  </a:lnTo>
                  <a:close/>
                </a:path>
                <a:path w="2199005" h="2111375">
                  <a:moveTo>
                    <a:pt x="1978025" y="212725"/>
                  </a:moveTo>
                  <a:lnTo>
                    <a:pt x="2198687" y="212725"/>
                  </a:lnTo>
                  <a:lnTo>
                    <a:pt x="2198687" y="0"/>
                  </a:lnTo>
                  <a:lnTo>
                    <a:pt x="1978025" y="0"/>
                  </a:lnTo>
                  <a:lnTo>
                    <a:pt x="1978025" y="212725"/>
                  </a:lnTo>
                  <a:close/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58800" y="6457594"/>
            <a:ext cx="21437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3045" algn="l"/>
                <a:tab pos="452120" algn="l"/>
                <a:tab pos="673100" algn="l"/>
                <a:tab pos="892175" algn="l"/>
                <a:tab pos="1112520" algn="l"/>
                <a:tab pos="1331595" algn="l"/>
                <a:tab pos="1552575" algn="l"/>
                <a:tab pos="1771650" algn="l"/>
              </a:tabLst>
            </a:pPr>
            <a:r>
              <a:rPr dirty="0" sz="1300" spc="-110">
                <a:latin typeface="Verdana"/>
                <a:cs typeface="Verdana"/>
              </a:rPr>
              <a:t>1	2	3	4	5	6	7	8	9</a:t>
            </a:r>
            <a:r>
              <a:rPr dirty="0" sz="1300" spc="130">
                <a:latin typeface="Verdana"/>
                <a:cs typeface="Verdana"/>
              </a:rPr>
              <a:t> </a:t>
            </a:r>
            <a:r>
              <a:rPr dirty="0" sz="1300" spc="-110">
                <a:latin typeface="Verdana"/>
                <a:cs typeface="Verdana"/>
              </a:rPr>
              <a:t>10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81000" y="4324350"/>
            <a:ext cx="4914265" cy="2157095"/>
            <a:chOff x="381000" y="4324350"/>
            <a:chExt cx="4914265" cy="2157095"/>
          </a:xfrm>
        </p:grpSpPr>
        <p:sp>
          <p:nvSpPr>
            <p:cNvPr id="48" name="object 48"/>
            <p:cNvSpPr/>
            <p:nvPr/>
          </p:nvSpPr>
          <p:spPr>
            <a:xfrm>
              <a:off x="381000" y="4324349"/>
              <a:ext cx="2205355" cy="2117725"/>
            </a:xfrm>
            <a:custGeom>
              <a:avLst/>
              <a:gdLst/>
              <a:ahLst/>
              <a:cxnLst/>
              <a:rect l="l" t="t" r="r" b="b"/>
              <a:pathLst>
                <a:path w="2205355" h="2117725">
                  <a:moveTo>
                    <a:pt x="1255776" y="2105025"/>
                  </a:moveTo>
                  <a:lnTo>
                    <a:pt x="12700" y="2105025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111375"/>
                  </a:lnTo>
                  <a:lnTo>
                    <a:pt x="6350" y="2111375"/>
                  </a:lnTo>
                  <a:lnTo>
                    <a:pt x="6350" y="2117725"/>
                  </a:lnTo>
                  <a:lnTo>
                    <a:pt x="1255776" y="2117725"/>
                  </a:lnTo>
                  <a:lnTo>
                    <a:pt x="1255776" y="2105025"/>
                  </a:lnTo>
                  <a:close/>
                </a:path>
                <a:path w="2205355" h="2117725">
                  <a:moveTo>
                    <a:pt x="2204974" y="2105025"/>
                  </a:moveTo>
                  <a:lnTo>
                    <a:pt x="1399209" y="2105025"/>
                  </a:lnTo>
                  <a:lnTo>
                    <a:pt x="1399209" y="2117725"/>
                  </a:lnTo>
                  <a:lnTo>
                    <a:pt x="2204974" y="2117725"/>
                  </a:lnTo>
                  <a:lnTo>
                    <a:pt x="2204974" y="2105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79487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48" y="3368"/>
                  </a:lnTo>
                  <a:lnTo>
                    <a:pt x="13019" y="12553"/>
                  </a:lnTo>
                  <a:lnTo>
                    <a:pt x="3493" y="26178"/>
                  </a:lnTo>
                  <a:lnTo>
                    <a:pt x="0" y="42862"/>
                  </a:lnTo>
                  <a:lnTo>
                    <a:pt x="3493" y="59546"/>
                  </a:lnTo>
                  <a:lnTo>
                    <a:pt x="13019" y="73171"/>
                  </a:lnTo>
                  <a:lnTo>
                    <a:pt x="27148" y="82356"/>
                  </a:lnTo>
                  <a:lnTo>
                    <a:pt x="44450" y="85725"/>
                  </a:lnTo>
                  <a:lnTo>
                    <a:pt x="61751" y="82356"/>
                  </a:lnTo>
                  <a:lnTo>
                    <a:pt x="75880" y="73171"/>
                  </a:lnTo>
                  <a:lnTo>
                    <a:pt x="85406" y="59546"/>
                  </a:lnTo>
                  <a:lnTo>
                    <a:pt x="88900" y="42862"/>
                  </a:lnTo>
                  <a:lnTo>
                    <a:pt x="85406" y="26178"/>
                  </a:lnTo>
                  <a:lnTo>
                    <a:pt x="75880" y="12553"/>
                  </a:lnTo>
                  <a:lnTo>
                    <a:pt x="61751" y="3368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825" y="6392862"/>
              <a:ext cx="88900" cy="8572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11250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48" y="3368"/>
                  </a:lnTo>
                  <a:lnTo>
                    <a:pt x="13019" y="12553"/>
                  </a:lnTo>
                  <a:lnTo>
                    <a:pt x="3493" y="26178"/>
                  </a:lnTo>
                  <a:lnTo>
                    <a:pt x="0" y="42862"/>
                  </a:lnTo>
                  <a:lnTo>
                    <a:pt x="3493" y="59546"/>
                  </a:lnTo>
                  <a:lnTo>
                    <a:pt x="13019" y="73171"/>
                  </a:lnTo>
                  <a:lnTo>
                    <a:pt x="27148" y="82356"/>
                  </a:lnTo>
                  <a:lnTo>
                    <a:pt x="44450" y="85725"/>
                  </a:lnTo>
                  <a:lnTo>
                    <a:pt x="61751" y="82356"/>
                  </a:lnTo>
                  <a:lnTo>
                    <a:pt x="75880" y="73171"/>
                  </a:lnTo>
                  <a:lnTo>
                    <a:pt x="85406" y="59546"/>
                  </a:lnTo>
                  <a:lnTo>
                    <a:pt x="88900" y="42862"/>
                  </a:lnTo>
                  <a:lnTo>
                    <a:pt x="85406" y="26178"/>
                  </a:lnTo>
                  <a:lnTo>
                    <a:pt x="75880" y="12553"/>
                  </a:lnTo>
                  <a:lnTo>
                    <a:pt x="61751" y="3368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7176" y="6392862"/>
              <a:ext cx="88900" cy="8413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297176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1875" y="6392862"/>
              <a:ext cx="87312" cy="8413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801875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7100" y="6392862"/>
              <a:ext cx="87312" cy="8413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197100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7100" y="6392862"/>
              <a:ext cx="87312" cy="8413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197100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9051" y="6392862"/>
              <a:ext cx="87312" cy="8413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059051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5075" y="6392862"/>
              <a:ext cx="87312" cy="8413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505075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2525" y="6392862"/>
              <a:ext cx="88900" cy="8413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922525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6175" y="6392862"/>
              <a:ext cx="88900" cy="8413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416175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331975" y="63928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10" y="3368"/>
                  </a:lnTo>
                  <a:lnTo>
                    <a:pt x="12985" y="12553"/>
                  </a:lnTo>
                  <a:lnTo>
                    <a:pt x="3480" y="26178"/>
                  </a:lnTo>
                  <a:lnTo>
                    <a:pt x="0" y="42862"/>
                  </a:lnTo>
                  <a:lnTo>
                    <a:pt x="3480" y="59546"/>
                  </a:lnTo>
                  <a:lnTo>
                    <a:pt x="12985" y="73171"/>
                  </a:lnTo>
                  <a:lnTo>
                    <a:pt x="27110" y="82356"/>
                  </a:lnTo>
                  <a:lnTo>
                    <a:pt x="44450" y="85725"/>
                  </a:lnTo>
                  <a:lnTo>
                    <a:pt x="61735" y="82356"/>
                  </a:lnTo>
                  <a:lnTo>
                    <a:pt x="75866" y="73171"/>
                  </a:lnTo>
                  <a:lnTo>
                    <a:pt x="85401" y="59546"/>
                  </a:lnTo>
                  <a:lnTo>
                    <a:pt x="88900" y="42862"/>
                  </a:lnTo>
                  <a:lnTo>
                    <a:pt x="85401" y="26178"/>
                  </a:lnTo>
                  <a:lnTo>
                    <a:pt x="75866" y="12553"/>
                  </a:lnTo>
                  <a:lnTo>
                    <a:pt x="61735" y="3368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200" y="6392862"/>
              <a:ext cx="88900" cy="8572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84237" y="6392862"/>
              <a:ext cx="537210" cy="85725"/>
            </a:xfrm>
            <a:custGeom>
              <a:avLst/>
              <a:gdLst/>
              <a:ahLst/>
              <a:cxnLst/>
              <a:rect l="l" t="t" r="r" b="b"/>
              <a:pathLst>
                <a:path w="537210" h="85725">
                  <a:moveTo>
                    <a:pt x="88900" y="42862"/>
                  </a:moveTo>
                  <a:lnTo>
                    <a:pt x="85394" y="26187"/>
                  </a:lnTo>
                  <a:lnTo>
                    <a:pt x="75869" y="12560"/>
                  </a:lnTo>
                  <a:lnTo>
                    <a:pt x="61747" y="3378"/>
                  </a:lnTo>
                  <a:lnTo>
                    <a:pt x="44450" y="0"/>
                  </a:lnTo>
                  <a:lnTo>
                    <a:pt x="27139" y="3378"/>
                  </a:lnTo>
                  <a:lnTo>
                    <a:pt x="13017" y="12560"/>
                  </a:lnTo>
                  <a:lnTo>
                    <a:pt x="3492" y="26187"/>
                  </a:lnTo>
                  <a:lnTo>
                    <a:pt x="0" y="42862"/>
                  </a:lnTo>
                  <a:lnTo>
                    <a:pt x="3492" y="59550"/>
                  </a:lnTo>
                  <a:lnTo>
                    <a:pt x="13017" y="73177"/>
                  </a:lnTo>
                  <a:lnTo>
                    <a:pt x="27139" y="82359"/>
                  </a:lnTo>
                  <a:lnTo>
                    <a:pt x="44450" y="85725"/>
                  </a:lnTo>
                  <a:lnTo>
                    <a:pt x="61747" y="82359"/>
                  </a:lnTo>
                  <a:lnTo>
                    <a:pt x="75869" y="73177"/>
                  </a:lnTo>
                  <a:lnTo>
                    <a:pt x="85394" y="59550"/>
                  </a:lnTo>
                  <a:lnTo>
                    <a:pt x="88900" y="42862"/>
                  </a:lnTo>
                  <a:close/>
                </a:path>
                <a:path w="537210" h="85725">
                  <a:moveTo>
                    <a:pt x="184150" y="42862"/>
                  </a:moveTo>
                  <a:lnTo>
                    <a:pt x="180644" y="26187"/>
                  </a:lnTo>
                  <a:lnTo>
                    <a:pt x="171119" y="12560"/>
                  </a:lnTo>
                  <a:lnTo>
                    <a:pt x="156997" y="3378"/>
                  </a:lnTo>
                  <a:lnTo>
                    <a:pt x="139700" y="0"/>
                  </a:lnTo>
                  <a:lnTo>
                    <a:pt x="122389" y="3378"/>
                  </a:lnTo>
                  <a:lnTo>
                    <a:pt x="108267" y="12560"/>
                  </a:lnTo>
                  <a:lnTo>
                    <a:pt x="98742" y="26187"/>
                  </a:lnTo>
                  <a:lnTo>
                    <a:pt x="95250" y="42862"/>
                  </a:lnTo>
                  <a:lnTo>
                    <a:pt x="98742" y="59550"/>
                  </a:lnTo>
                  <a:lnTo>
                    <a:pt x="108267" y="73177"/>
                  </a:lnTo>
                  <a:lnTo>
                    <a:pt x="122389" y="82359"/>
                  </a:lnTo>
                  <a:lnTo>
                    <a:pt x="139700" y="85725"/>
                  </a:lnTo>
                  <a:lnTo>
                    <a:pt x="156997" y="82359"/>
                  </a:lnTo>
                  <a:lnTo>
                    <a:pt x="171119" y="73177"/>
                  </a:lnTo>
                  <a:lnTo>
                    <a:pt x="180644" y="59550"/>
                  </a:lnTo>
                  <a:lnTo>
                    <a:pt x="184150" y="42862"/>
                  </a:lnTo>
                  <a:close/>
                </a:path>
                <a:path w="537210" h="85725">
                  <a:moveTo>
                    <a:pt x="315912" y="42862"/>
                  </a:moveTo>
                  <a:lnTo>
                    <a:pt x="312407" y="26187"/>
                  </a:lnTo>
                  <a:lnTo>
                    <a:pt x="302882" y="12560"/>
                  </a:lnTo>
                  <a:lnTo>
                    <a:pt x="288759" y="3378"/>
                  </a:lnTo>
                  <a:lnTo>
                    <a:pt x="271462" y="0"/>
                  </a:lnTo>
                  <a:lnTo>
                    <a:pt x="254152" y="3378"/>
                  </a:lnTo>
                  <a:lnTo>
                    <a:pt x="240030" y="12560"/>
                  </a:lnTo>
                  <a:lnTo>
                    <a:pt x="230505" y="26187"/>
                  </a:lnTo>
                  <a:lnTo>
                    <a:pt x="227012" y="42862"/>
                  </a:lnTo>
                  <a:lnTo>
                    <a:pt x="230505" y="59550"/>
                  </a:lnTo>
                  <a:lnTo>
                    <a:pt x="240030" y="73177"/>
                  </a:lnTo>
                  <a:lnTo>
                    <a:pt x="254152" y="82359"/>
                  </a:lnTo>
                  <a:lnTo>
                    <a:pt x="271462" y="85725"/>
                  </a:lnTo>
                  <a:lnTo>
                    <a:pt x="288759" y="82359"/>
                  </a:lnTo>
                  <a:lnTo>
                    <a:pt x="302882" y="73177"/>
                  </a:lnTo>
                  <a:lnTo>
                    <a:pt x="312407" y="59550"/>
                  </a:lnTo>
                  <a:lnTo>
                    <a:pt x="315912" y="42862"/>
                  </a:lnTo>
                  <a:close/>
                </a:path>
                <a:path w="537210" h="85725">
                  <a:moveTo>
                    <a:pt x="414337" y="42862"/>
                  </a:moveTo>
                  <a:lnTo>
                    <a:pt x="410832" y="26187"/>
                  </a:lnTo>
                  <a:lnTo>
                    <a:pt x="401294" y="12560"/>
                  </a:lnTo>
                  <a:lnTo>
                    <a:pt x="387172" y="3378"/>
                  </a:lnTo>
                  <a:lnTo>
                    <a:pt x="369887" y="0"/>
                  </a:lnTo>
                  <a:lnTo>
                    <a:pt x="352577" y="3378"/>
                  </a:lnTo>
                  <a:lnTo>
                    <a:pt x="338455" y="12560"/>
                  </a:lnTo>
                  <a:lnTo>
                    <a:pt x="328930" y="26187"/>
                  </a:lnTo>
                  <a:lnTo>
                    <a:pt x="325437" y="42862"/>
                  </a:lnTo>
                  <a:lnTo>
                    <a:pt x="328930" y="59550"/>
                  </a:lnTo>
                  <a:lnTo>
                    <a:pt x="338455" y="73177"/>
                  </a:lnTo>
                  <a:lnTo>
                    <a:pt x="352577" y="82359"/>
                  </a:lnTo>
                  <a:lnTo>
                    <a:pt x="369887" y="85725"/>
                  </a:lnTo>
                  <a:lnTo>
                    <a:pt x="387172" y="82359"/>
                  </a:lnTo>
                  <a:lnTo>
                    <a:pt x="401294" y="73177"/>
                  </a:lnTo>
                  <a:lnTo>
                    <a:pt x="410832" y="59550"/>
                  </a:lnTo>
                  <a:lnTo>
                    <a:pt x="414337" y="42862"/>
                  </a:lnTo>
                  <a:close/>
                </a:path>
                <a:path w="537210" h="85725">
                  <a:moveTo>
                    <a:pt x="536638" y="42862"/>
                  </a:moveTo>
                  <a:lnTo>
                    <a:pt x="533133" y="26187"/>
                  </a:lnTo>
                  <a:lnTo>
                    <a:pt x="523595" y="12560"/>
                  </a:lnTo>
                  <a:lnTo>
                    <a:pt x="509473" y="3378"/>
                  </a:lnTo>
                  <a:lnTo>
                    <a:pt x="492188" y="0"/>
                  </a:lnTo>
                  <a:lnTo>
                    <a:pt x="474840" y="3378"/>
                  </a:lnTo>
                  <a:lnTo>
                    <a:pt x="460717" y="12560"/>
                  </a:lnTo>
                  <a:lnTo>
                    <a:pt x="451218" y="26187"/>
                  </a:lnTo>
                  <a:lnTo>
                    <a:pt x="447738" y="42862"/>
                  </a:lnTo>
                  <a:lnTo>
                    <a:pt x="451218" y="59550"/>
                  </a:lnTo>
                  <a:lnTo>
                    <a:pt x="460717" y="73177"/>
                  </a:lnTo>
                  <a:lnTo>
                    <a:pt x="474840" y="82359"/>
                  </a:lnTo>
                  <a:lnTo>
                    <a:pt x="492188" y="85725"/>
                  </a:lnTo>
                  <a:lnTo>
                    <a:pt x="509473" y="82359"/>
                  </a:lnTo>
                  <a:lnTo>
                    <a:pt x="523595" y="73177"/>
                  </a:lnTo>
                  <a:lnTo>
                    <a:pt x="533133" y="59550"/>
                  </a:lnTo>
                  <a:lnTo>
                    <a:pt x="536638" y="4286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094101" y="4327461"/>
              <a:ext cx="2200275" cy="2112010"/>
            </a:xfrm>
            <a:custGeom>
              <a:avLst/>
              <a:gdLst/>
              <a:ahLst/>
              <a:cxnLst/>
              <a:rect l="l" t="t" r="r" b="b"/>
              <a:pathLst>
                <a:path w="2200275" h="2112010">
                  <a:moveTo>
                    <a:pt x="0" y="2111438"/>
                  </a:moveTo>
                  <a:lnTo>
                    <a:pt x="220662" y="2111438"/>
                  </a:lnTo>
                  <a:lnTo>
                    <a:pt x="220662" y="1898713"/>
                  </a:lnTo>
                  <a:lnTo>
                    <a:pt x="0" y="1898713"/>
                  </a:lnTo>
                  <a:lnTo>
                    <a:pt x="0" y="2111438"/>
                  </a:lnTo>
                  <a:close/>
                </a:path>
                <a:path w="2200275" h="2112010">
                  <a:moveTo>
                    <a:pt x="220599" y="2111438"/>
                  </a:moveTo>
                  <a:lnTo>
                    <a:pt x="441261" y="2111438"/>
                  </a:lnTo>
                  <a:lnTo>
                    <a:pt x="441261" y="1898713"/>
                  </a:lnTo>
                  <a:lnTo>
                    <a:pt x="220599" y="1898713"/>
                  </a:lnTo>
                  <a:lnTo>
                    <a:pt x="220599" y="2111438"/>
                  </a:lnTo>
                  <a:close/>
                </a:path>
                <a:path w="2200275" h="2112010">
                  <a:moveTo>
                    <a:pt x="439674" y="2111438"/>
                  </a:moveTo>
                  <a:lnTo>
                    <a:pt x="660336" y="2111438"/>
                  </a:lnTo>
                  <a:lnTo>
                    <a:pt x="660336" y="1898713"/>
                  </a:lnTo>
                  <a:lnTo>
                    <a:pt x="439674" y="1898713"/>
                  </a:lnTo>
                  <a:lnTo>
                    <a:pt x="439674" y="2111438"/>
                  </a:lnTo>
                  <a:close/>
                </a:path>
                <a:path w="2200275" h="2112010">
                  <a:moveTo>
                    <a:pt x="660400" y="2111438"/>
                  </a:moveTo>
                  <a:lnTo>
                    <a:pt x="881062" y="2111438"/>
                  </a:lnTo>
                  <a:lnTo>
                    <a:pt x="881062" y="1898713"/>
                  </a:lnTo>
                  <a:lnTo>
                    <a:pt x="660400" y="1898713"/>
                  </a:lnTo>
                  <a:lnTo>
                    <a:pt x="660400" y="2111438"/>
                  </a:lnTo>
                  <a:close/>
                </a:path>
                <a:path w="2200275" h="2112010">
                  <a:moveTo>
                    <a:pt x="879475" y="2111438"/>
                  </a:moveTo>
                  <a:lnTo>
                    <a:pt x="1100137" y="2111438"/>
                  </a:lnTo>
                  <a:lnTo>
                    <a:pt x="1100137" y="1898713"/>
                  </a:lnTo>
                  <a:lnTo>
                    <a:pt x="879475" y="1898713"/>
                  </a:lnTo>
                  <a:lnTo>
                    <a:pt x="879475" y="2111438"/>
                  </a:lnTo>
                  <a:close/>
                </a:path>
                <a:path w="2200275" h="2112010">
                  <a:moveTo>
                    <a:pt x="1100074" y="2111438"/>
                  </a:moveTo>
                  <a:lnTo>
                    <a:pt x="1320736" y="2111438"/>
                  </a:lnTo>
                  <a:lnTo>
                    <a:pt x="1320736" y="1898713"/>
                  </a:lnTo>
                  <a:lnTo>
                    <a:pt x="1100074" y="1898713"/>
                  </a:lnTo>
                  <a:lnTo>
                    <a:pt x="1100074" y="2111438"/>
                  </a:lnTo>
                  <a:close/>
                </a:path>
                <a:path w="2200275" h="2112010">
                  <a:moveTo>
                    <a:pt x="1319149" y="2111438"/>
                  </a:moveTo>
                  <a:lnTo>
                    <a:pt x="1539811" y="2111438"/>
                  </a:lnTo>
                  <a:lnTo>
                    <a:pt x="1539811" y="1898713"/>
                  </a:lnTo>
                  <a:lnTo>
                    <a:pt x="1319149" y="1898713"/>
                  </a:lnTo>
                  <a:lnTo>
                    <a:pt x="1319149" y="2111438"/>
                  </a:lnTo>
                  <a:close/>
                </a:path>
                <a:path w="2200275" h="2112010">
                  <a:moveTo>
                    <a:pt x="1539875" y="2111438"/>
                  </a:moveTo>
                  <a:lnTo>
                    <a:pt x="1760537" y="2111438"/>
                  </a:lnTo>
                  <a:lnTo>
                    <a:pt x="1760537" y="1898713"/>
                  </a:lnTo>
                  <a:lnTo>
                    <a:pt x="1539875" y="1898713"/>
                  </a:lnTo>
                  <a:lnTo>
                    <a:pt x="1539875" y="2111438"/>
                  </a:lnTo>
                  <a:close/>
                </a:path>
                <a:path w="2200275" h="2112010">
                  <a:moveTo>
                    <a:pt x="1758950" y="2111438"/>
                  </a:moveTo>
                  <a:lnTo>
                    <a:pt x="1979612" y="2111438"/>
                  </a:lnTo>
                  <a:lnTo>
                    <a:pt x="1979612" y="1898713"/>
                  </a:lnTo>
                  <a:lnTo>
                    <a:pt x="1758950" y="1898713"/>
                  </a:lnTo>
                  <a:lnTo>
                    <a:pt x="1758950" y="2111438"/>
                  </a:lnTo>
                  <a:close/>
                </a:path>
                <a:path w="2200275" h="2112010">
                  <a:moveTo>
                    <a:pt x="1979549" y="2111438"/>
                  </a:moveTo>
                  <a:lnTo>
                    <a:pt x="2200211" y="2111438"/>
                  </a:lnTo>
                  <a:lnTo>
                    <a:pt x="2200211" y="1898713"/>
                  </a:lnTo>
                  <a:lnTo>
                    <a:pt x="1979549" y="1898713"/>
                  </a:lnTo>
                  <a:lnTo>
                    <a:pt x="1979549" y="2111438"/>
                  </a:lnTo>
                  <a:close/>
                </a:path>
                <a:path w="2200275" h="2112010">
                  <a:moveTo>
                    <a:pt x="0" y="1900301"/>
                  </a:moveTo>
                  <a:lnTo>
                    <a:pt x="220662" y="1900301"/>
                  </a:lnTo>
                  <a:lnTo>
                    <a:pt x="220662" y="1687576"/>
                  </a:lnTo>
                  <a:lnTo>
                    <a:pt x="0" y="1687576"/>
                  </a:lnTo>
                  <a:lnTo>
                    <a:pt x="0" y="1900301"/>
                  </a:lnTo>
                  <a:close/>
                </a:path>
                <a:path w="2200275" h="2112010">
                  <a:moveTo>
                    <a:pt x="220599" y="1900301"/>
                  </a:moveTo>
                  <a:lnTo>
                    <a:pt x="441261" y="1900301"/>
                  </a:lnTo>
                  <a:lnTo>
                    <a:pt x="441261" y="1687576"/>
                  </a:lnTo>
                  <a:lnTo>
                    <a:pt x="220599" y="1687576"/>
                  </a:lnTo>
                  <a:lnTo>
                    <a:pt x="220599" y="1900301"/>
                  </a:lnTo>
                  <a:close/>
                </a:path>
                <a:path w="2200275" h="2112010">
                  <a:moveTo>
                    <a:pt x="439674" y="1900301"/>
                  </a:moveTo>
                  <a:lnTo>
                    <a:pt x="660336" y="1900301"/>
                  </a:lnTo>
                  <a:lnTo>
                    <a:pt x="660336" y="1687576"/>
                  </a:lnTo>
                  <a:lnTo>
                    <a:pt x="439674" y="1687576"/>
                  </a:lnTo>
                  <a:lnTo>
                    <a:pt x="439674" y="1900301"/>
                  </a:lnTo>
                  <a:close/>
                </a:path>
                <a:path w="2200275" h="2112010">
                  <a:moveTo>
                    <a:pt x="660400" y="1900301"/>
                  </a:moveTo>
                  <a:lnTo>
                    <a:pt x="881062" y="1900301"/>
                  </a:lnTo>
                  <a:lnTo>
                    <a:pt x="881062" y="1687576"/>
                  </a:lnTo>
                  <a:lnTo>
                    <a:pt x="660400" y="1687576"/>
                  </a:lnTo>
                  <a:lnTo>
                    <a:pt x="660400" y="1900301"/>
                  </a:lnTo>
                  <a:close/>
                </a:path>
                <a:path w="2200275" h="2112010">
                  <a:moveTo>
                    <a:pt x="879475" y="1900301"/>
                  </a:moveTo>
                  <a:lnTo>
                    <a:pt x="1100137" y="1900301"/>
                  </a:lnTo>
                  <a:lnTo>
                    <a:pt x="1100137" y="1687576"/>
                  </a:lnTo>
                  <a:lnTo>
                    <a:pt x="879475" y="1687576"/>
                  </a:lnTo>
                  <a:lnTo>
                    <a:pt x="879475" y="1900301"/>
                  </a:lnTo>
                  <a:close/>
                </a:path>
                <a:path w="2200275" h="2112010">
                  <a:moveTo>
                    <a:pt x="1100074" y="1900301"/>
                  </a:moveTo>
                  <a:lnTo>
                    <a:pt x="1320736" y="1900301"/>
                  </a:lnTo>
                  <a:lnTo>
                    <a:pt x="1320736" y="1687576"/>
                  </a:lnTo>
                  <a:lnTo>
                    <a:pt x="1100074" y="1687576"/>
                  </a:lnTo>
                  <a:lnTo>
                    <a:pt x="1100074" y="1900301"/>
                  </a:lnTo>
                  <a:close/>
                </a:path>
                <a:path w="2200275" h="2112010">
                  <a:moveTo>
                    <a:pt x="1319149" y="1900301"/>
                  </a:moveTo>
                  <a:lnTo>
                    <a:pt x="1539811" y="1900301"/>
                  </a:lnTo>
                  <a:lnTo>
                    <a:pt x="1539811" y="1687576"/>
                  </a:lnTo>
                  <a:lnTo>
                    <a:pt x="1319149" y="1687576"/>
                  </a:lnTo>
                  <a:lnTo>
                    <a:pt x="1319149" y="1900301"/>
                  </a:lnTo>
                  <a:close/>
                </a:path>
                <a:path w="2200275" h="2112010">
                  <a:moveTo>
                    <a:pt x="1539875" y="1900301"/>
                  </a:moveTo>
                  <a:lnTo>
                    <a:pt x="1760537" y="1900301"/>
                  </a:lnTo>
                  <a:lnTo>
                    <a:pt x="1760537" y="1687576"/>
                  </a:lnTo>
                  <a:lnTo>
                    <a:pt x="1539875" y="1687576"/>
                  </a:lnTo>
                  <a:lnTo>
                    <a:pt x="1539875" y="1900301"/>
                  </a:lnTo>
                  <a:close/>
                </a:path>
                <a:path w="2200275" h="2112010">
                  <a:moveTo>
                    <a:pt x="1758950" y="1900301"/>
                  </a:moveTo>
                  <a:lnTo>
                    <a:pt x="1979612" y="1900301"/>
                  </a:lnTo>
                  <a:lnTo>
                    <a:pt x="1979612" y="1687576"/>
                  </a:lnTo>
                  <a:lnTo>
                    <a:pt x="1758950" y="1687576"/>
                  </a:lnTo>
                  <a:lnTo>
                    <a:pt x="1758950" y="1900301"/>
                  </a:lnTo>
                  <a:close/>
                </a:path>
                <a:path w="2200275" h="2112010">
                  <a:moveTo>
                    <a:pt x="1979549" y="1900301"/>
                  </a:moveTo>
                  <a:lnTo>
                    <a:pt x="2200211" y="1900301"/>
                  </a:lnTo>
                  <a:lnTo>
                    <a:pt x="2200211" y="1687576"/>
                  </a:lnTo>
                  <a:lnTo>
                    <a:pt x="1979549" y="1687576"/>
                  </a:lnTo>
                  <a:lnTo>
                    <a:pt x="1979549" y="1900301"/>
                  </a:lnTo>
                  <a:close/>
                </a:path>
                <a:path w="2200275" h="2112010">
                  <a:moveTo>
                    <a:pt x="0" y="1689163"/>
                  </a:moveTo>
                  <a:lnTo>
                    <a:pt x="220662" y="1689163"/>
                  </a:lnTo>
                  <a:lnTo>
                    <a:pt x="220662" y="1476438"/>
                  </a:lnTo>
                  <a:lnTo>
                    <a:pt x="0" y="1476438"/>
                  </a:lnTo>
                  <a:lnTo>
                    <a:pt x="0" y="1689163"/>
                  </a:lnTo>
                  <a:close/>
                </a:path>
                <a:path w="2200275" h="2112010">
                  <a:moveTo>
                    <a:pt x="220599" y="1689163"/>
                  </a:moveTo>
                  <a:lnTo>
                    <a:pt x="441261" y="1689163"/>
                  </a:lnTo>
                  <a:lnTo>
                    <a:pt x="441261" y="1476438"/>
                  </a:lnTo>
                  <a:lnTo>
                    <a:pt x="220599" y="1476438"/>
                  </a:lnTo>
                  <a:lnTo>
                    <a:pt x="220599" y="1689163"/>
                  </a:lnTo>
                  <a:close/>
                </a:path>
                <a:path w="2200275" h="2112010">
                  <a:moveTo>
                    <a:pt x="439674" y="1689163"/>
                  </a:moveTo>
                  <a:lnTo>
                    <a:pt x="660336" y="1689163"/>
                  </a:lnTo>
                  <a:lnTo>
                    <a:pt x="660336" y="1476438"/>
                  </a:lnTo>
                  <a:lnTo>
                    <a:pt x="439674" y="1476438"/>
                  </a:lnTo>
                  <a:lnTo>
                    <a:pt x="439674" y="1689163"/>
                  </a:lnTo>
                  <a:close/>
                </a:path>
                <a:path w="2200275" h="2112010">
                  <a:moveTo>
                    <a:pt x="660400" y="1689163"/>
                  </a:moveTo>
                  <a:lnTo>
                    <a:pt x="881062" y="1689163"/>
                  </a:lnTo>
                  <a:lnTo>
                    <a:pt x="881062" y="1476438"/>
                  </a:lnTo>
                  <a:lnTo>
                    <a:pt x="660400" y="1476438"/>
                  </a:lnTo>
                  <a:lnTo>
                    <a:pt x="660400" y="1689163"/>
                  </a:lnTo>
                  <a:close/>
                </a:path>
                <a:path w="2200275" h="2112010">
                  <a:moveTo>
                    <a:pt x="879475" y="1689163"/>
                  </a:moveTo>
                  <a:lnTo>
                    <a:pt x="1100137" y="1689163"/>
                  </a:lnTo>
                  <a:lnTo>
                    <a:pt x="1100137" y="1476438"/>
                  </a:lnTo>
                  <a:lnTo>
                    <a:pt x="879475" y="1476438"/>
                  </a:lnTo>
                  <a:lnTo>
                    <a:pt x="879475" y="1689163"/>
                  </a:lnTo>
                  <a:close/>
                </a:path>
                <a:path w="2200275" h="2112010">
                  <a:moveTo>
                    <a:pt x="1100074" y="1689163"/>
                  </a:moveTo>
                  <a:lnTo>
                    <a:pt x="1320736" y="1689163"/>
                  </a:lnTo>
                  <a:lnTo>
                    <a:pt x="1320736" y="1476438"/>
                  </a:lnTo>
                  <a:lnTo>
                    <a:pt x="1100074" y="1476438"/>
                  </a:lnTo>
                  <a:lnTo>
                    <a:pt x="1100074" y="1689163"/>
                  </a:lnTo>
                  <a:close/>
                </a:path>
                <a:path w="2200275" h="2112010">
                  <a:moveTo>
                    <a:pt x="1319149" y="1689163"/>
                  </a:moveTo>
                  <a:lnTo>
                    <a:pt x="1539811" y="1689163"/>
                  </a:lnTo>
                  <a:lnTo>
                    <a:pt x="1539811" y="1476438"/>
                  </a:lnTo>
                  <a:lnTo>
                    <a:pt x="1319149" y="1476438"/>
                  </a:lnTo>
                  <a:lnTo>
                    <a:pt x="1319149" y="1689163"/>
                  </a:lnTo>
                  <a:close/>
                </a:path>
                <a:path w="2200275" h="2112010">
                  <a:moveTo>
                    <a:pt x="1539875" y="1689163"/>
                  </a:moveTo>
                  <a:lnTo>
                    <a:pt x="1760537" y="1689163"/>
                  </a:lnTo>
                  <a:lnTo>
                    <a:pt x="1760537" y="1476438"/>
                  </a:lnTo>
                  <a:lnTo>
                    <a:pt x="1539875" y="1476438"/>
                  </a:lnTo>
                  <a:lnTo>
                    <a:pt x="1539875" y="1689163"/>
                  </a:lnTo>
                  <a:close/>
                </a:path>
                <a:path w="2200275" h="2112010">
                  <a:moveTo>
                    <a:pt x="1758950" y="1689163"/>
                  </a:moveTo>
                  <a:lnTo>
                    <a:pt x="1979612" y="1689163"/>
                  </a:lnTo>
                  <a:lnTo>
                    <a:pt x="1979612" y="1476438"/>
                  </a:lnTo>
                  <a:lnTo>
                    <a:pt x="1758950" y="1476438"/>
                  </a:lnTo>
                  <a:lnTo>
                    <a:pt x="1758950" y="1689163"/>
                  </a:lnTo>
                  <a:close/>
                </a:path>
                <a:path w="2200275" h="2112010">
                  <a:moveTo>
                    <a:pt x="1979549" y="1689163"/>
                  </a:moveTo>
                  <a:lnTo>
                    <a:pt x="2200211" y="1689163"/>
                  </a:lnTo>
                  <a:lnTo>
                    <a:pt x="2200211" y="1476438"/>
                  </a:lnTo>
                  <a:lnTo>
                    <a:pt x="1979549" y="1476438"/>
                  </a:lnTo>
                  <a:lnTo>
                    <a:pt x="1979549" y="1689163"/>
                  </a:lnTo>
                  <a:close/>
                </a:path>
                <a:path w="2200275" h="2112010">
                  <a:moveTo>
                    <a:pt x="0" y="1478026"/>
                  </a:moveTo>
                  <a:lnTo>
                    <a:pt x="220662" y="1478026"/>
                  </a:lnTo>
                  <a:lnTo>
                    <a:pt x="220662" y="1266888"/>
                  </a:lnTo>
                  <a:lnTo>
                    <a:pt x="0" y="1266888"/>
                  </a:lnTo>
                  <a:lnTo>
                    <a:pt x="0" y="1478026"/>
                  </a:lnTo>
                  <a:close/>
                </a:path>
                <a:path w="2200275" h="2112010">
                  <a:moveTo>
                    <a:pt x="220599" y="1478026"/>
                  </a:moveTo>
                  <a:lnTo>
                    <a:pt x="441261" y="1478026"/>
                  </a:lnTo>
                  <a:lnTo>
                    <a:pt x="441261" y="1266888"/>
                  </a:lnTo>
                  <a:lnTo>
                    <a:pt x="220599" y="1266888"/>
                  </a:lnTo>
                  <a:lnTo>
                    <a:pt x="220599" y="1478026"/>
                  </a:lnTo>
                  <a:close/>
                </a:path>
                <a:path w="2200275" h="2112010">
                  <a:moveTo>
                    <a:pt x="439674" y="1478026"/>
                  </a:moveTo>
                  <a:lnTo>
                    <a:pt x="660336" y="1478026"/>
                  </a:lnTo>
                  <a:lnTo>
                    <a:pt x="660336" y="1266888"/>
                  </a:lnTo>
                  <a:lnTo>
                    <a:pt x="439674" y="1266888"/>
                  </a:lnTo>
                  <a:lnTo>
                    <a:pt x="439674" y="1478026"/>
                  </a:lnTo>
                  <a:close/>
                </a:path>
                <a:path w="2200275" h="2112010">
                  <a:moveTo>
                    <a:pt x="660400" y="1478026"/>
                  </a:moveTo>
                  <a:lnTo>
                    <a:pt x="881062" y="1478026"/>
                  </a:lnTo>
                  <a:lnTo>
                    <a:pt x="881062" y="1266888"/>
                  </a:lnTo>
                  <a:lnTo>
                    <a:pt x="660400" y="1266888"/>
                  </a:lnTo>
                  <a:lnTo>
                    <a:pt x="660400" y="1478026"/>
                  </a:lnTo>
                  <a:close/>
                </a:path>
                <a:path w="2200275" h="2112010">
                  <a:moveTo>
                    <a:pt x="879475" y="1478026"/>
                  </a:moveTo>
                  <a:lnTo>
                    <a:pt x="1100137" y="1478026"/>
                  </a:lnTo>
                  <a:lnTo>
                    <a:pt x="1100137" y="1266888"/>
                  </a:lnTo>
                  <a:lnTo>
                    <a:pt x="879475" y="1266888"/>
                  </a:lnTo>
                  <a:lnTo>
                    <a:pt x="879475" y="1478026"/>
                  </a:lnTo>
                  <a:close/>
                </a:path>
                <a:path w="2200275" h="2112010">
                  <a:moveTo>
                    <a:pt x="1100074" y="1478026"/>
                  </a:moveTo>
                  <a:lnTo>
                    <a:pt x="1320736" y="1478026"/>
                  </a:lnTo>
                  <a:lnTo>
                    <a:pt x="1320736" y="1266888"/>
                  </a:lnTo>
                  <a:lnTo>
                    <a:pt x="1100074" y="1266888"/>
                  </a:lnTo>
                  <a:lnTo>
                    <a:pt x="1100074" y="1478026"/>
                  </a:lnTo>
                  <a:close/>
                </a:path>
                <a:path w="2200275" h="2112010">
                  <a:moveTo>
                    <a:pt x="1319149" y="1478026"/>
                  </a:moveTo>
                  <a:lnTo>
                    <a:pt x="1539811" y="1478026"/>
                  </a:lnTo>
                  <a:lnTo>
                    <a:pt x="1539811" y="1266888"/>
                  </a:lnTo>
                  <a:lnTo>
                    <a:pt x="1319149" y="1266888"/>
                  </a:lnTo>
                  <a:lnTo>
                    <a:pt x="1319149" y="1478026"/>
                  </a:lnTo>
                  <a:close/>
                </a:path>
                <a:path w="2200275" h="2112010">
                  <a:moveTo>
                    <a:pt x="1539875" y="1478026"/>
                  </a:moveTo>
                  <a:lnTo>
                    <a:pt x="1760537" y="1478026"/>
                  </a:lnTo>
                  <a:lnTo>
                    <a:pt x="1760537" y="1266888"/>
                  </a:lnTo>
                  <a:lnTo>
                    <a:pt x="1539875" y="1266888"/>
                  </a:lnTo>
                  <a:lnTo>
                    <a:pt x="1539875" y="1478026"/>
                  </a:lnTo>
                  <a:close/>
                </a:path>
                <a:path w="2200275" h="2112010">
                  <a:moveTo>
                    <a:pt x="1758950" y="1478026"/>
                  </a:moveTo>
                  <a:lnTo>
                    <a:pt x="1979612" y="1478026"/>
                  </a:lnTo>
                  <a:lnTo>
                    <a:pt x="1979612" y="1266888"/>
                  </a:lnTo>
                  <a:lnTo>
                    <a:pt x="1758950" y="1266888"/>
                  </a:lnTo>
                  <a:lnTo>
                    <a:pt x="1758950" y="1478026"/>
                  </a:lnTo>
                  <a:close/>
                </a:path>
                <a:path w="2200275" h="2112010">
                  <a:moveTo>
                    <a:pt x="1979549" y="1478026"/>
                  </a:moveTo>
                  <a:lnTo>
                    <a:pt x="2200211" y="1478026"/>
                  </a:lnTo>
                  <a:lnTo>
                    <a:pt x="2200211" y="1266888"/>
                  </a:lnTo>
                  <a:lnTo>
                    <a:pt x="1979549" y="1266888"/>
                  </a:lnTo>
                  <a:lnTo>
                    <a:pt x="1979549" y="1478026"/>
                  </a:lnTo>
                  <a:close/>
                </a:path>
                <a:path w="2200275" h="2112010">
                  <a:moveTo>
                    <a:pt x="0" y="1266888"/>
                  </a:moveTo>
                  <a:lnTo>
                    <a:pt x="220662" y="1266888"/>
                  </a:lnTo>
                  <a:lnTo>
                    <a:pt x="220662" y="1055751"/>
                  </a:lnTo>
                  <a:lnTo>
                    <a:pt x="0" y="1055751"/>
                  </a:lnTo>
                  <a:lnTo>
                    <a:pt x="0" y="1266888"/>
                  </a:lnTo>
                  <a:close/>
                </a:path>
                <a:path w="2200275" h="2112010">
                  <a:moveTo>
                    <a:pt x="220599" y="1266888"/>
                  </a:moveTo>
                  <a:lnTo>
                    <a:pt x="441261" y="1266888"/>
                  </a:lnTo>
                  <a:lnTo>
                    <a:pt x="441261" y="1055751"/>
                  </a:lnTo>
                  <a:lnTo>
                    <a:pt x="220599" y="1055751"/>
                  </a:lnTo>
                  <a:lnTo>
                    <a:pt x="220599" y="1266888"/>
                  </a:lnTo>
                  <a:close/>
                </a:path>
                <a:path w="2200275" h="2112010">
                  <a:moveTo>
                    <a:pt x="439674" y="1266888"/>
                  </a:moveTo>
                  <a:lnTo>
                    <a:pt x="660336" y="1266888"/>
                  </a:lnTo>
                  <a:lnTo>
                    <a:pt x="660336" y="1055751"/>
                  </a:lnTo>
                  <a:lnTo>
                    <a:pt x="439674" y="1055751"/>
                  </a:lnTo>
                  <a:lnTo>
                    <a:pt x="439674" y="1266888"/>
                  </a:lnTo>
                  <a:close/>
                </a:path>
                <a:path w="2200275" h="2112010">
                  <a:moveTo>
                    <a:pt x="660400" y="1266888"/>
                  </a:moveTo>
                  <a:lnTo>
                    <a:pt x="881062" y="1266888"/>
                  </a:lnTo>
                  <a:lnTo>
                    <a:pt x="881062" y="1055751"/>
                  </a:lnTo>
                  <a:lnTo>
                    <a:pt x="660400" y="1055751"/>
                  </a:lnTo>
                  <a:lnTo>
                    <a:pt x="660400" y="1266888"/>
                  </a:lnTo>
                  <a:close/>
                </a:path>
                <a:path w="2200275" h="2112010">
                  <a:moveTo>
                    <a:pt x="879475" y="1266888"/>
                  </a:moveTo>
                  <a:lnTo>
                    <a:pt x="1100137" y="1266888"/>
                  </a:lnTo>
                  <a:lnTo>
                    <a:pt x="1100137" y="1055751"/>
                  </a:lnTo>
                  <a:lnTo>
                    <a:pt x="879475" y="1055751"/>
                  </a:lnTo>
                  <a:lnTo>
                    <a:pt x="879475" y="1266888"/>
                  </a:lnTo>
                  <a:close/>
                </a:path>
                <a:path w="2200275" h="2112010">
                  <a:moveTo>
                    <a:pt x="1100074" y="1266888"/>
                  </a:moveTo>
                  <a:lnTo>
                    <a:pt x="1320736" y="1266888"/>
                  </a:lnTo>
                  <a:lnTo>
                    <a:pt x="1320736" y="1055751"/>
                  </a:lnTo>
                  <a:lnTo>
                    <a:pt x="1100074" y="1055751"/>
                  </a:lnTo>
                  <a:lnTo>
                    <a:pt x="1100074" y="1266888"/>
                  </a:lnTo>
                  <a:close/>
                </a:path>
                <a:path w="2200275" h="2112010">
                  <a:moveTo>
                    <a:pt x="1319149" y="1266888"/>
                  </a:moveTo>
                  <a:lnTo>
                    <a:pt x="1539811" y="1266888"/>
                  </a:lnTo>
                  <a:lnTo>
                    <a:pt x="1539811" y="1055751"/>
                  </a:lnTo>
                  <a:lnTo>
                    <a:pt x="1319149" y="1055751"/>
                  </a:lnTo>
                  <a:lnTo>
                    <a:pt x="1319149" y="1266888"/>
                  </a:lnTo>
                  <a:close/>
                </a:path>
                <a:path w="2200275" h="2112010">
                  <a:moveTo>
                    <a:pt x="1539875" y="1266888"/>
                  </a:moveTo>
                  <a:lnTo>
                    <a:pt x="1760537" y="1266888"/>
                  </a:lnTo>
                  <a:lnTo>
                    <a:pt x="1760537" y="1055751"/>
                  </a:lnTo>
                  <a:lnTo>
                    <a:pt x="1539875" y="1055751"/>
                  </a:lnTo>
                  <a:lnTo>
                    <a:pt x="1539875" y="1266888"/>
                  </a:lnTo>
                  <a:close/>
                </a:path>
                <a:path w="2200275" h="2112010">
                  <a:moveTo>
                    <a:pt x="1758950" y="1266888"/>
                  </a:moveTo>
                  <a:lnTo>
                    <a:pt x="1979612" y="1266888"/>
                  </a:lnTo>
                  <a:lnTo>
                    <a:pt x="1979612" y="1055751"/>
                  </a:lnTo>
                  <a:lnTo>
                    <a:pt x="1758950" y="1055751"/>
                  </a:lnTo>
                  <a:lnTo>
                    <a:pt x="1758950" y="1266888"/>
                  </a:lnTo>
                  <a:close/>
                </a:path>
                <a:path w="2200275" h="2112010">
                  <a:moveTo>
                    <a:pt x="1979549" y="1266888"/>
                  </a:moveTo>
                  <a:lnTo>
                    <a:pt x="2200211" y="1266888"/>
                  </a:lnTo>
                  <a:lnTo>
                    <a:pt x="2200211" y="1055751"/>
                  </a:lnTo>
                  <a:lnTo>
                    <a:pt x="1979549" y="1055751"/>
                  </a:lnTo>
                  <a:lnTo>
                    <a:pt x="1979549" y="1266888"/>
                  </a:lnTo>
                  <a:close/>
                </a:path>
                <a:path w="2200275" h="2112010">
                  <a:moveTo>
                    <a:pt x="0" y="1055814"/>
                  </a:moveTo>
                  <a:lnTo>
                    <a:pt x="220662" y="1055814"/>
                  </a:lnTo>
                  <a:lnTo>
                    <a:pt x="220662" y="844676"/>
                  </a:lnTo>
                  <a:lnTo>
                    <a:pt x="0" y="844676"/>
                  </a:lnTo>
                  <a:lnTo>
                    <a:pt x="0" y="1055814"/>
                  </a:lnTo>
                  <a:close/>
                </a:path>
                <a:path w="2200275" h="2112010">
                  <a:moveTo>
                    <a:pt x="220599" y="1055814"/>
                  </a:moveTo>
                  <a:lnTo>
                    <a:pt x="441261" y="1055814"/>
                  </a:lnTo>
                  <a:lnTo>
                    <a:pt x="441261" y="844676"/>
                  </a:lnTo>
                  <a:lnTo>
                    <a:pt x="220599" y="844676"/>
                  </a:lnTo>
                  <a:lnTo>
                    <a:pt x="220599" y="1055814"/>
                  </a:lnTo>
                  <a:close/>
                </a:path>
                <a:path w="2200275" h="2112010">
                  <a:moveTo>
                    <a:pt x="439674" y="1055814"/>
                  </a:moveTo>
                  <a:lnTo>
                    <a:pt x="660336" y="1055814"/>
                  </a:lnTo>
                  <a:lnTo>
                    <a:pt x="660336" y="844676"/>
                  </a:lnTo>
                  <a:lnTo>
                    <a:pt x="439674" y="844676"/>
                  </a:lnTo>
                  <a:lnTo>
                    <a:pt x="439674" y="1055814"/>
                  </a:lnTo>
                  <a:close/>
                </a:path>
                <a:path w="2200275" h="2112010">
                  <a:moveTo>
                    <a:pt x="660400" y="1055814"/>
                  </a:moveTo>
                  <a:lnTo>
                    <a:pt x="881062" y="1055814"/>
                  </a:lnTo>
                  <a:lnTo>
                    <a:pt x="881062" y="844676"/>
                  </a:lnTo>
                  <a:lnTo>
                    <a:pt x="660400" y="844676"/>
                  </a:lnTo>
                  <a:lnTo>
                    <a:pt x="660400" y="1055814"/>
                  </a:lnTo>
                  <a:close/>
                </a:path>
                <a:path w="2200275" h="2112010">
                  <a:moveTo>
                    <a:pt x="879475" y="1055814"/>
                  </a:moveTo>
                  <a:lnTo>
                    <a:pt x="1100137" y="1055814"/>
                  </a:lnTo>
                  <a:lnTo>
                    <a:pt x="1100137" y="844676"/>
                  </a:lnTo>
                  <a:lnTo>
                    <a:pt x="879475" y="844676"/>
                  </a:lnTo>
                  <a:lnTo>
                    <a:pt x="879475" y="1055814"/>
                  </a:lnTo>
                  <a:close/>
                </a:path>
                <a:path w="2200275" h="2112010">
                  <a:moveTo>
                    <a:pt x="1100074" y="1055814"/>
                  </a:moveTo>
                  <a:lnTo>
                    <a:pt x="1320736" y="1055814"/>
                  </a:lnTo>
                  <a:lnTo>
                    <a:pt x="1320736" y="844676"/>
                  </a:lnTo>
                  <a:lnTo>
                    <a:pt x="1100074" y="844676"/>
                  </a:lnTo>
                  <a:lnTo>
                    <a:pt x="1100074" y="1055814"/>
                  </a:lnTo>
                  <a:close/>
                </a:path>
                <a:path w="2200275" h="2112010">
                  <a:moveTo>
                    <a:pt x="1319149" y="1055814"/>
                  </a:moveTo>
                  <a:lnTo>
                    <a:pt x="1539811" y="1055814"/>
                  </a:lnTo>
                  <a:lnTo>
                    <a:pt x="1539811" y="844676"/>
                  </a:lnTo>
                  <a:lnTo>
                    <a:pt x="1319149" y="844676"/>
                  </a:lnTo>
                  <a:lnTo>
                    <a:pt x="1319149" y="1055814"/>
                  </a:lnTo>
                  <a:close/>
                </a:path>
                <a:path w="2200275" h="2112010">
                  <a:moveTo>
                    <a:pt x="1539875" y="1055814"/>
                  </a:moveTo>
                  <a:lnTo>
                    <a:pt x="1760537" y="1055814"/>
                  </a:lnTo>
                  <a:lnTo>
                    <a:pt x="1760537" y="844676"/>
                  </a:lnTo>
                  <a:lnTo>
                    <a:pt x="1539875" y="844676"/>
                  </a:lnTo>
                  <a:lnTo>
                    <a:pt x="1539875" y="1055814"/>
                  </a:lnTo>
                  <a:close/>
                </a:path>
                <a:path w="2200275" h="2112010">
                  <a:moveTo>
                    <a:pt x="1758950" y="1055814"/>
                  </a:moveTo>
                  <a:lnTo>
                    <a:pt x="1979612" y="1055814"/>
                  </a:lnTo>
                  <a:lnTo>
                    <a:pt x="1979612" y="844676"/>
                  </a:lnTo>
                  <a:lnTo>
                    <a:pt x="1758950" y="844676"/>
                  </a:lnTo>
                  <a:lnTo>
                    <a:pt x="1758950" y="1055814"/>
                  </a:lnTo>
                  <a:close/>
                </a:path>
                <a:path w="2200275" h="2112010">
                  <a:moveTo>
                    <a:pt x="1979549" y="1055814"/>
                  </a:moveTo>
                  <a:lnTo>
                    <a:pt x="2200211" y="1055814"/>
                  </a:lnTo>
                  <a:lnTo>
                    <a:pt x="2200211" y="844676"/>
                  </a:lnTo>
                  <a:lnTo>
                    <a:pt x="1979549" y="844676"/>
                  </a:lnTo>
                  <a:lnTo>
                    <a:pt x="1979549" y="1055814"/>
                  </a:lnTo>
                  <a:close/>
                </a:path>
                <a:path w="2200275" h="2112010">
                  <a:moveTo>
                    <a:pt x="0" y="844613"/>
                  </a:moveTo>
                  <a:lnTo>
                    <a:pt x="220662" y="844613"/>
                  </a:lnTo>
                  <a:lnTo>
                    <a:pt x="220662" y="633476"/>
                  </a:lnTo>
                  <a:lnTo>
                    <a:pt x="0" y="633476"/>
                  </a:lnTo>
                  <a:lnTo>
                    <a:pt x="0" y="844613"/>
                  </a:lnTo>
                  <a:close/>
                </a:path>
                <a:path w="2200275" h="2112010">
                  <a:moveTo>
                    <a:pt x="220599" y="844613"/>
                  </a:moveTo>
                  <a:lnTo>
                    <a:pt x="441261" y="844613"/>
                  </a:lnTo>
                  <a:lnTo>
                    <a:pt x="441261" y="633476"/>
                  </a:lnTo>
                  <a:lnTo>
                    <a:pt x="220599" y="633476"/>
                  </a:lnTo>
                  <a:lnTo>
                    <a:pt x="220599" y="844613"/>
                  </a:lnTo>
                  <a:close/>
                </a:path>
                <a:path w="2200275" h="2112010">
                  <a:moveTo>
                    <a:pt x="439674" y="844613"/>
                  </a:moveTo>
                  <a:lnTo>
                    <a:pt x="660336" y="844613"/>
                  </a:lnTo>
                  <a:lnTo>
                    <a:pt x="660336" y="633476"/>
                  </a:lnTo>
                  <a:lnTo>
                    <a:pt x="439674" y="633476"/>
                  </a:lnTo>
                  <a:lnTo>
                    <a:pt x="439674" y="844613"/>
                  </a:lnTo>
                  <a:close/>
                </a:path>
                <a:path w="2200275" h="2112010">
                  <a:moveTo>
                    <a:pt x="660400" y="844613"/>
                  </a:moveTo>
                  <a:lnTo>
                    <a:pt x="881062" y="844613"/>
                  </a:lnTo>
                  <a:lnTo>
                    <a:pt x="881062" y="633476"/>
                  </a:lnTo>
                  <a:lnTo>
                    <a:pt x="660400" y="633476"/>
                  </a:lnTo>
                  <a:lnTo>
                    <a:pt x="660400" y="844613"/>
                  </a:lnTo>
                  <a:close/>
                </a:path>
                <a:path w="2200275" h="2112010">
                  <a:moveTo>
                    <a:pt x="879475" y="844613"/>
                  </a:moveTo>
                  <a:lnTo>
                    <a:pt x="1100137" y="844613"/>
                  </a:lnTo>
                  <a:lnTo>
                    <a:pt x="1100137" y="633476"/>
                  </a:lnTo>
                  <a:lnTo>
                    <a:pt x="879475" y="633476"/>
                  </a:lnTo>
                  <a:lnTo>
                    <a:pt x="879475" y="844613"/>
                  </a:lnTo>
                  <a:close/>
                </a:path>
                <a:path w="2200275" h="2112010">
                  <a:moveTo>
                    <a:pt x="1100074" y="844613"/>
                  </a:moveTo>
                  <a:lnTo>
                    <a:pt x="1320736" y="844613"/>
                  </a:lnTo>
                  <a:lnTo>
                    <a:pt x="1320736" y="633476"/>
                  </a:lnTo>
                  <a:lnTo>
                    <a:pt x="1100074" y="633476"/>
                  </a:lnTo>
                  <a:lnTo>
                    <a:pt x="1100074" y="844613"/>
                  </a:lnTo>
                  <a:close/>
                </a:path>
                <a:path w="2200275" h="2112010">
                  <a:moveTo>
                    <a:pt x="1319149" y="844613"/>
                  </a:moveTo>
                  <a:lnTo>
                    <a:pt x="1539811" y="844613"/>
                  </a:lnTo>
                  <a:lnTo>
                    <a:pt x="1539811" y="633476"/>
                  </a:lnTo>
                  <a:lnTo>
                    <a:pt x="1319149" y="633476"/>
                  </a:lnTo>
                  <a:lnTo>
                    <a:pt x="1319149" y="844613"/>
                  </a:lnTo>
                  <a:close/>
                </a:path>
                <a:path w="2200275" h="2112010">
                  <a:moveTo>
                    <a:pt x="1539875" y="844613"/>
                  </a:moveTo>
                  <a:lnTo>
                    <a:pt x="1760537" y="844613"/>
                  </a:lnTo>
                  <a:lnTo>
                    <a:pt x="1760537" y="633476"/>
                  </a:lnTo>
                  <a:lnTo>
                    <a:pt x="1539875" y="633476"/>
                  </a:lnTo>
                  <a:lnTo>
                    <a:pt x="1539875" y="844613"/>
                  </a:lnTo>
                  <a:close/>
                </a:path>
                <a:path w="2200275" h="2112010">
                  <a:moveTo>
                    <a:pt x="1758950" y="844613"/>
                  </a:moveTo>
                  <a:lnTo>
                    <a:pt x="1979612" y="844613"/>
                  </a:lnTo>
                  <a:lnTo>
                    <a:pt x="1979612" y="633476"/>
                  </a:lnTo>
                  <a:lnTo>
                    <a:pt x="1758950" y="633476"/>
                  </a:lnTo>
                  <a:lnTo>
                    <a:pt x="1758950" y="844613"/>
                  </a:lnTo>
                  <a:close/>
                </a:path>
                <a:path w="2200275" h="2112010">
                  <a:moveTo>
                    <a:pt x="1979549" y="844613"/>
                  </a:moveTo>
                  <a:lnTo>
                    <a:pt x="2200211" y="844613"/>
                  </a:lnTo>
                  <a:lnTo>
                    <a:pt x="2200211" y="633476"/>
                  </a:lnTo>
                  <a:lnTo>
                    <a:pt x="1979549" y="633476"/>
                  </a:lnTo>
                  <a:lnTo>
                    <a:pt x="1979549" y="844613"/>
                  </a:lnTo>
                  <a:close/>
                </a:path>
                <a:path w="2200275" h="2112010">
                  <a:moveTo>
                    <a:pt x="0" y="633412"/>
                  </a:moveTo>
                  <a:lnTo>
                    <a:pt x="220662" y="633412"/>
                  </a:lnTo>
                  <a:lnTo>
                    <a:pt x="220662" y="422275"/>
                  </a:lnTo>
                  <a:lnTo>
                    <a:pt x="0" y="422275"/>
                  </a:lnTo>
                  <a:lnTo>
                    <a:pt x="0" y="633412"/>
                  </a:lnTo>
                  <a:close/>
                </a:path>
                <a:path w="2200275" h="2112010">
                  <a:moveTo>
                    <a:pt x="220599" y="633412"/>
                  </a:moveTo>
                  <a:lnTo>
                    <a:pt x="441261" y="633412"/>
                  </a:lnTo>
                  <a:lnTo>
                    <a:pt x="441261" y="422275"/>
                  </a:lnTo>
                  <a:lnTo>
                    <a:pt x="220599" y="422275"/>
                  </a:lnTo>
                  <a:lnTo>
                    <a:pt x="220599" y="633412"/>
                  </a:lnTo>
                  <a:close/>
                </a:path>
                <a:path w="2200275" h="2112010">
                  <a:moveTo>
                    <a:pt x="439674" y="633412"/>
                  </a:moveTo>
                  <a:lnTo>
                    <a:pt x="660336" y="633412"/>
                  </a:lnTo>
                  <a:lnTo>
                    <a:pt x="660336" y="422275"/>
                  </a:lnTo>
                  <a:lnTo>
                    <a:pt x="439674" y="422275"/>
                  </a:lnTo>
                  <a:lnTo>
                    <a:pt x="439674" y="633412"/>
                  </a:lnTo>
                  <a:close/>
                </a:path>
                <a:path w="2200275" h="2112010">
                  <a:moveTo>
                    <a:pt x="660400" y="633412"/>
                  </a:moveTo>
                  <a:lnTo>
                    <a:pt x="881062" y="633412"/>
                  </a:lnTo>
                  <a:lnTo>
                    <a:pt x="881062" y="422275"/>
                  </a:lnTo>
                  <a:lnTo>
                    <a:pt x="660400" y="422275"/>
                  </a:lnTo>
                  <a:lnTo>
                    <a:pt x="660400" y="633412"/>
                  </a:lnTo>
                  <a:close/>
                </a:path>
                <a:path w="2200275" h="2112010">
                  <a:moveTo>
                    <a:pt x="879475" y="633412"/>
                  </a:moveTo>
                  <a:lnTo>
                    <a:pt x="1100137" y="633412"/>
                  </a:lnTo>
                  <a:lnTo>
                    <a:pt x="1100137" y="422275"/>
                  </a:lnTo>
                  <a:lnTo>
                    <a:pt x="879475" y="422275"/>
                  </a:lnTo>
                  <a:lnTo>
                    <a:pt x="879475" y="633412"/>
                  </a:lnTo>
                  <a:close/>
                </a:path>
                <a:path w="2200275" h="2112010">
                  <a:moveTo>
                    <a:pt x="1100074" y="633412"/>
                  </a:moveTo>
                  <a:lnTo>
                    <a:pt x="1320736" y="633412"/>
                  </a:lnTo>
                  <a:lnTo>
                    <a:pt x="1320736" y="422275"/>
                  </a:lnTo>
                  <a:lnTo>
                    <a:pt x="1100074" y="422275"/>
                  </a:lnTo>
                  <a:lnTo>
                    <a:pt x="1100074" y="633412"/>
                  </a:lnTo>
                  <a:close/>
                </a:path>
                <a:path w="2200275" h="2112010">
                  <a:moveTo>
                    <a:pt x="1319149" y="633412"/>
                  </a:moveTo>
                  <a:lnTo>
                    <a:pt x="1539811" y="633412"/>
                  </a:lnTo>
                  <a:lnTo>
                    <a:pt x="1539811" y="422275"/>
                  </a:lnTo>
                  <a:lnTo>
                    <a:pt x="1319149" y="422275"/>
                  </a:lnTo>
                  <a:lnTo>
                    <a:pt x="1319149" y="633412"/>
                  </a:lnTo>
                  <a:close/>
                </a:path>
                <a:path w="2200275" h="2112010">
                  <a:moveTo>
                    <a:pt x="1539875" y="633412"/>
                  </a:moveTo>
                  <a:lnTo>
                    <a:pt x="1760537" y="633412"/>
                  </a:lnTo>
                  <a:lnTo>
                    <a:pt x="1760537" y="422275"/>
                  </a:lnTo>
                  <a:lnTo>
                    <a:pt x="1539875" y="422275"/>
                  </a:lnTo>
                  <a:lnTo>
                    <a:pt x="1539875" y="633412"/>
                  </a:lnTo>
                  <a:close/>
                </a:path>
                <a:path w="2200275" h="2112010">
                  <a:moveTo>
                    <a:pt x="1758950" y="633412"/>
                  </a:moveTo>
                  <a:lnTo>
                    <a:pt x="1979612" y="633412"/>
                  </a:lnTo>
                  <a:lnTo>
                    <a:pt x="1979612" y="422275"/>
                  </a:lnTo>
                  <a:lnTo>
                    <a:pt x="1758950" y="422275"/>
                  </a:lnTo>
                  <a:lnTo>
                    <a:pt x="1758950" y="633412"/>
                  </a:lnTo>
                  <a:close/>
                </a:path>
                <a:path w="2200275" h="2112010">
                  <a:moveTo>
                    <a:pt x="1979549" y="633412"/>
                  </a:moveTo>
                  <a:lnTo>
                    <a:pt x="2200211" y="633412"/>
                  </a:lnTo>
                  <a:lnTo>
                    <a:pt x="2200211" y="422275"/>
                  </a:lnTo>
                  <a:lnTo>
                    <a:pt x="1979549" y="422275"/>
                  </a:lnTo>
                  <a:lnTo>
                    <a:pt x="1979549" y="633412"/>
                  </a:lnTo>
                  <a:close/>
                </a:path>
                <a:path w="2200275" h="2112010">
                  <a:moveTo>
                    <a:pt x="0" y="422338"/>
                  </a:moveTo>
                  <a:lnTo>
                    <a:pt x="220662" y="422338"/>
                  </a:lnTo>
                  <a:lnTo>
                    <a:pt x="220662" y="211200"/>
                  </a:lnTo>
                  <a:lnTo>
                    <a:pt x="0" y="211200"/>
                  </a:lnTo>
                  <a:lnTo>
                    <a:pt x="0" y="422338"/>
                  </a:lnTo>
                  <a:close/>
                </a:path>
                <a:path w="2200275" h="2112010">
                  <a:moveTo>
                    <a:pt x="220599" y="422338"/>
                  </a:moveTo>
                  <a:lnTo>
                    <a:pt x="441261" y="422338"/>
                  </a:lnTo>
                  <a:lnTo>
                    <a:pt x="441261" y="211200"/>
                  </a:lnTo>
                  <a:lnTo>
                    <a:pt x="220599" y="211200"/>
                  </a:lnTo>
                  <a:lnTo>
                    <a:pt x="220599" y="422338"/>
                  </a:lnTo>
                  <a:close/>
                </a:path>
                <a:path w="2200275" h="2112010">
                  <a:moveTo>
                    <a:pt x="439674" y="422338"/>
                  </a:moveTo>
                  <a:lnTo>
                    <a:pt x="660336" y="422338"/>
                  </a:lnTo>
                  <a:lnTo>
                    <a:pt x="660336" y="211200"/>
                  </a:lnTo>
                  <a:lnTo>
                    <a:pt x="439674" y="211200"/>
                  </a:lnTo>
                  <a:lnTo>
                    <a:pt x="439674" y="422338"/>
                  </a:lnTo>
                  <a:close/>
                </a:path>
                <a:path w="2200275" h="2112010">
                  <a:moveTo>
                    <a:pt x="660400" y="422338"/>
                  </a:moveTo>
                  <a:lnTo>
                    <a:pt x="881062" y="422338"/>
                  </a:lnTo>
                  <a:lnTo>
                    <a:pt x="881062" y="211200"/>
                  </a:lnTo>
                  <a:lnTo>
                    <a:pt x="660400" y="211200"/>
                  </a:lnTo>
                  <a:lnTo>
                    <a:pt x="660400" y="422338"/>
                  </a:lnTo>
                  <a:close/>
                </a:path>
                <a:path w="2200275" h="2112010">
                  <a:moveTo>
                    <a:pt x="879475" y="422338"/>
                  </a:moveTo>
                  <a:lnTo>
                    <a:pt x="1100137" y="422338"/>
                  </a:lnTo>
                  <a:lnTo>
                    <a:pt x="1100137" y="211200"/>
                  </a:lnTo>
                  <a:lnTo>
                    <a:pt x="879475" y="211200"/>
                  </a:lnTo>
                  <a:lnTo>
                    <a:pt x="879475" y="422338"/>
                  </a:lnTo>
                  <a:close/>
                </a:path>
                <a:path w="2200275" h="2112010">
                  <a:moveTo>
                    <a:pt x="1100074" y="422338"/>
                  </a:moveTo>
                  <a:lnTo>
                    <a:pt x="1320736" y="422338"/>
                  </a:lnTo>
                  <a:lnTo>
                    <a:pt x="1320736" y="211200"/>
                  </a:lnTo>
                  <a:lnTo>
                    <a:pt x="1100074" y="211200"/>
                  </a:lnTo>
                  <a:lnTo>
                    <a:pt x="1100074" y="422338"/>
                  </a:lnTo>
                  <a:close/>
                </a:path>
                <a:path w="2200275" h="2112010">
                  <a:moveTo>
                    <a:pt x="1319149" y="422338"/>
                  </a:moveTo>
                  <a:lnTo>
                    <a:pt x="1539811" y="422338"/>
                  </a:lnTo>
                  <a:lnTo>
                    <a:pt x="1539811" y="211200"/>
                  </a:lnTo>
                  <a:lnTo>
                    <a:pt x="1319149" y="211200"/>
                  </a:lnTo>
                  <a:lnTo>
                    <a:pt x="1319149" y="422338"/>
                  </a:lnTo>
                  <a:close/>
                </a:path>
                <a:path w="2200275" h="2112010">
                  <a:moveTo>
                    <a:pt x="1539875" y="422338"/>
                  </a:moveTo>
                  <a:lnTo>
                    <a:pt x="1760537" y="422338"/>
                  </a:lnTo>
                  <a:lnTo>
                    <a:pt x="1760537" y="211200"/>
                  </a:lnTo>
                  <a:lnTo>
                    <a:pt x="1539875" y="211200"/>
                  </a:lnTo>
                  <a:lnTo>
                    <a:pt x="1539875" y="422338"/>
                  </a:lnTo>
                  <a:close/>
                </a:path>
                <a:path w="2200275" h="2112010">
                  <a:moveTo>
                    <a:pt x="1758950" y="422338"/>
                  </a:moveTo>
                  <a:lnTo>
                    <a:pt x="1979612" y="422338"/>
                  </a:lnTo>
                  <a:lnTo>
                    <a:pt x="1979612" y="211200"/>
                  </a:lnTo>
                  <a:lnTo>
                    <a:pt x="1758950" y="211200"/>
                  </a:lnTo>
                  <a:lnTo>
                    <a:pt x="1758950" y="422338"/>
                  </a:lnTo>
                  <a:close/>
                </a:path>
                <a:path w="2200275" h="2112010">
                  <a:moveTo>
                    <a:pt x="1979549" y="422338"/>
                  </a:moveTo>
                  <a:lnTo>
                    <a:pt x="2200211" y="422338"/>
                  </a:lnTo>
                  <a:lnTo>
                    <a:pt x="2200211" y="211200"/>
                  </a:lnTo>
                  <a:lnTo>
                    <a:pt x="1979549" y="211200"/>
                  </a:lnTo>
                  <a:lnTo>
                    <a:pt x="1979549" y="422338"/>
                  </a:lnTo>
                  <a:close/>
                </a:path>
                <a:path w="2200275" h="2112010">
                  <a:moveTo>
                    <a:pt x="0" y="211137"/>
                  </a:moveTo>
                  <a:lnTo>
                    <a:pt x="220662" y="211137"/>
                  </a:lnTo>
                  <a:lnTo>
                    <a:pt x="220662" y="0"/>
                  </a:lnTo>
                  <a:lnTo>
                    <a:pt x="0" y="0"/>
                  </a:lnTo>
                  <a:lnTo>
                    <a:pt x="0" y="211137"/>
                  </a:lnTo>
                  <a:close/>
                </a:path>
                <a:path w="2200275" h="2112010">
                  <a:moveTo>
                    <a:pt x="220599" y="211137"/>
                  </a:moveTo>
                  <a:lnTo>
                    <a:pt x="441261" y="211137"/>
                  </a:lnTo>
                  <a:lnTo>
                    <a:pt x="441261" y="0"/>
                  </a:lnTo>
                  <a:lnTo>
                    <a:pt x="220599" y="0"/>
                  </a:lnTo>
                  <a:lnTo>
                    <a:pt x="220599" y="211137"/>
                  </a:lnTo>
                  <a:close/>
                </a:path>
                <a:path w="2200275" h="2112010">
                  <a:moveTo>
                    <a:pt x="439674" y="211137"/>
                  </a:moveTo>
                  <a:lnTo>
                    <a:pt x="660336" y="211137"/>
                  </a:lnTo>
                  <a:lnTo>
                    <a:pt x="660336" y="0"/>
                  </a:lnTo>
                  <a:lnTo>
                    <a:pt x="439674" y="0"/>
                  </a:lnTo>
                  <a:lnTo>
                    <a:pt x="439674" y="211137"/>
                  </a:lnTo>
                  <a:close/>
                </a:path>
                <a:path w="2200275" h="2112010">
                  <a:moveTo>
                    <a:pt x="660400" y="211137"/>
                  </a:moveTo>
                  <a:lnTo>
                    <a:pt x="881062" y="211137"/>
                  </a:lnTo>
                  <a:lnTo>
                    <a:pt x="881062" y="0"/>
                  </a:lnTo>
                  <a:lnTo>
                    <a:pt x="660400" y="0"/>
                  </a:lnTo>
                  <a:lnTo>
                    <a:pt x="660400" y="211137"/>
                  </a:lnTo>
                  <a:close/>
                </a:path>
                <a:path w="2200275" h="2112010">
                  <a:moveTo>
                    <a:pt x="879475" y="211137"/>
                  </a:moveTo>
                  <a:lnTo>
                    <a:pt x="1100137" y="211137"/>
                  </a:lnTo>
                  <a:lnTo>
                    <a:pt x="1100137" y="0"/>
                  </a:lnTo>
                  <a:lnTo>
                    <a:pt x="879475" y="0"/>
                  </a:lnTo>
                  <a:lnTo>
                    <a:pt x="879475" y="211137"/>
                  </a:lnTo>
                  <a:close/>
                </a:path>
                <a:path w="2200275" h="2112010">
                  <a:moveTo>
                    <a:pt x="1100074" y="211137"/>
                  </a:moveTo>
                  <a:lnTo>
                    <a:pt x="1320736" y="211137"/>
                  </a:lnTo>
                  <a:lnTo>
                    <a:pt x="1320736" y="0"/>
                  </a:lnTo>
                  <a:lnTo>
                    <a:pt x="1100074" y="0"/>
                  </a:lnTo>
                  <a:lnTo>
                    <a:pt x="1100074" y="211137"/>
                  </a:lnTo>
                  <a:close/>
                </a:path>
                <a:path w="2200275" h="2112010">
                  <a:moveTo>
                    <a:pt x="1319149" y="211137"/>
                  </a:moveTo>
                  <a:lnTo>
                    <a:pt x="1539811" y="211137"/>
                  </a:lnTo>
                  <a:lnTo>
                    <a:pt x="1539811" y="0"/>
                  </a:lnTo>
                  <a:lnTo>
                    <a:pt x="1319149" y="0"/>
                  </a:lnTo>
                  <a:lnTo>
                    <a:pt x="1319149" y="211137"/>
                  </a:lnTo>
                  <a:close/>
                </a:path>
                <a:path w="2200275" h="2112010">
                  <a:moveTo>
                    <a:pt x="1539875" y="211137"/>
                  </a:moveTo>
                  <a:lnTo>
                    <a:pt x="1760537" y="211137"/>
                  </a:lnTo>
                  <a:lnTo>
                    <a:pt x="1760537" y="0"/>
                  </a:lnTo>
                  <a:lnTo>
                    <a:pt x="1539875" y="0"/>
                  </a:lnTo>
                  <a:lnTo>
                    <a:pt x="1539875" y="211137"/>
                  </a:lnTo>
                  <a:close/>
                </a:path>
                <a:path w="2200275" h="2112010">
                  <a:moveTo>
                    <a:pt x="1758950" y="211137"/>
                  </a:moveTo>
                  <a:lnTo>
                    <a:pt x="1979612" y="211137"/>
                  </a:lnTo>
                  <a:lnTo>
                    <a:pt x="1979612" y="0"/>
                  </a:lnTo>
                  <a:lnTo>
                    <a:pt x="1758950" y="0"/>
                  </a:lnTo>
                  <a:lnTo>
                    <a:pt x="1758950" y="211137"/>
                  </a:lnTo>
                  <a:close/>
                </a:path>
                <a:path w="2200275" h="2112010">
                  <a:moveTo>
                    <a:pt x="1979549" y="211137"/>
                  </a:moveTo>
                  <a:lnTo>
                    <a:pt x="2200211" y="211137"/>
                  </a:lnTo>
                  <a:lnTo>
                    <a:pt x="2200211" y="0"/>
                  </a:lnTo>
                  <a:lnTo>
                    <a:pt x="1979549" y="0"/>
                  </a:lnTo>
                  <a:lnTo>
                    <a:pt x="1979549" y="211137"/>
                  </a:lnTo>
                  <a:close/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3267583" y="6461252"/>
            <a:ext cx="21437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1140" algn="l"/>
                <a:tab pos="452120" algn="l"/>
                <a:tab pos="671195" algn="l"/>
                <a:tab pos="892175" algn="l"/>
                <a:tab pos="1111250" algn="l"/>
                <a:tab pos="1331595" algn="l"/>
                <a:tab pos="1550670" algn="l"/>
                <a:tab pos="1771650" algn="l"/>
              </a:tabLst>
            </a:pPr>
            <a:r>
              <a:rPr dirty="0" sz="1300" spc="-110">
                <a:latin typeface="Verdana"/>
                <a:cs typeface="Verdana"/>
              </a:rPr>
              <a:t>1	2	3	4	5	6	7	8	9</a:t>
            </a:r>
            <a:r>
              <a:rPr dirty="0" sz="1300" spc="125">
                <a:latin typeface="Verdana"/>
                <a:cs typeface="Verdana"/>
              </a:rPr>
              <a:t> </a:t>
            </a:r>
            <a:r>
              <a:rPr dirty="0" sz="1300" spc="-110">
                <a:latin typeface="Verdana"/>
                <a:cs typeface="Verdana"/>
              </a:rPr>
              <a:t>10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915157" y="4419752"/>
            <a:ext cx="116839" cy="1926589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300" spc="-110">
                <a:latin typeface="Verdana"/>
                <a:cs typeface="Verdana"/>
              </a:rPr>
              <a:t>9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110">
                <a:latin typeface="Verdana"/>
                <a:cs typeface="Verdana"/>
              </a:rPr>
              <a:t>8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110">
                <a:latin typeface="Verdana"/>
                <a:cs typeface="Verdana"/>
              </a:rPr>
              <a:t>7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10">
                <a:latin typeface="Verdana"/>
                <a:cs typeface="Verdana"/>
              </a:rPr>
              <a:t>6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110">
                <a:latin typeface="Verdana"/>
                <a:cs typeface="Verdana"/>
              </a:rPr>
              <a:t>5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110">
                <a:latin typeface="Verdana"/>
                <a:cs typeface="Verdana"/>
              </a:rPr>
              <a:t>4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10">
                <a:latin typeface="Verdana"/>
                <a:cs typeface="Verdana"/>
              </a:rPr>
              <a:t>3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10">
                <a:latin typeface="Verdana"/>
                <a:cs typeface="Verdana"/>
              </a:rPr>
              <a:t>2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110">
                <a:latin typeface="Verdana"/>
                <a:cs typeface="Verdana"/>
              </a:rPr>
              <a:t>1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087751" y="4327461"/>
            <a:ext cx="2205355" cy="2116455"/>
          </a:xfrm>
          <a:custGeom>
            <a:avLst/>
            <a:gdLst/>
            <a:ahLst/>
            <a:cxnLst/>
            <a:rect l="l" t="t" r="r" b="b"/>
            <a:pathLst>
              <a:path w="2205354" h="2116454">
                <a:moveTo>
                  <a:pt x="2205101" y="2103501"/>
                </a:moveTo>
                <a:lnTo>
                  <a:pt x="12700" y="2103501"/>
                </a:lnTo>
                <a:lnTo>
                  <a:pt x="12700" y="0"/>
                </a:lnTo>
                <a:lnTo>
                  <a:pt x="0" y="0"/>
                </a:lnTo>
                <a:lnTo>
                  <a:pt x="0" y="2109851"/>
                </a:lnTo>
                <a:lnTo>
                  <a:pt x="6350" y="2109851"/>
                </a:lnTo>
                <a:lnTo>
                  <a:pt x="6350" y="2116201"/>
                </a:lnTo>
                <a:lnTo>
                  <a:pt x="2205101" y="2116201"/>
                </a:lnTo>
                <a:lnTo>
                  <a:pt x="2205101" y="2103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872232" y="4217670"/>
            <a:ext cx="208279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10">
                <a:latin typeface="Verdana"/>
                <a:cs typeface="Verdana"/>
              </a:rPr>
              <a:t>10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455800" y="922337"/>
            <a:ext cx="7548880" cy="5774055"/>
            <a:chOff x="1455800" y="922337"/>
            <a:chExt cx="7548880" cy="5774055"/>
          </a:xfrm>
        </p:grpSpPr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81475" y="5529326"/>
              <a:ext cx="88900" cy="8566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67099" y="6188075"/>
              <a:ext cx="88900" cy="857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3174" y="4335398"/>
              <a:ext cx="88900" cy="8585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5450" y="5541962"/>
              <a:ext cx="87313" cy="8572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005450" y="55419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60874" y="4821236"/>
              <a:ext cx="88900" cy="8413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460874" y="4821173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05374" y="5815012"/>
              <a:ext cx="87312" cy="8413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905374" y="581501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05374" y="4844986"/>
              <a:ext cx="87312" cy="8413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905374" y="4845050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5674" y="5307076"/>
              <a:ext cx="88900" cy="85725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765674" y="5307076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11825" y="6278562"/>
              <a:ext cx="88900" cy="8413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211825" y="627856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30800" y="5438838"/>
              <a:ext cx="87313" cy="8413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630800" y="5438838"/>
              <a:ext cx="88900" cy="84455"/>
            </a:xfrm>
            <a:custGeom>
              <a:avLst/>
              <a:gdLst/>
              <a:ahLst/>
              <a:cxnLst/>
              <a:rect l="l" t="t" r="r" b="b"/>
              <a:pathLst>
                <a:path w="88900" h="84454">
                  <a:moveTo>
                    <a:pt x="0" y="84137"/>
                  </a:moveTo>
                  <a:lnTo>
                    <a:pt x="88900" y="84137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4137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24449" y="4962461"/>
              <a:ext cx="87312" cy="8413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124449" y="496252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8599" y="6202362"/>
              <a:ext cx="88900" cy="8413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90950" y="5157723"/>
              <a:ext cx="88900" cy="8585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87825" y="5125973"/>
              <a:ext cx="88900" cy="8585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13174" y="6192837"/>
              <a:ext cx="88900" cy="8413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38599" y="4309998"/>
              <a:ext cx="88900" cy="8585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92575" y="5699125"/>
              <a:ext cx="88900" cy="857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17949" y="5262626"/>
              <a:ext cx="87375" cy="8407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37149" y="4313237"/>
              <a:ext cx="74612" cy="80962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137149" y="4313237"/>
              <a:ext cx="74930" cy="81280"/>
            </a:xfrm>
            <a:custGeom>
              <a:avLst/>
              <a:gdLst/>
              <a:ahLst/>
              <a:cxnLst/>
              <a:rect l="l" t="t" r="r" b="b"/>
              <a:pathLst>
                <a:path w="74929" h="81279">
                  <a:moveTo>
                    <a:pt x="0" y="80962"/>
                  </a:moveTo>
                  <a:lnTo>
                    <a:pt x="74612" y="80962"/>
                  </a:lnTo>
                  <a:lnTo>
                    <a:pt x="74612" y="0"/>
                  </a:lnTo>
                  <a:lnTo>
                    <a:pt x="0" y="0"/>
                  </a:lnTo>
                  <a:lnTo>
                    <a:pt x="0" y="809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55800" y="6394450"/>
              <a:ext cx="87249" cy="84137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590674" y="4086225"/>
              <a:ext cx="2720975" cy="2602230"/>
            </a:xfrm>
            <a:custGeom>
              <a:avLst/>
              <a:gdLst/>
              <a:ahLst/>
              <a:cxnLst/>
              <a:rect l="l" t="t" r="r" b="b"/>
              <a:pathLst>
                <a:path w="2720975" h="2602229">
                  <a:moveTo>
                    <a:pt x="0" y="0"/>
                  </a:moveTo>
                  <a:lnTo>
                    <a:pt x="0" y="2568575"/>
                  </a:lnTo>
                </a:path>
                <a:path w="2720975" h="2602229">
                  <a:moveTo>
                    <a:pt x="2720975" y="33274"/>
                  </a:moveTo>
                  <a:lnTo>
                    <a:pt x="2720975" y="2601912"/>
                  </a:lnTo>
                </a:path>
              </a:pathLst>
            </a:custGeom>
            <a:ln w="158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6235699" y="922337"/>
              <a:ext cx="2768600" cy="684530"/>
            </a:xfrm>
            <a:custGeom>
              <a:avLst/>
              <a:gdLst/>
              <a:ahLst/>
              <a:cxnLst/>
              <a:rect l="l" t="t" r="r" b="b"/>
              <a:pathLst>
                <a:path w="2768600" h="684530">
                  <a:moveTo>
                    <a:pt x="2768600" y="0"/>
                  </a:moveTo>
                  <a:lnTo>
                    <a:pt x="0" y="0"/>
                  </a:lnTo>
                  <a:lnTo>
                    <a:pt x="0" y="684212"/>
                  </a:lnTo>
                  <a:lnTo>
                    <a:pt x="2768600" y="684212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6235700" y="922337"/>
            <a:ext cx="2768600" cy="684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  <a:tabLst>
                <a:tab pos="593090" algn="l"/>
                <a:tab pos="812165" algn="l"/>
                <a:tab pos="1032510" algn="l"/>
                <a:tab pos="1252220" algn="l"/>
                <a:tab pos="1472565" algn="l"/>
                <a:tab pos="1691639" algn="l"/>
                <a:tab pos="1912620" algn="l"/>
                <a:tab pos="2131060" algn="l"/>
              </a:tabLst>
            </a:pPr>
            <a:r>
              <a:rPr dirty="0" sz="1200" spc="-100">
                <a:latin typeface="Verdana"/>
                <a:cs typeface="Verdana"/>
              </a:rPr>
              <a:t>1	2	3	4	5	6	7	8	9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10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269747" y="1165288"/>
            <a:ext cx="8362950" cy="2198370"/>
            <a:chOff x="269747" y="1165288"/>
            <a:chExt cx="8362950" cy="2198370"/>
          </a:xfrm>
        </p:grpSpPr>
        <p:sp>
          <p:nvSpPr>
            <p:cNvPr id="110" name="object 110"/>
            <p:cNvSpPr/>
            <p:nvPr/>
          </p:nvSpPr>
          <p:spPr>
            <a:xfrm>
              <a:off x="6423025" y="1274825"/>
              <a:ext cx="2028825" cy="12700"/>
            </a:xfrm>
            <a:custGeom>
              <a:avLst/>
              <a:gdLst/>
              <a:ahLst/>
              <a:cxnLst/>
              <a:rect l="l" t="t" r="r" b="b"/>
              <a:pathLst>
                <a:path w="2028825" h="12700">
                  <a:moveTo>
                    <a:pt x="0" y="12700"/>
                  </a:moveTo>
                  <a:lnTo>
                    <a:pt x="2028825" y="12700"/>
                  </a:lnTo>
                  <a:lnTo>
                    <a:pt x="2028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7015226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10" y="3367"/>
                  </a:lnTo>
                  <a:lnTo>
                    <a:pt x="12985" y="12557"/>
                  </a:lnTo>
                  <a:lnTo>
                    <a:pt x="3480" y="26199"/>
                  </a:lnTo>
                  <a:lnTo>
                    <a:pt x="0" y="42925"/>
                  </a:lnTo>
                  <a:lnTo>
                    <a:pt x="3480" y="59578"/>
                  </a:lnTo>
                  <a:lnTo>
                    <a:pt x="12985" y="73183"/>
                  </a:lnTo>
                  <a:lnTo>
                    <a:pt x="27110" y="82359"/>
                  </a:lnTo>
                  <a:lnTo>
                    <a:pt x="44450" y="85725"/>
                  </a:lnTo>
                  <a:lnTo>
                    <a:pt x="61735" y="82359"/>
                  </a:lnTo>
                  <a:lnTo>
                    <a:pt x="75866" y="73183"/>
                  </a:lnTo>
                  <a:lnTo>
                    <a:pt x="85401" y="59578"/>
                  </a:lnTo>
                  <a:lnTo>
                    <a:pt x="88900" y="42925"/>
                  </a:lnTo>
                  <a:lnTo>
                    <a:pt x="85401" y="26199"/>
                  </a:lnTo>
                  <a:lnTo>
                    <a:pt x="75866" y="12557"/>
                  </a:lnTo>
                  <a:lnTo>
                    <a:pt x="61735" y="3367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94500" y="1238249"/>
              <a:ext cx="88900" cy="85725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7146925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64" y="3367"/>
                  </a:lnTo>
                  <a:lnTo>
                    <a:pt x="13033" y="12557"/>
                  </a:lnTo>
                  <a:lnTo>
                    <a:pt x="3498" y="26199"/>
                  </a:lnTo>
                  <a:lnTo>
                    <a:pt x="0" y="42925"/>
                  </a:lnTo>
                  <a:lnTo>
                    <a:pt x="3498" y="59578"/>
                  </a:lnTo>
                  <a:lnTo>
                    <a:pt x="13033" y="73183"/>
                  </a:lnTo>
                  <a:lnTo>
                    <a:pt x="27164" y="82359"/>
                  </a:lnTo>
                  <a:lnTo>
                    <a:pt x="44450" y="85725"/>
                  </a:lnTo>
                  <a:lnTo>
                    <a:pt x="61735" y="82359"/>
                  </a:lnTo>
                  <a:lnTo>
                    <a:pt x="75866" y="73183"/>
                  </a:lnTo>
                  <a:lnTo>
                    <a:pt x="85401" y="59578"/>
                  </a:lnTo>
                  <a:lnTo>
                    <a:pt x="88900" y="42925"/>
                  </a:lnTo>
                  <a:lnTo>
                    <a:pt x="85401" y="26199"/>
                  </a:lnTo>
                  <a:lnTo>
                    <a:pt x="75866" y="12557"/>
                  </a:lnTo>
                  <a:lnTo>
                    <a:pt x="61735" y="3367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32851" y="1238313"/>
              <a:ext cx="88900" cy="84137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8332851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37551" y="1238313"/>
              <a:ext cx="87312" cy="84137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7837551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232775" y="1238313"/>
              <a:ext cx="87313" cy="84137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8232775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232775" y="1238313"/>
              <a:ext cx="87313" cy="84137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8232775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94726" y="1238313"/>
              <a:ext cx="87312" cy="84137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8094726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40750" y="1238313"/>
              <a:ext cx="87313" cy="84137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8540750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958201" y="1238313"/>
              <a:ext cx="88900" cy="84137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7958201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51850" y="1238313"/>
              <a:ext cx="88900" cy="84137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8451850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7367651" y="123824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10" y="3367"/>
                  </a:lnTo>
                  <a:lnTo>
                    <a:pt x="12985" y="12557"/>
                  </a:lnTo>
                  <a:lnTo>
                    <a:pt x="3480" y="26199"/>
                  </a:lnTo>
                  <a:lnTo>
                    <a:pt x="0" y="42925"/>
                  </a:lnTo>
                  <a:lnTo>
                    <a:pt x="3480" y="59578"/>
                  </a:lnTo>
                  <a:lnTo>
                    <a:pt x="12985" y="73183"/>
                  </a:lnTo>
                  <a:lnTo>
                    <a:pt x="27110" y="82359"/>
                  </a:lnTo>
                  <a:lnTo>
                    <a:pt x="44450" y="85725"/>
                  </a:lnTo>
                  <a:lnTo>
                    <a:pt x="61735" y="82359"/>
                  </a:lnTo>
                  <a:lnTo>
                    <a:pt x="75866" y="73183"/>
                  </a:lnTo>
                  <a:lnTo>
                    <a:pt x="85401" y="59578"/>
                  </a:lnTo>
                  <a:lnTo>
                    <a:pt x="88900" y="42925"/>
                  </a:lnTo>
                  <a:lnTo>
                    <a:pt x="85401" y="26199"/>
                  </a:lnTo>
                  <a:lnTo>
                    <a:pt x="75866" y="12557"/>
                  </a:lnTo>
                  <a:lnTo>
                    <a:pt x="61735" y="3367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19875" y="1238249"/>
              <a:ext cx="88900" cy="85725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6919976" y="1238249"/>
              <a:ext cx="536575" cy="85725"/>
            </a:xfrm>
            <a:custGeom>
              <a:avLst/>
              <a:gdLst/>
              <a:ahLst/>
              <a:cxnLst/>
              <a:rect l="l" t="t" r="r" b="b"/>
              <a:pathLst>
                <a:path w="536575" h="85725">
                  <a:moveTo>
                    <a:pt x="88900" y="42926"/>
                  </a:moveTo>
                  <a:lnTo>
                    <a:pt x="85394" y="26200"/>
                  </a:lnTo>
                  <a:lnTo>
                    <a:pt x="75857" y="12560"/>
                  </a:lnTo>
                  <a:lnTo>
                    <a:pt x="61734" y="3378"/>
                  </a:lnTo>
                  <a:lnTo>
                    <a:pt x="44450" y="0"/>
                  </a:lnTo>
                  <a:lnTo>
                    <a:pt x="27101" y="3378"/>
                  </a:lnTo>
                  <a:lnTo>
                    <a:pt x="12979" y="12560"/>
                  </a:lnTo>
                  <a:lnTo>
                    <a:pt x="3479" y="26200"/>
                  </a:lnTo>
                  <a:lnTo>
                    <a:pt x="0" y="42926"/>
                  </a:lnTo>
                  <a:lnTo>
                    <a:pt x="3479" y="59588"/>
                  </a:lnTo>
                  <a:lnTo>
                    <a:pt x="12979" y="73190"/>
                  </a:lnTo>
                  <a:lnTo>
                    <a:pt x="27101" y="82372"/>
                  </a:lnTo>
                  <a:lnTo>
                    <a:pt x="44450" y="85725"/>
                  </a:lnTo>
                  <a:lnTo>
                    <a:pt x="61734" y="82372"/>
                  </a:lnTo>
                  <a:lnTo>
                    <a:pt x="75857" y="73190"/>
                  </a:lnTo>
                  <a:lnTo>
                    <a:pt x="85394" y="59588"/>
                  </a:lnTo>
                  <a:lnTo>
                    <a:pt x="88900" y="42926"/>
                  </a:lnTo>
                  <a:close/>
                </a:path>
                <a:path w="536575" h="85725">
                  <a:moveTo>
                    <a:pt x="184150" y="42926"/>
                  </a:moveTo>
                  <a:lnTo>
                    <a:pt x="180644" y="26200"/>
                  </a:lnTo>
                  <a:lnTo>
                    <a:pt x="171107" y="12560"/>
                  </a:lnTo>
                  <a:lnTo>
                    <a:pt x="156984" y="3378"/>
                  </a:lnTo>
                  <a:lnTo>
                    <a:pt x="139700" y="0"/>
                  </a:lnTo>
                  <a:lnTo>
                    <a:pt x="122351" y="3378"/>
                  </a:lnTo>
                  <a:lnTo>
                    <a:pt x="108229" y="12560"/>
                  </a:lnTo>
                  <a:lnTo>
                    <a:pt x="98729" y="26200"/>
                  </a:lnTo>
                  <a:lnTo>
                    <a:pt x="95250" y="42926"/>
                  </a:lnTo>
                  <a:lnTo>
                    <a:pt x="98729" y="59588"/>
                  </a:lnTo>
                  <a:lnTo>
                    <a:pt x="108229" y="73190"/>
                  </a:lnTo>
                  <a:lnTo>
                    <a:pt x="122351" y="82372"/>
                  </a:lnTo>
                  <a:lnTo>
                    <a:pt x="139700" y="85725"/>
                  </a:lnTo>
                  <a:lnTo>
                    <a:pt x="156984" y="82372"/>
                  </a:lnTo>
                  <a:lnTo>
                    <a:pt x="171107" y="73190"/>
                  </a:lnTo>
                  <a:lnTo>
                    <a:pt x="180644" y="59588"/>
                  </a:lnTo>
                  <a:lnTo>
                    <a:pt x="184150" y="42926"/>
                  </a:lnTo>
                  <a:close/>
                </a:path>
                <a:path w="536575" h="85725">
                  <a:moveTo>
                    <a:pt x="315849" y="42926"/>
                  </a:moveTo>
                  <a:lnTo>
                    <a:pt x="312343" y="26200"/>
                  </a:lnTo>
                  <a:lnTo>
                    <a:pt x="302806" y="12560"/>
                  </a:lnTo>
                  <a:lnTo>
                    <a:pt x="288683" y="3378"/>
                  </a:lnTo>
                  <a:lnTo>
                    <a:pt x="271399" y="0"/>
                  </a:lnTo>
                  <a:lnTo>
                    <a:pt x="254101" y="3378"/>
                  </a:lnTo>
                  <a:lnTo>
                    <a:pt x="239979" y="12560"/>
                  </a:lnTo>
                  <a:lnTo>
                    <a:pt x="230441" y="26200"/>
                  </a:lnTo>
                  <a:lnTo>
                    <a:pt x="226949" y="42926"/>
                  </a:lnTo>
                  <a:lnTo>
                    <a:pt x="230441" y="59588"/>
                  </a:lnTo>
                  <a:lnTo>
                    <a:pt x="239979" y="73190"/>
                  </a:lnTo>
                  <a:lnTo>
                    <a:pt x="254101" y="82372"/>
                  </a:lnTo>
                  <a:lnTo>
                    <a:pt x="271399" y="85725"/>
                  </a:lnTo>
                  <a:lnTo>
                    <a:pt x="288683" y="82372"/>
                  </a:lnTo>
                  <a:lnTo>
                    <a:pt x="302806" y="73190"/>
                  </a:lnTo>
                  <a:lnTo>
                    <a:pt x="312343" y="59588"/>
                  </a:lnTo>
                  <a:lnTo>
                    <a:pt x="315849" y="42926"/>
                  </a:lnTo>
                  <a:close/>
                </a:path>
                <a:path w="536575" h="85725">
                  <a:moveTo>
                    <a:pt x="414274" y="42926"/>
                  </a:moveTo>
                  <a:lnTo>
                    <a:pt x="410768" y="26200"/>
                  </a:lnTo>
                  <a:lnTo>
                    <a:pt x="401231" y="12560"/>
                  </a:lnTo>
                  <a:lnTo>
                    <a:pt x="387108" y="3378"/>
                  </a:lnTo>
                  <a:lnTo>
                    <a:pt x="369824" y="0"/>
                  </a:lnTo>
                  <a:lnTo>
                    <a:pt x="352526" y="3378"/>
                  </a:lnTo>
                  <a:lnTo>
                    <a:pt x="338404" y="12560"/>
                  </a:lnTo>
                  <a:lnTo>
                    <a:pt x="328866" y="26200"/>
                  </a:lnTo>
                  <a:lnTo>
                    <a:pt x="325374" y="42926"/>
                  </a:lnTo>
                  <a:lnTo>
                    <a:pt x="328866" y="59588"/>
                  </a:lnTo>
                  <a:lnTo>
                    <a:pt x="338404" y="73190"/>
                  </a:lnTo>
                  <a:lnTo>
                    <a:pt x="352526" y="82372"/>
                  </a:lnTo>
                  <a:lnTo>
                    <a:pt x="369824" y="85725"/>
                  </a:lnTo>
                  <a:lnTo>
                    <a:pt x="387108" y="82372"/>
                  </a:lnTo>
                  <a:lnTo>
                    <a:pt x="401231" y="73190"/>
                  </a:lnTo>
                  <a:lnTo>
                    <a:pt x="410768" y="59588"/>
                  </a:lnTo>
                  <a:lnTo>
                    <a:pt x="414274" y="42926"/>
                  </a:lnTo>
                  <a:close/>
                </a:path>
                <a:path w="536575" h="85725">
                  <a:moveTo>
                    <a:pt x="536575" y="42926"/>
                  </a:moveTo>
                  <a:lnTo>
                    <a:pt x="533069" y="26200"/>
                  </a:lnTo>
                  <a:lnTo>
                    <a:pt x="523532" y="12560"/>
                  </a:lnTo>
                  <a:lnTo>
                    <a:pt x="509409" y="3378"/>
                  </a:lnTo>
                  <a:lnTo>
                    <a:pt x="492125" y="0"/>
                  </a:lnTo>
                  <a:lnTo>
                    <a:pt x="474776" y="3378"/>
                  </a:lnTo>
                  <a:lnTo>
                    <a:pt x="460654" y="12560"/>
                  </a:lnTo>
                  <a:lnTo>
                    <a:pt x="451154" y="26200"/>
                  </a:lnTo>
                  <a:lnTo>
                    <a:pt x="447675" y="42926"/>
                  </a:lnTo>
                  <a:lnTo>
                    <a:pt x="451154" y="59588"/>
                  </a:lnTo>
                  <a:lnTo>
                    <a:pt x="460654" y="73190"/>
                  </a:lnTo>
                  <a:lnTo>
                    <a:pt x="474776" y="82372"/>
                  </a:lnTo>
                  <a:lnTo>
                    <a:pt x="492125" y="85725"/>
                  </a:lnTo>
                  <a:lnTo>
                    <a:pt x="509409" y="82372"/>
                  </a:lnTo>
                  <a:lnTo>
                    <a:pt x="523532" y="73190"/>
                  </a:lnTo>
                  <a:lnTo>
                    <a:pt x="533069" y="59588"/>
                  </a:lnTo>
                  <a:lnTo>
                    <a:pt x="536575" y="429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7626350" y="1173225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w="0" h="327025">
                  <a:moveTo>
                    <a:pt x="0" y="0"/>
                  </a:moveTo>
                  <a:lnTo>
                    <a:pt x="0" y="327025"/>
                  </a:lnTo>
                </a:path>
              </a:pathLst>
            </a:custGeom>
            <a:ln w="158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5467" y="1328927"/>
              <a:ext cx="3546348" cy="203453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9747" y="1306067"/>
              <a:ext cx="3607308" cy="1991867"/>
            </a:xfrm>
            <a:prstGeom prst="rect">
              <a:avLst/>
            </a:prstGeom>
          </p:spPr>
        </p:pic>
      </p:grpSp>
      <p:sp>
        <p:nvSpPr>
          <p:cNvPr id="136" name="object 136"/>
          <p:cNvSpPr txBox="1"/>
          <p:nvPr/>
        </p:nvSpPr>
        <p:spPr>
          <a:xfrm>
            <a:off x="393700" y="1254125"/>
            <a:ext cx="3543300" cy="2032000"/>
          </a:xfrm>
          <a:prstGeom prst="rect">
            <a:avLst/>
          </a:prstGeom>
          <a:solidFill>
            <a:srgbClr val="FFFF99"/>
          </a:solidFill>
        </p:spPr>
        <p:txBody>
          <a:bodyPr wrap="square" lIns="0" tIns="41275" rIns="0" bIns="0" rtlCol="0" vert="horz">
            <a:spAutoFit/>
          </a:bodyPr>
          <a:lstStyle/>
          <a:p>
            <a:pPr marL="91440" marR="180975">
              <a:lnSpc>
                <a:spcPct val="100000"/>
              </a:lnSpc>
              <a:spcBef>
                <a:spcPts val="325"/>
              </a:spcBef>
            </a:pPr>
            <a:r>
              <a:rPr dirty="0" sz="1800" spc="-50">
                <a:latin typeface="Verdana"/>
                <a:cs typeface="Verdana"/>
              </a:rPr>
              <a:t>Sup</a:t>
            </a:r>
            <a:r>
              <a:rPr dirty="0" sz="1800" spc="-55">
                <a:latin typeface="Verdana"/>
                <a:cs typeface="Verdana"/>
              </a:rPr>
              <a:t>p</a:t>
            </a:r>
            <a:r>
              <a:rPr dirty="0" sz="1800" spc="-20">
                <a:latin typeface="Verdana"/>
                <a:cs typeface="Verdana"/>
              </a:rPr>
              <a:t>ose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fo</a:t>
            </a:r>
            <a:r>
              <a:rPr dirty="0" sz="1800" spc="-25">
                <a:latin typeface="Verdana"/>
                <a:cs typeface="Verdana"/>
              </a:rPr>
              <a:t>l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45">
                <a:latin typeface="Verdana"/>
                <a:cs typeface="Verdana"/>
              </a:rPr>
              <a:t>o</a:t>
            </a:r>
            <a:r>
              <a:rPr dirty="0" sz="1800" spc="25">
                <a:latin typeface="Verdana"/>
                <a:cs typeface="Verdana"/>
              </a:rPr>
              <a:t>w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85">
                <a:latin typeface="Verdana"/>
                <a:cs typeface="Verdana"/>
              </a:rPr>
              <a:t>g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60">
                <a:latin typeface="Verdana"/>
                <a:cs typeface="Verdana"/>
              </a:rPr>
              <a:t>ru</a:t>
            </a:r>
            <a:r>
              <a:rPr dirty="0" sz="1800" spc="-80">
                <a:latin typeface="Verdana"/>
                <a:cs typeface="Verdana"/>
              </a:rPr>
              <a:t>e</a:t>
            </a:r>
            <a:r>
              <a:rPr dirty="0" sz="1800" spc="-155">
                <a:latin typeface="Verdana"/>
                <a:cs typeface="Verdana"/>
              </a:rPr>
              <a:t>, 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70">
                <a:latin typeface="Verdana"/>
                <a:cs typeface="Verdana"/>
              </a:rPr>
              <a:t>f</a:t>
            </a:r>
            <a:r>
              <a:rPr dirty="0" sz="1800" spc="-170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45">
                <a:latin typeface="Verdana"/>
                <a:cs typeface="Verdana"/>
              </a:rPr>
              <a:t>n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110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75">
                <a:latin typeface="Verdana"/>
                <a:cs typeface="Verdana"/>
              </a:rPr>
              <a:t>s</a:t>
            </a:r>
            <a:r>
              <a:rPr dirty="0" sz="1800" spc="-90">
                <a:latin typeface="Verdana"/>
                <a:cs typeface="Verdana"/>
              </a:rPr>
              <a:t>e</a:t>
            </a:r>
            <a:r>
              <a:rPr dirty="0" sz="1800" spc="70">
                <a:latin typeface="Verdana"/>
                <a:cs typeface="Verdana"/>
              </a:rPr>
              <a:t>c</a:t>
            </a:r>
            <a:r>
              <a:rPr dirty="0" sz="1800" spc="35">
                <a:latin typeface="Verdana"/>
                <a:cs typeface="Verdana"/>
              </a:rPr>
              <a:t>t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5">
                <a:latin typeface="Verdana"/>
                <a:cs typeface="Verdana"/>
              </a:rPr>
              <a:t>nn</a:t>
            </a:r>
            <a:r>
              <a:rPr dirty="0" sz="1800" spc="145">
                <a:latin typeface="Verdana"/>
                <a:cs typeface="Verdana"/>
              </a:rPr>
              <a:t>a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20">
                <a:latin typeface="Verdana"/>
                <a:cs typeface="Verdana"/>
              </a:rPr>
              <a:t>o</a:t>
            </a:r>
            <a:r>
              <a:rPr dirty="0" sz="1800" spc="10">
                <a:latin typeface="Verdana"/>
                <a:cs typeface="Verdana"/>
              </a:rPr>
              <a:t>n</a:t>
            </a:r>
            <a:r>
              <a:rPr dirty="0" sz="1800" spc="-15">
                <a:latin typeface="Verdana"/>
                <a:cs typeface="Verdana"/>
              </a:rPr>
              <a:t>ger 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45">
                <a:latin typeface="Verdana"/>
                <a:cs typeface="Verdana"/>
              </a:rPr>
              <a:t>n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200">
                <a:latin typeface="Verdana"/>
                <a:cs typeface="Verdana"/>
              </a:rPr>
              <a:t>5</a:t>
            </a:r>
            <a:r>
              <a:rPr dirty="0" sz="1800" spc="-140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5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100">
                <a:latin typeface="Verdana"/>
                <a:cs typeface="Verdana"/>
              </a:rPr>
              <a:t>t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145">
                <a:latin typeface="Verdana"/>
                <a:cs typeface="Verdana"/>
              </a:rPr>
              <a:t>a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Katydi</a:t>
            </a:r>
            <a:r>
              <a:rPr dirty="0" sz="1800" spc="-40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z="1800" spc="-155">
                <a:latin typeface="Verdana"/>
                <a:cs typeface="Verdana"/>
              </a:rPr>
              <a:t>,  </a:t>
            </a:r>
            <a:r>
              <a:rPr dirty="0" sz="1800" spc="-10">
                <a:latin typeface="Verdana"/>
                <a:cs typeface="Verdana"/>
              </a:rPr>
              <a:t>o</a:t>
            </a:r>
            <a:r>
              <a:rPr dirty="0" sz="1800" spc="-25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70">
                <a:latin typeface="Verdana"/>
                <a:cs typeface="Verdana"/>
              </a:rPr>
              <a:t>r</a:t>
            </a:r>
            <a:r>
              <a:rPr dirty="0" sz="1800" spc="-170">
                <a:latin typeface="Verdana"/>
                <a:cs typeface="Verdana"/>
              </a:rPr>
              <a:t>w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75">
                <a:latin typeface="Verdana"/>
                <a:cs typeface="Verdana"/>
              </a:rPr>
              <a:t>s</a:t>
            </a:r>
            <a:r>
              <a:rPr dirty="0" sz="1800" spc="-80">
                <a:latin typeface="Verdana"/>
                <a:cs typeface="Verdana"/>
              </a:rPr>
              <a:t>e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100">
                <a:latin typeface="Verdana"/>
                <a:cs typeface="Verdana"/>
              </a:rPr>
              <a:t>t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145">
                <a:latin typeface="Verdana"/>
                <a:cs typeface="Verdana"/>
              </a:rPr>
              <a:t>a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25" b="1">
                <a:solidFill>
                  <a:srgbClr val="0000FF"/>
                </a:solidFill>
                <a:latin typeface="Tahoma"/>
                <a:cs typeface="Tahoma"/>
              </a:rPr>
              <a:t>Grasshoppe</a:t>
            </a:r>
            <a:r>
              <a:rPr dirty="0" sz="1800" spc="-25" b="1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dirty="0" sz="1800" spc="-160"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Verdana"/>
              <a:cs typeface="Verdana"/>
            </a:endParaRPr>
          </a:p>
          <a:p>
            <a:pPr marL="91440" marR="234315">
              <a:lnSpc>
                <a:spcPct val="100000"/>
              </a:lnSpc>
            </a:pPr>
            <a:r>
              <a:rPr dirty="0" sz="1800" spc="-170">
                <a:latin typeface="Verdana"/>
                <a:cs typeface="Verdana"/>
              </a:rPr>
              <a:t>U</a:t>
            </a:r>
            <a:r>
              <a:rPr dirty="0" sz="1800" spc="-250">
                <a:latin typeface="Verdana"/>
                <a:cs typeface="Verdana"/>
              </a:rPr>
              <a:t>s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85">
                <a:latin typeface="Verdana"/>
                <a:cs typeface="Verdana"/>
              </a:rPr>
              <a:t>g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250">
                <a:latin typeface="Verdana"/>
                <a:cs typeface="Verdana"/>
              </a:rPr>
              <a:t>j</a:t>
            </a:r>
            <a:r>
              <a:rPr dirty="0" sz="1800" spc="-130">
                <a:latin typeface="Verdana"/>
                <a:cs typeface="Verdana"/>
              </a:rPr>
              <a:t>ust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5">
                <a:latin typeface="Verdana"/>
                <a:cs typeface="Verdana"/>
              </a:rPr>
              <a:t>nn</a:t>
            </a:r>
            <a:r>
              <a:rPr dirty="0" sz="1800" spc="145">
                <a:latin typeface="Verdana"/>
                <a:cs typeface="Verdana"/>
              </a:rPr>
              <a:t>a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10">
                <a:latin typeface="Verdana"/>
                <a:cs typeface="Verdana"/>
              </a:rPr>
              <a:t>g</a:t>
            </a:r>
            <a:r>
              <a:rPr dirty="0" sz="1800" spc="-15">
                <a:latin typeface="Verdana"/>
                <a:cs typeface="Verdana"/>
              </a:rPr>
              <a:t>t</a:t>
            </a:r>
            <a:r>
              <a:rPr dirty="0" sz="1800" spc="-30">
                <a:latin typeface="Verdana"/>
                <a:cs typeface="Verdana"/>
              </a:rPr>
              <a:t>h  </a:t>
            </a:r>
            <a:r>
              <a:rPr dirty="0" sz="1800" spc="40">
                <a:latin typeface="Verdana"/>
                <a:cs typeface="Verdana"/>
              </a:rPr>
              <a:t>we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25">
                <a:latin typeface="Verdana"/>
                <a:cs typeface="Verdana"/>
              </a:rPr>
              <a:t>get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15">
                <a:latin typeface="Verdana"/>
                <a:cs typeface="Verdana"/>
              </a:rPr>
              <a:t>perfect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classification!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295656" y="121920"/>
            <a:ext cx="8496300" cy="866140"/>
            <a:chOff x="295656" y="121920"/>
            <a:chExt cx="8496300" cy="866140"/>
          </a:xfrm>
        </p:grpSpPr>
        <p:pic>
          <p:nvPicPr>
            <p:cNvPr id="138" name="object 13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5656" y="121920"/>
              <a:ext cx="8496300" cy="49987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5656" y="487679"/>
              <a:ext cx="1914144" cy="499872"/>
            </a:xfrm>
            <a:prstGeom prst="rect">
              <a:avLst/>
            </a:prstGeom>
          </p:spPr>
        </p:pic>
      </p:grpSp>
      <p:sp>
        <p:nvSpPr>
          <p:cNvPr id="140" name="object 140"/>
          <p:cNvSpPr txBox="1">
            <a:spLocks noGrp="1"/>
          </p:cNvSpPr>
          <p:nvPr>
            <p:ph type="title"/>
          </p:nvPr>
        </p:nvSpPr>
        <p:spPr>
          <a:xfrm>
            <a:off x="472541" y="201548"/>
            <a:ext cx="80327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>
                <a:solidFill>
                  <a:srgbClr val="000000"/>
                </a:solidFill>
              </a:rPr>
              <a:t>The</a:t>
            </a:r>
            <a:r>
              <a:rPr dirty="0" sz="2400" spc="-175">
                <a:solidFill>
                  <a:srgbClr val="000000"/>
                </a:solidFill>
              </a:rPr>
              <a:t> </a:t>
            </a:r>
            <a:r>
              <a:rPr dirty="0" sz="2400" spc="-50">
                <a:solidFill>
                  <a:srgbClr val="000000"/>
                </a:solidFill>
              </a:rPr>
              <a:t>nearest</a:t>
            </a:r>
            <a:r>
              <a:rPr dirty="0" sz="2400" spc="-180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neighbor</a:t>
            </a:r>
            <a:r>
              <a:rPr dirty="0" sz="2400" spc="-210">
                <a:solidFill>
                  <a:srgbClr val="000000"/>
                </a:solidFill>
              </a:rPr>
              <a:t> </a:t>
            </a:r>
            <a:r>
              <a:rPr dirty="0" sz="2400" spc="-55">
                <a:solidFill>
                  <a:srgbClr val="000000"/>
                </a:solidFill>
              </a:rPr>
              <a:t>algorithm</a:t>
            </a:r>
            <a:r>
              <a:rPr dirty="0" sz="2400" spc="-220">
                <a:solidFill>
                  <a:srgbClr val="000000"/>
                </a:solidFill>
              </a:rPr>
              <a:t> </a:t>
            </a:r>
            <a:r>
              <a:rPr dirty="0" sz="2400" spc="-240">
                <a:solidFill>
                  <a:srgbClr val="000000"/>
                </a:solidFill>
              </a:rPr>
              <a:t>is</a:t>
            </a:r>
            <a:r>
              <a:rPr dirty="0" sz="2400" spc="-204">
                <a:solidFill>
                  <a:srgbClr val="000000"/>
                </a:solidFill>
              </a:rPr>
              <a:t> </a:t>
            </a:r>
            <a:r>
              <a:rPr dirty="0" sz="2400" spc="-114">
                <a:solidFill>
                  <a:srgbClr val="000000"/>
                </a:solidFill>
              </a:rPr>
              <a:t>sensitive</a:t>
            </a:r>
            <a:r>
              <a:rPr dirty="0" sz="2400" spc="-235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to</a:t>
            </a:r>
            <a:r>
              <a:rPr dirty="0" sz="2400" spc="-180">
                <a:solidFill>
                  <a:srgbClr val="000000"/>
                </a:solidFill>
              </a:rPr>
              <a:t> </a:t>
            </a:r>
            <a:r>
              <a:rPr dirty="0" sz="2400" spc="-80">
                <a:solidFill>
                  <a:srgbClr val="000000"/>
                </a:solidFill>
              </a:rPr>
              <a:t>irrelevant</a:t>
            </a:r>
            <a:endParaRPr sz="2400"/>
          </a:p>
        </p:txBody>
      </p:sp>
      <p:sp>
        <p:nvSpPr>
          <p:cNvPr id="141" name="object 141"/>
          <p:cNvSpPr txBox="1"/>
          <p:nvPr/>
        </p:nvSpPr>
        <p:spPr>
          <a:xfrm>
            <a:off x="472541" y="567385"/>
            <a:ext cx="15316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latin typeface="Verdana"/>
                <a:cs typeface="Verdana"/>
              </a:rPr>
              <a:t>featu</a:t>
            </a:r>
            <a:r>
              <a:rPr dirty="0" sz="2400" spc="-15">
                <a:latin typeface="Verdana"/>
                <a:cs typeface="Verdana"/>
              </a:rPr>
              <a:t>res…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4619625" y="935228"/>
            <a:ext cx="134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Arial MT"/>
                <a:cs typeface="Arial MT"/>
              </a:rPr>
              <a:t>Training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213475" y="2836862"/>
            <a:ext cx="2768600" cy="684530"/>
          </a:xfrm>
          <a:custGeom>
            <a:avLst/>
            <a:gdLst/>
            <a:ahLst/>
            <a:cxnLst/>
            <a:rect l="l" t="t" r="r" b="b"/>
            <a:pathLst>
              <a:path w="2768600" h="684529">
                <a:moveTo>
                  <a:pt x="2768600" y="0"/>
                </a:moveTo>
                <a:lnTo>
                  <a:pt x="0" y="0"/>
                </a:lnTo>
                <a:lnTo>
                  <a:pt x="0" y="684212"/>
                </a:lnTo>
                <a:lnTo>
                  <a:pt x="2768600" y="684212"/>
                </a:lnTo>
                <a:lnTo>
                  <a:pt x="276860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6213475" y="2836862"/>
            <a:ext cx="2768600" cy="684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tabLst>
                <a:tab pos="593090" algn="l"/>
                <a:tab pos="812165" algn="l"/>
                <a:tab pos="1032510" algn="l"/>
                <a:tab pos="1252220" algn="l"/>
                <a:tab pos="1472565" algn="l"/>
                <a:tab pos="1691639" algn="l"/>
                <a:tab pos="1912620" algn="l"/>
                <a:tab pos="2131695" algn="l"/>
              </a:tabLst>
            </a:pPr>
            <a:r>
              <a:rPr dirty="0" sz="1200" spc="-100">
                <a:latin typeface="Verdana"/>
                <a:cs typeface="Verdana"/>
              </a:rPr>
              <a:t>1	2	3	4	5	6	7	8	9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10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1428750" y="1855787"/>
            <a:ext cx="7562850" cy="4645025"/>
            <a:chOff x="1428750" y="1855787"/>
            <a:chExt cx="7562850" cy="4645025"/>
          </a:xfrm>
        </p:grpSpPr>
        <p:sp>
          <p:nvSpPr>
            <p:cNvPr id="146" name="object 146"/>
            <p:cNvSpPr/>
            <p:nvPr/>
          </p:nvSpPr>
          <p:spPr>
            <a:xfrm>
              <a:off x="6400800" y="3189224"/>
              <a:ext cx="2199005" cy="12700"/>
            </a:xfrm>
            <a:custGeom>
              <a:avLst/>
              <a:gdLst/>
              <a:ahLst/>
              <a:cxnLst/>
              <a:rect l="l" t="t" r="r" b="b"/>
              <a:pathLst>
                <a:path w="2199004" h="12700">
                  <a:moveTo>
                    <a:pt x="2198751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198751" y="12700"/>
                  </a:lnTo>
                  <a:lnTo>
                    <a:pt x="2198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6993001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10" y="3367"/>
                  </a:lnTo>
                  <a:lnTo>
                    <a:pt x="12985" y="12557"/>
                  </a:lnTo>
                  <a:lnTo>
                    <a:pt x="3480" y="26199"/>
                  </a:lnTo>
                  <a:lnTo>
                    <a:pt x="0" y="42925"/>
                  </a:lnTo>
                  <a:lnTo>
                    <a:pt x="3480" y="59578"/>
                  </a:lnTo>
                  <a:lnTo>
                    <a:pt x="12985" y="73183"/>
                  </a:lnTo>
                  <a:lnTo>
                    <a:pt x="27110" y="82359"/>
                  </a:lnTo>
                  <a:lnTo>
                    <a:pt x="44450" y="85725"/>
                  </a:lnTo>
                  <a:lnTo>
                    <a:pt x="61735" y="82359"/>
                  </a:lnTo>
                  <a:lnTo>
                    <a:pt x="75866" y="73183"/>
                  </a:lnTo>
                  <a:lnTo>
                    <a:pt x="85401" y="59578"/>
                  </a:lnTo>
                  <a:lnTo>
                    <a:pt x="88900" y="42925"/>
                  </a:lnTo>
                  <a:lnTo>
                    <a:pt x="85401" y="26199"/>
                  </a:lnTo>
                  <a:lnTo>
                    <a:pt x="75866" y="12557"/>
                  </a:lnTo>
                  <a:lnTo>
                    <a:pt x="61735" y="3367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72275" y="3152775"/>
              <a:ext cx="88900" cy="85725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7124700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64" y="3367"/>
                  </a:lnTo>
                  <a:lnTo>
                    <a:pt x="13033" y="12557"/>
                  </a:lnTo>
                  <a:lnTo>
                    <a:pt x="3498" y="26199"/>
                  </a:lnTo>
                  <a:lnTo>
                    <a:pt x="0" y="42925"/>
                  </a:lnTo>
                  <a:lnTo>
                    <a:pt x="3498" y="59578"/>
                  </a:lnTo>
                  <a:lnTo>
                    <a:pt x="13033" y="73183"/>
                  </a:lnTo>
                  <a:lnTo>
                    <a:pt x="27164" y="82359"/>
                  </a:lnTo>
                  <a:lnTo>
                    <a:pt x="44450" y="85725"/>
                  </a:lnTo>
                  <a:lnTo>
                    <a:pt x="61735" y="82359"/>
                  </a:lnTo>
                  <a:lnTo>
                    <a:pt x="75866" y="73183"/>
                  </a:lnTo>
                  <a:lnTo>
                    <a:pt x="85401" y="59578"/>
                  </a:lnTo>
                  <a:lnTo>
                    <a:pt x="88900" y="42925"/>
                  </a:lnTo>
                  <a:lnTo>
                    <a:pt x="85401" y="26199"/>
                  </a:lnTo>
                  <a:lnTo>
                    <a:pt x="75866" y="12557"/>
                  </a:lnTo>
                  <a:lnTo>
                    <a:pt x="61735" y="3367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310626" y="3152838"/>
              <a:ext cx="88900" cy="84137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8310626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815326" y="3152838"/>
              <a:ext cx="87312" cy="84137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815326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10550" y="3152838"/>
              <a:ext cx="87313" cy="8413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10550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10550" y="3152838"/>
              <a:ext cx="87313" cy="84137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8210550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072501" y="3152838"/>
              <a:ext cx="87312" cy="84137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8072501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518525" y="3152838"/>
              <a:ext cx="87313" cy="84137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8518525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35976" y="3152838"/>
              <a:ext cx="88900" cy="84137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7935976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429625" y="3152838"/>
              <a:ext cx="88900" cy="84137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8429625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7345426" y="3152775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10" y="3367"/>
                  </a:lnTo>
                  <a:lnTo>
                    <a:pt x="12985" y="12557"/>
                  </a:lnTo>
                  <a:lnTo>
                    <a:pt x="3480" y="26199"/>
                  </a:lnTo>
                  <a:lnTo>
                    <a:pt x="0" y="42925"/>
                  </a:lnTo>
                  <a:lnTo>
                    <a:pt x="3480" y="59578"/>
                  </a:lnTo>
                  <a:lnTo>
                    <a:pt x="12985" y="73183"/>
                  </a:lnTo>
                  <a:lnTo>
                    <a:pt x="27110" y="82359"/>
                  </a:lnTo>
                  <a:lnTo>
                    <a:pt x="44450" y="85725"/>
                  </a:lnTo>
                  <a:lnTo>
                    <a:pt x="61735" y="82359"/>
                  </a:lnTo>
                  <a:lnTo>
                    <a:pt x="75866" y="73183"/>
                  </a:lnTo>
                  <a:lnTo>
                    <a:pt x="85401" y="59578"/>
                  </a:lnTo>
                  <a:lnTo>
                    <a:pt x="88900" y="42925"/>
                  </a:lnTo>
                  <a:lnTo>
                    <a:pt x="85401" y="26199"/>
                  </a:lnTo>
                  <a:lnTo>
                    <a:pt x="75866" y="12557"/>
                  </a:lnTo>
                  <a:lnTo>
                    <a:pt x="61735" y="3367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97650" y="3152775"/>
              <a:ext cx="88900" cy="8572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6897751" y="3152774"/>
              <a:ext cx="536575" cy="85725"/>
            </a:xfrm>
            <a:custGeom>
              <a:avLst/>
              <a:gdLst/>
              <a:ahLst/>
              <a:cxnLst/>
              <a:rect l="l" t="t" r="r" b="b"/>
              <a:pathLst>
                <a:path w="536575" h="85725">
                  <a:moveTo>
                    <a:pt x="88900" y="42926"/>
                  </a:moveTo>
                  <a:lnTo>
                    <a:pt x="85394" y="26200"/>
                  </a:lnTo>
                  <a:lnTo>
                    <a:pt x="75857" y="12560"/>
                  </a:lnTo>
                  <a:lnTo>
                    <a:pt x="61734" y="3378"/>
                  </a:lnTo>
                  <a:lnTo>
                    <a:pt x="44450" y="0"/>
                  </a:lnTo>
                  <a:lnTo>
                    <a:pt x="27101" y="3378"/>
                  </a:lnTo>
                  <a:lnTo>
                    <a:pt x="12979" y="12560"/>
                  </a:lnTo>
                  <a:lnTo>
                    <a:pt x="3479" y="26200"/>
                  </a:lnTo>
                  <a:lnTo>
                    <a:pt x="0" y="42926"/>
                  </a:lnTo>
                  <a:lnTo>
                    <a:pt x="3479" y="59588"/>
                  </a:lnTo>
                  <a:lnTo>
                    <a:pt x="12979" y="73190"/>
                  </a:lnTo>
                  <a:lnTo>
                    <a:pt x="27101" y="82372"/>
                  </a:lnTo>
                  <a:lnTo>
                    <a:pt x="44450" y="85725"/>
                  </a:lnTo>
                  <a:lnTo>
                    <a:pt x="61734" y="82372"/>
                  </a:lnTo>
                  <a:lnTo>
                    <a:pt x="75857" y="73190"/>
                  </a:lnTo>
                  <a:lnTo>
                    <a:pt x="85394" y="59588"/>
                  </a:lnTo>
                  <a:lnTo>
                    <a:pt x="88900" y="42926"/>
                  </a:lnTo>
                  <a:close/>
                </a:path>
                <a:path w="536575" h="85725">
                  <a:moveTo>
                    <a:pt x="184150" y="42926"/>
                  </a:moveTo>
                  <a:lnTo>
                    <a:pt x="180644" y="26200"/>
                  </a:lnTo>
                  <a:lnTo>
                    <a:pt x="171107" y="12560"/>
                  </a:lnTo>
                  <a:lnTo>
                    <a:pt x="156984" y="3378"/>
                  </a:lnTo>
                  <a:lnTo>
                    <a:pt x="139700" y="0"/>
                  </a:lnTo>
                  <a:lnTo>
                    <a:pt x="122351" y="3378"/>
                  </a:lnTo>
                  <a:lnTo>
                    <a:pt x="108229" y="12560"/>
                  </a:lnTo>
                  <a:lnTo>
                    <a:pt x="98729" y="26200"/>
                  </a:lnTo>
                  <a:lnTo>
                    <a:pt x="95250" y="42926"/>
                  </a:lnTo>
                  <a:lnTo>
                    <a:pt x="98729" y="59588"/>
                  </a:lnTo>
                  <a:lnTo>
                    <a:pt x="108229" y="73190"/>
                  </a:lnTo>
                  <a:lnTo>
                    <a:pt x="122351" y="82372"/>
                  </a:lnTo>
                  <a:lnTo>
                    <a:pt x="139700" y="85725"/>
                  </a:lnTo>
                  <a:lnTo>
                    <a:pt x="156984" y="82372"/>
                  </a:lnTo>
                  <a:lnTo>
                    <a:pt x="171107" y="73190"/>
                  </a:lnTo>
                  <a:lnTo>
                    <a:pt x="180644" y="59588"/>
                  </a:lnTo>
                  <a:lnTo>
                    <a:pt x="184150" y="42926"/>
                  </a:lnTo>
                  <a:close/>
                </a:path>
                <a:path w="536575" h="85725">
                  <a:moveTo>
                    <a:pt x="315849" y="42926"/>
                  </a:moveTo>
                  <a:lnTo>
                    <a:pt x="312343" y="26200"/>
                  </a:lnTo>
                  <a:lnTo>
                    <a:pt x="302806" y="12560"/>
                  </a:lnTo>
                  <a:lnTo>
                    <a:pt x="288683" y="3378"/>
                  </a:lnTo>
                  <a:lnTo>
                    <a:pt x="271399" y="0"/>
                  </a:lnTo>
                  <a:lnTo>
                    <a:pt x="254101" y="3378"/>
                  </a:lnTo>
                  <a:lnTo>
                    <a:pt x="239979" y="12560"/>
                  </a:lnTo>
                  <a:lnTo>
                    <a:pt x="230441" y="26200"/>
                  </a:lnTo>
                  <a:lnTo>
                    <a:pt x="226949" y="42926"/>
                  </a:lnTo>
                  <a:lnTo>
                    <a:pt x="230441" y="59588"/>
                  </a:lnTo>
                  <a:lnTo>
                    <a:pt x="239979" y="73190"/>
                  </a:lnTo>
                  <a:lnTo>
                    <a:pt x="254101" y="82372"/>
                  </a:lnTo>
                  <a:lnTo>
                    <a:pt x="271399" y="85725"/>
                  </a:lnTo>
                  <a:lnTo>
                    <a:pt x="288683" y="82372"/>
                  </a:lnTo>
                  <a:lnTo>
                    <a:pt x="302806" y="73190"/>
                  </a:lnTo>
                  <a:lnTo>
                    <a:pt x="312343" y="59588"/>
                  </a:lnTo>
                  <a:lnTo>
                    <a:pt x="315849" y="42926"/>
                  </a:lnTo>
                  <a:close/>
                </a:path>
                <a:path w="536575" h="85725">
                  <a:moveTo>
                    <a:pt x="414274" y="42926"/>
                  </a:moveTo>
                  <a:lnTo>
                    <a:pt x="410768" y="26200"/>
                  </a:lnTo>
                  <a:lnTo>
                    <a:pt x="401231" y="12560"/>
                  </a:lnTo>
                  <a:lnTo>
                    <a:pt x="387108" y="3378"/>
                  </a:lnTo>
                  <a:lnTo>
                    <a:pt x="369824" y="0"/>
                  </a:lnTo>
                  <a:lnTo>
                    <a:pt x="352526" y="3378"/>
                  </a:lnTo>
                  <a:lnTo>
                    <a:pt x="338404" y="12560"/>
                  </a:lnTo>
                  <a:lnTo>
                    <a:pt x="328866" y="26200"/>
                  </a:lnTo>
                  <a:lnTo>
                    <a:pt x="325374" y="42926"/>
                  </a:lnTo>
                  <a:lnTo>
                    <a:pt x="328866" y="59588"/>
                  </a:lnTo>
                  <a:lnTo>
                    <a:pt x="338404" y="73190"/>
                  </a:lnTo>
                  <a:lnTo>
                    <a:pt x="352526" y="82372"/>
                  </a:lnTo>
                  <a:lnTo>
                    <a:pt x="369824" y="85725"/>
                  </a:lnTo>
                  <a:lnTo>
                    <a:pt x="387108" y="82372"/>
                  </a:lnTo>
                  <a:lnTo>
                    <a:pt x="401231" y="73190"/>
                  </a:lnTo>
                  <a:lnTo>
                    <a:pt x="410768" y="59588"/>
                  </a:lnTo>
                  <a:lnTo>
                    <a:pt x="414274" y="42926"/>
                  </a:lnTo>
                  <a:close/>
                </a:path>
                <a:path w="536575" h="85725">
                  <a:moveTo>
                    <a:pt x="536575" y="42926"/>
                  </a:moveTo>
                  <a:lnTo>
                    <a:pt x="533069" y="26200"/>
                  </a:lnTo>
                  <a:lnTo>
                    <a:pt x="523532" y="12560"/>
                  </a:lnTo>
                  <a:lnTo>
                    <a:pt x="509409" y="3378"/>
                  </a:lnTo>
                  <a:lnTo>
                    <a:pt x="492125" y="0"/>
                  </a:lnTo>
                  <a:lnTo>
                    <a:pt x="474776" y="3378"/>
                  </a:lnTo>
                  <a:lnTo>
                    <a:pt x="460654" y="12560"/>
                  </a:lnTo>
                  <a:lnTo>
                    <a:pt x="451154" y="26200"/>
                  </a:lnTo>
                  <a:lnTo>
                    <a:pt x="447675" y="42926"/>
                  </a:lnTo>
                  <a:lnTo>
                    <a:pt x="451154" y="59588"/>
                  </a:lnTo>
                  <a:lnTo>
                    <a:pt x="460654" y="73190"/>
                  </a:lnTo>
                  <a:lnTo>
                    <a:pt x="474776" y="82372"/>
                  </a:lnTo>
                  <a:lnTo>
                    <a:pt x="492125" y="85725"/>
                  </a:lnTo>
                  <a:lnTo>
                    <a:pt x="509409" y="82372"/>
                  </a:lnTo>
                  <a:lnTo>
                    <a:pt x="523532" y="73190"/>
                  </a:lnTo>
                  <a:lnTo>
                    <a:pt x="533069" y="59588"/>
                  </a:lnTo>
                  <a:lnTo>
                    <a:pt x="536575" y="429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7604125" y="3087624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w="0" h="327660">
                  <a:moveTo>
                    <a:pt x="0" y="0"/>
                  </a:moveTo>
                  <a:lnTo>
                    <a:pt x="0" y="327151"/>
                  </a:lnTo>
                </a:path>
              </a:pathLst>
            </a:custGeom>
            <a:ln w="158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439025" y="3119374"/>
              <a:ext cx="146050" cy="14135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28750" y="6357937"/>
              <a:ext cx="146050" cy="141287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636775" y="6361112"/>
              <a:ext cx="143510" cy="138430"/>
            </a:xfrm>
            <a:custGeom>
              <a:avLst/>
              <a:gdLst/>
              <a:ahLst/>
              <a:cxnLst/>
              <a:rect l="l" t="t" r="r" b="b"/>
              <a:pathLst>
                <a:path w="143510" h="138429">
                  <a:moveTo>
                    <a:pt x="0" y="138112"/>
                  </a:moveTo>
                  <a:lnTo>
                    <a:pt x="143446" y="138112"/>
                  </a:lnTo>
                  <a:lnTo>
                    <a:pt x="143446" y="0"/>
                  </a:lnTo>
                  <a:lnTo>
                    <a:pt x="0" y="0"/>
                  </a:lnTo>
                  <a:lnTo>
                    <a:pt x="0" y="138112"/>
                  </a:lnTo>
                  <a:close/>
                </a:path>
              </a:pathLst>
            </a:custGeom>
            <a:ln w="3175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1636775" y="6361112"/>
              <a:ext cx="146050" cy="138430"/>
            </a:xfrm>
            <a:custGeom>
              <a:avLst/>
              <a:gdLst/>
              <a:ahLst/>
              <a:cxnLst/>
              <a:rect l="l" t="t" r="r" b="b"/>
              <a:pathLst>
                <a:path w="146050" h="138429">
                  <a:moveTo>
                    <a:pt x="146050" y="0"/>
                  </a:moveTo>
                  <a:lnTo>
                    <a:pt x="0" y="0"/>
                  </a:lnTo>
                  <a:lnTo>
                    <a:pt x="0" y="138112"/>
                  </a:lnTo>
                  <a:lnTo>
                    <a:pt x="146050" y="138112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1636775" y="6361112"/>
              <a:ext cx="146050" cy="138430"/>
            </a:xfrm>
            <a:custGeom>
              <a:avLst/>
              <a:gdLst/>
              <a:ahLst/>
              <a:cxnLst/>
              <a:rect l="l" t="t" r="r" b="b"/>
              <a:pathLst>
                <a:path w="146050" h="138429">
                  <a:moveTo>
                    <a:pt x="0" y="138112"/>
                  </a:moveTo>
                  <a:lnTo>
                    <a:pt x="146050" y="138112"/>
                  </a:lnTo>
                  <a:lnTo>
                    <a:pt x="146050" y="0"/>
                  </a:lnTo>
                  <a:lnTo>
                    <a:pt x="0" y="0"/>
                  </a:lnTo>
                  <a:lnTo>
                    <a:pt x="0" y="138112"/>
                  </a:lnTo>
                  <a:close/>
                </a:path>
              </a:pathLst>
            </a:custGeom>
            <a:ln w="3175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6223000" y="1855787"/>
              <a:ext cx="2768600" cy="684530"/>
            </a:xfrm>
            <a:custGeom>
              <a:avLst/>
              <a:gdLst/>
              <a:ahLst/>
              <a:cxnLst/>
              <a:rect l="l" t="t" r="r" b="b"/>
              <a:pathLst>
                <a:path w="2768600" h="684530">
                  <a:moveTo>
                    <a:pt x="2768600" y="0"/>
                  </a:moveTo>
                  <a:lnTo>
                    <a:pt x="0" y="0"/>
                  </a:lnTo>
                  <a:lnTo>
                    <a:pt x="0" y="684212"/>
                  </a:lnTo>
                  <a:lnTo>
                    <a:pt x="2768600" y="684212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6" name="object 176"/>
          <p:cNvSpPr txBox="1"/>
          <p:nvPr/>
        </p:nvSpPr>
        <p:spPr>
          <a:xfrm>
            <a:off x="6223000" y="1855787"/>
            <a:ext cx="2768600" cy="684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tabLst>
                <a:tab pos="593090" algn="l"/>
                <a:tab pos="812165" algn="l"/>
                <a:tab pos="1032510" algn="l"/>
                <a:tab pos="1251585" algn="l"/>
                <a:tab pos="1472565" algn="l"/>
                <a:tab pos="1691639" algn="l"/>
                <a:tab pos="1912620" algn="l"/>
                <a:tab pos="2131695" algn="l"/>
              </a:tabLst>
            </a:pPr>
            <a:r>
              <a:rPr dirty="0" sz="1200" spc="-100">
                <a:latin typeface="Verdana"/>
                <a:cs typeface="Verdana"/>
              </a:rPr>
              <a:t>1	2	3	4	5	6	7	8	9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10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4059301" y="1716023"/>
            <a:ext cx="4560570" cy="2016125"/>
            <a:chOff x="4059301" y="1716023"/>
            <a:chExt cx="4560570" cy="2016125"/>
          </a:xfrm>
        </p:grpSpPr>
        <p:sp>
          <p:nvSpPr>
            <p:cNvPr id="178" name="object 178"/>
            <p:cNvSpPr/>
            <p:nvPr/>
          </p:nvSpPr>
          <p:spPr>
            <a:xfrm>
              <a:off x="6410325" y="2208275"/>
              <a:ext cx="2028825" cy="12700"/>
            </a:xfrm>
            <a:custGeom>
              <a:avLst/>
              <a:gdLst/>
              <a:ahLst/>
              <a:cxnLst/>
              <a:rect l="l" t="t" r="r" b="b"/>
              <a:pathLst>
                <a:path w="2028825" h="12700">
                  <a:moveTo>
                    <a:pt x="123672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36726" y="12700"/>
                  </a:lnTo>
                  <a:lnTo>
                    <a:pt x="1236726" y="0"/>
                  </a:lnTo>
                  <a:close/>
                </a:path>
                <a:path w="2028825" h="12700">
                  <a:moveTo>
                    <a:pt x="2028825" y="0"/>
                  </a:moveTo>
                  <a:lnTo>
                    <a:pt x="1380172" y="0"/>
                  </a:lnTo>
                  <a:lnTo>
                    <a:pt x="1380172" y="12700"/>
                  </a:lnTo>
                  <a:lnTo>
                    <a:pt x="2028825" y="12700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7002526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10" y="3367"/>
                  </a:lnTo>
                  <a:lnTo>
                    <a:pt x="12985" y="12557"/>
                  </a:lnTo>
                  <a:lnTo>
                    <a:pt x="3480" y="26199"/>
                  </a:lnTo>
                  <a:lnTo>
                    <a:pt x="0" y="42925"/>
                  </a:lnTo>
                  <a:lnTo>
                    <a:pt x="3480" y="59578"/>
                  </a:lnTo>
                  <a:lnTo>
                    <a:pt x="12985" y="73183"/>
                  </a:lnTo>
                  <a:lnTo>
                    <a:pt x="27110" y="82359"/>
                  </a:lnTo>
                  <a:lnTo>
                    <a:pt x="44450" y="85725"/>
                  </a:lnTo>
                  <a:lnTo>
                    <a:pt x="61735" y="82359"/>
                  </a:lnTo>
                  <a:lnTo>
                    <a:pt x="75866" y="73183"/>
                  </a:lnTo>
                  <a:lnTo>
                    <a:pt x="85401" y="59578"/>
                  </a:lnTo>
                  <a:lnTo>
                    <a:pt x="88900" y="42925"/>
                  </a:lnTo>
                  <a:lnTo>
                    <a:pt x="85401" y="26199"/>
                  </a:lnTo>
                  <a:lnTo>
                    <a:pt x="75866" y="12557"/>
                  </a:lnTo>
                  <a:lnTo>
                    <a:pt x="61735" y="3367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81800" y="2171699"/>
              <a:ext cx="88900" cy="85725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7134225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64" y="3367"/>
                  </a:lnTo>
                  <a:lnTo>
                    <a:pt x="13033" y="12557"/>
                  </a:lnTo>
                  <a:lnTo>
                    <a:pt x="3498" y="26199"/>
                  </a:lnTo>
                  <a:lnTo>
                    <a:pt x="0" y="42925"/>
                  </a:lnTo>
                  <a:lnTo>
                    <a:pt x="3498" y="59578"/>
                  </a:lnTo>
                  <a:lnTo>
                    <a:pt x="13033" y="73183"/>
                  </a:lnTo>
                  <a:lnTo>
                    <a:pt x="27164" y="82359"/>
                  </a:lnTo>
                  <a:lnTo>
                    <a:pt x="44450" y="85725"/>
                  </a:lnTo>
                  <a:lnTo>
                    <a:pt x="61735" y="82359"/>
                  </a:lnTo>
                  <a:lnTo>
                    <a:pt x="75866" y="73183"/>
                  </a:lnTo>
                  <a:lnTo>
                    <a:pt x="85401" y="59578"/>
                  </a:lnTo>
                  <a:lnTo>
                    <a:pt x="88900" y="42925"/>
                  </a:lnTo>
                  <a:lnTo>
                    <a:pt x="85401" y="26199"/>
                  </a:lnTo>
                  <a:lnTo>
                    <a:pt x="75866" y="12557"/>
                  </a:lnTo>
                  <a:lnTo>
                    <a:pt x="61735" y="3367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20151" y="2171763"/>
              <a:ext cx="88900" cy="84137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8320151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824851" y="2171763"/>
              <a:ext cx="87312" cy="84137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7824851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20075" y="2171763"/>
              <a:ext cx="87313" cy="84137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8220075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20075" y="2171763"/>
              <a:ext cx="87313" cy="84137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8220075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082026" y="2171763"/>
              <a:ext cx="87312" cy="84137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8082026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528050" y="2171763"/>
              <a:ext cx="87313" cy="84137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8528050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945501" y="2171763"/>
              <a:ext cx="88900" cy="84137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7945501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6" name="object 19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439150" y="2171763"/>
              <a:ext cx="88900" cy="84137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8439150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0" y="85725"/>
                  </a:moveTo>
                  <a:lnTo>
                    <a:pt x="88900" y="85725"/>
                  </a:lnTo>
                  <a:lnTo>
                    <a:pt x="88900" y="0"/>
                  </a:lnTo>
                  <a:lnTo>
                    <a:pt x="0" y="0"/>
                  </a:lnTo>
                  <a:lnTo>
                    <a:pt x="0" y="85725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7354951" y="2171699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44450" y="0"/>
                  </a:moveTo>
                  <a:lnTo>
                    <a:pt x="27110" y="3367"/>
                  </a:lnTo>
                  <a:lnTo>
                    <a:pt x="12985" y="12557"/>
                  </a:lnTo>
                  <a:lnTo>
                    <a:pt x="3480" y="26199"/>
                  </a:lnTo>
                  <a:lnTo>
                    <a:pt x="0" y="42925"/>
                  </a:lnTo>
                  <a:lnTo>
                    <a:pt x="3480" y="59578"/>
                  </a:lnTo>
                  <a:lnTo>
                    <a:pt x="12985" y="73183"/>
                  </a:lnTo>
                  <a:lnTo>
                    <a:pt x="27110" y="82359"/>
                  </a:lnTo>
                  <a:lnTo>
                    <a:pt x="44450" y="85725"/>
                  </a:lnTo>
                  <a:lnTo>
                    <a:pt x="61735" y="82359"/>
                  </a:lnTo>
                  <a:lnTo>
                    <a:pt x="75866" y="73183"/>
                  </a:lnTo>
                  <a:lnTo>
                    <a:pt x="85401" y="59578"/>
                  </a:lnTo>
                  <a:lnTo>
                    <a:pt x="88900" y="42925"/>
                  </a:lnTo>
                  <a:lnTo>
                    <a:pt x="85401" y="26199"/>
                  </a:lnTo>
                  <a:lnTo>
                    <a:pt x="75866" y="12557"/>
                  </a:lnTo>
                  <a:lnTo>
                    <a:pt x="61735" y="3367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07175" y="2171699"/>
              <a:ext cx="88900" cy="85725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6907276" y="2171699"/>
              <a:ext cx="536575" cy="85725"/>
            </a:xfrm>
            <a:custGeom>
              <a:avLst/>
              <a:gdLst/>
              <a:ahLst/>
              <a:cxnLst/>
              <a:rect l="l" t="t" r="r" b="b"/>
              <a:pathLst>
                <a:path w="536575" h="85725">
                  <a:moveTo>
                    <a:pt x="88900" y="42926"/>
                  </a:moveTo>
                  <a:lnTo>
                    <a:pt x="85394" y="26200"/>
                  </a:lnTo>
                  <a:lnTo>
                    <a:pt x="75857" y="12560"/>
                  </a:lnTo>
                  <a:lnTo>
                    <a:pt x="61734" y="3378"/>
                  </a:lnTo>
                  <a:lnTo>
                    <a:pt x="44450" y="0"/>
                  </a:lnTo>
                  <a:lnTo>
                    <a:pt x="27101" y="3378"/>
                  </a:lnTo>
                  <a:lnTo>
                    <a:pt x="12979" y="12560"/>
                  </a:lnTo>
                  <a:lnTo>
                    <a:pt x="3479" y="26200"/>
                  </a:lnTo>
                  <a:lnTo>
                    <a:pt x="0" y="42926"/>
                  </a:lnTo>
                  <a:lnTo>
                    <a:pt x="3479" y="59588"/>
                  </a:lnTo>
                  <a:lnTo>
                    <a:pt x="12979" y="73190"/>
                  </a:lnTo>
                  <a:lnTo>
                    <a:pt x="27101" y="82372"/>
                  </a:lnTo>
                  <a:lnTo>
                    <a:pt x="44450" y="85725"/>
                  </a:lnTo>
                  <a:lnTo>
                    <a:pt x="61734" y="82372"/>
                  </a:lnTo>
                  <a:lnTo>
                    <a:pt x="75857" y="73190"/>
                  </a:lnTo>
                  <a:lnTo>
                    <a:pt x="85394" y="59588"/>
                  </a:lnTo>
                  <a:lnTo>
                    <a:pt x="88900" y="42926"/>
                  </a:lnTo>
                  <a:close/>
                </a:path>
                <a:path w="536575" h="85725">
                  <a:moveTo>
                    <a:pt x="184150" y="42926"/>
                  </a:moveTo>
                  <a:lnTo>
                    <a:pt x="180644" y="26200"/>
                  </a:lnTo>
                  <a:lnTo>
                    <a:pt x="171107" y="12560"/>
                  </a:lnTo>
                  <a:lnTo>
                    <a:pt x="156984" y="3378"/>
                  </a:lnTo>
                  <a:lnTo>
                    <a:pt x="139700" y="0"/>
                  </a:lnTo>
                  <a:lnTo>
                    <a:pt x="122351" y="3378"/>
                  </a:lnTo>
                  <a:lnTo>
                    <a:pt x="108229" y="12560"/>
                  </a:lnTo>
                  <a:lnTo>
                    <a:pt x="98729" y="26200"/>
                  </a:lnTo>
                  <a:lnTo>
                    <a:pt x="95250" y="42926"/>
                  </a:lnTo>
                  <a:lnTo>
                    <a:pt x="98729" y="59588"/>
                  </a:lnTo>
                  <a:lnTo>
                    <a:pt x="108229" y="73190"/>
                  </a:lnTo>
                  <a:lnTo>
                    <a:pt x="122351" y="82372"/>
                  </a:lnTo>
                  <a:lnTo>
                    <a:pt x="139700" y="85725"/>
                  </a:lnTo>
                  <a:lnTo>
                    <a:pt x="156984" y="82372"/>
                  </a:lnTo>
                  <a:lnTo>
                    <a:pt x="171107" y="73190"/>
                  </a:lnTo>
                  <a:lnTo>
                    <a:pt x="180644" y="59588"/>
                  </a:lnTo>
                  <a:lnTo>
                    <a:pt x="184150" y="42926"/>
                  </a:lnTo>
                  <a:close/>
                </a:path>
                <a:path w="536575" h="85725">
                  <a:moveTo>
                    <a:pt x="315849" y="42926"/>
                  </a:moveTo>
                  <a:lnTo>
                    <a:pt x="312343" y="26200"/>
                  </a:lnTo>
                  <a:lnTo>
                    <a:pt x="302806" y="12560"/>
                  </a:lnTo>
                  <a:lnTo>
                    <a:pt x="288683" y="3378"/>
                  </a:lnTo>
                  <a:lnTo>
                    <a:pt x="271399" y="0"/>
                  </a:lnTo>
                  <a:lnTo>
                    <a:pt x="254101" y="3378"/>
                  </a:lnTo>
                  <a:lnTo>
                    <a:pt x="239979" y="12560"/>
                  </a:lnTo>
                  <a:lnTo>
                    <a:pt x="230441" y="26200"/>
                  </a:lnTo>
                  <a:lnTo>
                    <a:pt x="226949" y="42926"/>
                  </a:lnTo>
                  <a:lnTo>
                    <a:pt x="230441" y="59588"/>
                  </a:lnTo>
                  <a:lnTo>
                    <a:pt x="239979" y="73190"/>
                  </a:lnTo>
                  <a:lnTo>
                    <a:pt x="254101" y="82372"/>
                  </a:lnTo>
                  <a:lnTo>
                    <a:pt x="271399" y="85725"/>
                  </a:lnTo>
                  <a:lnTo>
                    <a:pt x="288683" y="82372"/>
                  </a:lnTo>
                  <a:lnTo>
                    <a:pt x="302806" y="73190"/>
                  </a:lnTo>
                  <a:lnTo>
                    <a:pt x="312343" y="59588"/>
                  </a:lnTo>
                  <a:lnTo>
                    <a:pt x="315849" y="42926"/>
                  </a:lnTo>
                  <a:close/>
                </a:path>
                <a:path w="536575" h="85725">
                  <a:moveTo>
                    <a:pt x="414274" y="42926"/>
                  </a:moveTo>
                  <a:lnTo>
                    <a:pt x="410768" y="26200"/>
                  </a:lnTo>
                  <a:lnTo>
                    <a:pt x="401231" y="12560"/>
                  </a:lnTo>
                  <a:lnTo>
                    <a:pt x="387108" y="3378"/>
                  </a:lnTo>
                  <a:lnTo>
                    <a:pt x="369824" y="0"/>
                  </a:lnTo>
                  <a:lnTo>
                    <a:pt x="352526" y="3378"/>
                  </a:lnTo>
                  <a:lnTo>
                    <a:pt x="338404" y="12560"/>
                  </a:lnTo>
                  <a:lnTo>
                    <a:pt x="328866" y="26200"/>
                  </a:lnTo>
                  <a:lnTo>
                    <a:pt x="325374" y="42926"/>
                  </a:lnTo>
                  <a:lnTo>
                    <a:pt x="328866" y="59588"/>
                  </a:lnTo>
                  <a:lnTo>
                    <a:pt x="338404" y="73190"/>
                  </a:lnTo>
                  <a:lnTo>
                    <a:pt x="352526" y="82372"/>
                  </a:lnTo>
                  <a:lnTo>
                    <a:pt x="369824" y="85725"/>
                  </a:lnTo>
                  <a:lnTo>
                    <a:pt x="387108" y="82372"/>
                  </a:lnTo>
                  <a:lnTo>
                    <a:pt x="401231" y="73190"/>
                  </a:lnTo>
                  <a:lnTo>
                    <a:pt x="410768" y="59588"/>
                  </a:lnTo>
                  <a:lnTo>
                    <a:pt x="414274" y="42926"/>
                  </a:lnTo>
                  <a:close/>
                </a:path>
                <a:path w="536575" h="85725">
                  <a:moveTo>
                    <a:pt x="536575" y="42926"/>
                  </a:moveTo>
                  <a:lnTo>
                    <a:pt x="533069" y="26200"/>
                  </a:lnTo>
                  <a:lnTo>
                    <a:pt x="523532" y="12560"/>
                  </a:lnTo>
                  <a:lnTo>
                    <a:pt x="509409" y="3378"/>
                  </a:lnTo>
                  <a:lnTo>
                    <a:pt x="492125" y="0"/>
                  </a:lnTo>
                  <a:lnTo>
                    <a:pt x="474776" y="3378"/>
                  </a:lnTo>
                  <a:lnTo>
                    <a:pt x="460654" y="12560"/>
                  </a:lnTo>
                  <a:lnTo>
                    <a:pt x="451154" y="26200"/>
                  </a:lnTo>
                  <a:lnTo>
                    <a:pt x="447675" y="42926"/>
                  </a:lnTo>
                  <a:lnTo>
                    <a:pt x="451154" y="59588"/>
                  </a:lnTo>
                  <a:lnTo>
                    <a:pt x="460654" y="73190"/>
                  </a:lnTo>
                  <a:lnTo>
                    <a:pt x="474776" y="82372"/>
                  </a:lnTo>
                  <a:lnTo>
                    <a:pt x="492125" y="85725"/>
                  </a:lnTo>
                  <a:lnTo>
                    <a:pt x="509409" y="82372"/>
                  </a:lnTo>
                  <a:lnTo>
                    <a:pt x="523532" y="73190"/>
                  </a:lnTo>
                  <a:lnTo>
                    <a:pt x="533069" y="59588"/>
                  </a:lnTo>
                  <a:lnTo>
                    <a:pt x="536575" y="429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7613650" y="2106675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w="0" h="327025">
                  <a:moveTo>
                    <a:pt x="0" y="0"/>
                  </a:moveTo>
                  <a:lnTo>
                    <a:pt x="0" y="327025"/>
                  </a:lnTo>
                </a:path>
              </a:pathLst>
            </a:custGeom>
            <a:ln w="158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708525" y="2051113"/>
              <a:ext cx="1168400" cy="792162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7647051" y="2141537"/>
              <a:ext cx="143510" cy="138430"/>
            </a:xfrm>
            <a:custGeom>
              <a:avLst/>
              <a:gdLst/>
              <a:ahLst/>
              <a:cxnLst/>
              <a:rect l="l" t="t" r="r" b="b"/>
              <a:pathLst>
                <a:path w="143509" h="138430">
                  <a:moveTo>
                    <a:pt x="0" y="138112"/>
                  </a:moveTo>
                  <a:lnTo>
                    <a:pt x="143446" y="138112"/>
                  </a:lnTo>
                  <a:lnTo>
                    <a:pt x="143446" y="0"/>
                  </a:lnTo>
                  <a:lnTo>
                    <a:pt x="0" y="0"/>
                  </a:lnTo>
                  <a:lnTo>
                    <a:pt x="0" y="138112"/>
                  </a:lnTo>
                  <a:close/>
                </a:path>
              </a:pathLst>
            </a:custGeom>
            <a:ln w="3175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7647051" y="2141537"/>
              <a:ext cx="146050" cy="138430"/>
            </a:xfrm>
            <a:custGeom>
              <a:avLst/>
              <a:gdLst/>
              <a:ahLst/>
              <a:cxnLst/>
              <a:rect l="l" t="t" r="r" b="b"/>
              <a:pathLst>
                <a:path w="146050" h="138430">
                  <a:moveTo>
                    <a:pt x="146050" y="0"/>
                  </a:moveTo>
                  <a:lnTo>
                    <a:pt x="0" y="0"/>
                  </a:lnTo>
                  <a:lnTo>
                    <a:pt x="0" y="138112"/>
                  </a:lnTo>
                  <a:lnTo>
                    <a:pt x="146050" y="138112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7647051" y="2141537"/>
              <a:ext cx="146050" cy="138430"/>
            </a:xfrm>
            <a:custGeom>
              <a:avLst/>
              <a:gdLst/>
              <a:ahLst/>
              <a:cxnLst/>
              <a:rect l="l" t="t" r="r" b="b"/>
              <a:pathLst>
                <a:path w="146050" h="138430">
                  <a:moveTo>
                    <a:pt x="0" y="138112"/>
                  </a:moveTo>
                  <a:lnTo>
                    <a:pt x="146050" y="138112"/>
                  </a:lnTo>
                  <a:lnTo>
                    <a:pt x="146050" y="0"/>
                  </a:lnTo>
                  <a:lnTo>
                    <a:pt x="0" y="0"/>
                  </a:lnTo>
                  <a:lnTo>
                    <a:pt x="0" y="138112"/>
                  </a:lnTo>
                  <a:close/>
                </a:path>
              </a:pathLst>
            </a:custGeom>
            <a:ln w="3175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4803775" y="1716023"/>
              <a:ext cx="1035050" cy="441325"/>
            </a:xfrm>
            <a:custGeom>
              <a:avLst/>
              <a:gdLst/>
              <a:ahLst/>
              <a:cxnLst/>
              <a:rect l="l" t="t" r="r" b="b"/>
              <a:pathLst>
                <a:path w="1035050" h="441325">
                  <a:moveTo>
                    <a:pt x="76200" y="365125"/>
                  </a:moveTo>
                  <a:lnTo>
                    <a:pt x="44450" y="386295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386295"/>
                  </a:lnTo>
                  <a:lnTo>
                    <a:pt x="0" y="365125"/>
                  </a:lnTo>
                  <a:lnTo>
                    <a:pt x="38100" y="441325"/>
                  </a:lnTo>
                  <a:lnTo>
                    <a:pt x="63500" y="390525"/>
                  </a:lnTo>
                  <a:lnTo>
                    <a:pt x="76200" y="365125"/>
                  </a:lnTo>
                  <a:close/>
                </a:path>
                <a:path w="1035050" h="441325">
                  <a:moveTo>
                    <a:pt x="1035050" y="279400"/>
                  </a:moveTo>
                  <a:lnTo>
                    <a:pt x="1003300" y="300570"/>
                  </a:lnTo>
                  <a:lnTo>
                    <a:pt x="1003300" y="6350"/>
                  </a:lnTo>
                  <a:lnTo>
                    <a:pt x="990600" y="6350"/>
                  </a:lnTo>
                  <a:lnTo>
                    <a:pt x="990600" y="300570"/>
                  </a:lnTo>
                  <a:lnTo>
                    <a:pt x="958850" y="279400"/>
                  </a:lnTo>
                  <a:lnTo>
                    <a:pt x="996950" y="355600"/>
                  </a:lnTo>
                  <a:lnTo>
                    <a:pt x="1022350" y="304800"/>
                  </a:lnTo>
                  <a:lnTo>
                    <a:pt x="1035050" y="279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059301" y="2849498"/>
              <a:ext cx="1905000" cy="88265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4829175" y="1582928"/>
            <a:ext cx="1037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7825" algn="l"/>
                <a:tab pos="1024255" algn="l"/>
              </a:tabLst>
            </a:pPr>
            <a:r>
              <a:rPr dirty="0" u="sng" sz="1600" spc="-5" b="1">
                <a:solidFill>
                  <a:srgbClr val="33CC3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5" b="1">
                <a:solidFill>
                  <a:srgbClr val="33CC3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sz="1600" spc="-135" b="1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33CC33"/>
                </a:solidFill>
                <a:latin typeface="Arial"/>
                <a:cs typeface="Arial"/>
              </a:rPr>
              <a:t>6 </a:t>
            </a:r>
            <a:r>
              <a:rPr dirty="0" sz="1600" spc="-155" b="1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dirty="0" u="sng" sz="1600" spc="-5" b="1">
                <a:solidFill>
                  <a:srgbClr val="33CC3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solidFill>
                  <a:srgbClr val="33CC3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09" name="object 209"/>
          <p:cNvGrpSpPr/>
          <p:nvPr/>
        </p:nvGrpSpPr>
        <p:grpSpPr>
          <a:xfrm>
            <a:off x="5415279" y="3084448"/>
            <a:ext cx="431800" cy="728980"/>
            <a:chOff x="5415279" y="3084448"/>
            <a:chExt cx="431800" cy="728980"/>
          </a:xfrm>
        </p:grpSpPr>
        <p:sp>
          <p:nvSpPr>
            <p:cNvPr id="210" name="object 210"/>
            <p:cNvSpPr/>
            <p:nvPr/>
          </p:nvSpPr>
          <p:spPr>
            <a:xfrm>
              <a:off x="5415280" y="3084448"/>
              <a:ext cx="431800" cy="669925"/>
            </a:xfrm>
            <a:custGeom>
              <a:avLst/>
              <a:gdLst/>
              <a:ahLst/>
              <a:cxnLst/>
              <a:rect l="l" t="t" r="r" b="b"/>
              <a:pathLst>
                <a:path w="431800" h="669925">
                  <a:moveTo>
                    <a:pt x="50800" y="218948"/>
                  </a:moveTo>
                  <a:lnTo>
                    <a:pt x="37934" y="193675"/>
                  </a:lnTo>
                  <a:lnTo>
                    <a:pt x="25323" y="168884"/>
                  </a:lnTo>
                  <a:lnTo>
                    <a:pt x="25323" y="193738"/>
                  </a:lnTo>
                  <a:lnTo>
                    <a:pt x="25323" y="168884"/>
                  </a:lnTo>
                  <a:lnTo>
                    <a:pt x="25019" y="168275"/>
                  </a:lnTo>
                  <a:lnTo>
                    <a:pt x="0" y="219329"/>
                  </a:lnTo>
                  <a:lnTo>
                    <a:pt x="18961" y="200088"/>
                  </a:lnTo>
                  <a:lnTo>
                    <a:pt x="19075" y="219329"/>
                  </a:lnTo>
                  <a:lnTo>
                    <a:pt x="21844" y="657352"/>
                  </a:lnTo>
                  <a:lnTo>
                    <a:pt x="34544" y="657225"/>
                  </a:lnTo>
                  <a:lnTo>
                    <a:pt x="31661" y="200012"/>
                  </a:lnTo>
                  <a:lnTo>
                    <a:pt x="31623" y="193675"/>
                  </a:lnTo>
                  <a:lnTo>
                    <a:pt x="31737" y="200088"/>
                  </a:lnTo>
                  <a:lnTo>
                    <a:pt x="50800" y="218948"/>
                  </a:lnTo>
                  <a:close/>
                </a:path>
                <a:path w="431800" h="669925">
                  <a:moveTo>
                    <a:pt x="431419" y="76200"/>
                  </a:moveTo>
                  <a:lnTo>
                    <a:pt x="418719" y="50800"/>
                  </a:lnTo>
                  <a:lnTo>
                    <a:pt x="393319" y="0"/>
                  </a:lnTo>
                  <a:lnTo>
                    <a:pt x="355219" y="76200"/>
                  </a:lnTo>
                  <a:lnTo>
                    <a:pt x="386969" y="55041"/>
                  </a:lnTo>
                  <a:lnTo>
                    <a:pt x="386969" y="669925"/>
                  </a:lnTo>
                  <a:lnTo>
                    <a:pt x="399669" y="669925"/>
                  </a:lnTo>
                  <a:lnTo>
                    <a:pt x="399669" y="55041"/>
                  </a:lnTo>
                  <a:lnTo>
                    <a:pt x="431419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5446775" y="3722750"/>
              <a:ext cx="358775" cy="0"/>
            </a:xfrm>
            <a:custGeom>
              <a:avLst/>
              <a:gdLst/>
              <a:ahLst/>
              <a:cxnLst/>
              <a:rect l="l" t="t" r="r" b="b"/>
              <a:pathLst>
                <a:path w="358775" h="0">
                  <a:moveTo>
                    <a:pt x="0" y="0"/>
                  </a:moveTo>
                  <a:lnTo>
                    <a:pt x="68199" y="0"/>
                  </a:lnTo>
                </a:path>
                <a:path w="358775" h="0">
                  <a:moveTo>
                    <a:pt x="319024" y="0"/>
                  </a:moveTo>
                  <a:lnTo>
                    <a:pt x="35877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5514974" y="3475037"/>
              <a:ext cx="250825" cy="338455"/>
            </a:xfrm>
            <a:custGeom>
              <a:avLst/>
              <a:gdLst/>
              <a:ahLst/>
              <a:cxnLst/>
              <a:rect l="l" t="t" r="r" b="b"/>
              <a:pathLst>
                <a:path w="250825" h="338454">
                  <a:moveTo>
                    <a:pt x="250825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250825" y="338137"/>
                  </a:lnTo>
                  <a:lnTo>
                    <a:pt x="250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3" name="object 213"/>
          <p:cNvSpPr txBox="1"/>
          <p:nvPr/>
        </p:nvSpPr>
        <p:spPr>
          <a:xfrm>
            <a:off x="5549010" y="3504438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33CC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3395217" y="3425444"/>
            <a:ext cx="5625465" cy="3082290"/>
            <a:chOff x="3395217" y="3425444"/>
            <a:chExt cx="5625465" cy="3082290"/>
          </a:xfrm>
        </p:grpSpPr>
        <p:sp>
          <p:nvSpPr>
            <p:cNvPr id="215" name="object 215"/>
            <p:cNvSpPr/>
            <p:nvPr/>
          </p:nvSpPr>
          <p:spPr>
            <a:xfrm>
              <a:off x="3395217" y="3425444"/>
              <a:ext cx="523240" cy="123189"/>
            </a:xfrm>
            <a:custGeom>
              <a:avLst/>
              <a:gdLst/>
              <a:ahLst/>
              <a:cxnLst/>
              <a:rect l="l" t="t" r="r" b="b"/>
              <a:pathLst>
                <a:path w="523239" h="123189">
                  <a:moveTo>
                    <a:pt x="495548" y="39115"/>
                  </a:moveTo>
                  <a:lnTo>
                    <a:pt x="418084" y="39115"/>
                  </a:lnTo>
                  <a:lnTo>
                    <a:pt x="422021" y="80136"/>
                  </a:lnTo>
                  <a:lnTo>
                    <a:pt x="401490" y="82139"/>
                  </a:lnTo>
                  <a:lnTo>
                    <a:pt x="405511" y="123189"/>
                  </a:lnTo>
                  <a:lnTo>
                    <a:pt x="522732" y="49529"/>
                  </a:lnTo>
                  <a:lnTo>
                    <a:pt x="495548" y="39115"/>
                  </a:lnTo>
                  <a:close/>
                </a:path>
                <a:path w="523239" h="123189">
                  <a:moveTo>
                    <a:pt x="397473" y="41125"/>
                  </a:moveTo>
                  <a:lnTo>
                    <a:pt x="0" y="79882"/>
                  </a:lnTo>
                  <a:lnTo>
                    <a:pt x="4064" y="120903"/>
                  </a:lnTo>
                  <a:lnTo>
                    <a:pt x="401490" y="82139"/>
                  </a:lnTo>
                  <a:lnTo>
                    <a:pt x="397473" y="41125"/>
                  </a:lnTo>
                  <a:close/>
                </a:path>
                <a:path w="523239" h="123189">
                  <a:moveTo>
                    <a:pt x="418084" y="39115"/>
                  </a:moveTo>
                  <a:lnTo>
                    <a:pt x="397473" y="41125"/>
                  </a:lnTo>
                  <a:lnTo>
                    <a:pt x="401490" y="82139"/>
                  </a:lnTo>
                  <a:lnTo>
                    <a:pt x="422021" y="80136"/>
                  </a:lnTo>
                  <a:lnTo>
                    <a:pt x="418084" y="39115"/>
                  </a:lnTo>
                  <a:close/>
                </a:path>
                <a:path w="523239" h="123189">
                  <a:moveTo>
                    <a:pt x="393446" y="0"/>
                  </a:moveTo>
                  <a:lnTo>
                    <a:pt x="397473" y="41125"/>
                  </a:lnTo>
                  <a:lnTo>
                    <a:pt x="418084" y="39115"/>
                  </a:lnTo>
                  <a:lnTo>
                    <a:pt x="495548" y="39115"/>
                  </a:lnTo>
                  <a:lnTo>
                    <a:pt x="39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50407" y="4195572"/>
              <a:ext cx="3334512" cy="2311908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04688" y="4172712"/>
              <a:ext cx="3515867" cy="2266188"/>
            </a:xfrm>
            <a:prstGeom prst="rect">
              <a:avLst/>
            </a:prstGeom>
          </p:spPr>
        </p:pic>
      </p:grpSp>
      <p:sp>
        <p:nvSpPr>
          <p:cNvPr id="218" name="object 218"/>
          <p:cNvSpPr txBox="1"/>
          <p:nvPr/>
        </p:nvSpPr>
        <p:spPr>
          <a:xfrm>
            <a:off x="5627751" y="4121124"/>
            <a:ext cx="3332479" cy="2308860"/>
          </a:xfrm>
          <a:prstGeom prst="rect">
            <a:avLst/>
          </a:prstGeom>
          <a:solidFill>
            <a:srgbClr val="CCFFFF"/>
          </a:solidFill>
        </p:spPr>
        <p:txBody>
          <a:bodyPr wrap="square" lIns="0" tIns="41910" rIns="0" bIns="0" rtlCol="0" vert="horz">
            <a:spAutoFit/>
          </a:bodyPr>
          <a:lstStyle/>
          <a:p>
            <a:pPr algn="just" marL="92075" marR="245745">
              <a:lnSpc>
                <a:spcPct val="100000"/>
              </a:lnSpc>
              <a:spcBef>
                <a:spcPts val="330"/>
              </a:spcBef>
            </a:pPr>
            <a:r>
              <a:rPr dirty="0" sz="1800" spc="-50">
                <a:latin typeface="Verdana"/>
                <a:cs typeface="Verdana"/>
              </a:rPr>
              <a:t>Sup</a:t>
            </a:r>
            <a:r>
              <a:rPr dirty="0" sz="1800" spc="-55">
                <a:latin typeface="Verdana"/>
                <a:cs typeface="Verdana"/>
              </a:rPr>
              <a:t>p</a:t>
            </a:r>
            <a:r>
              <a:rPr dirty="0" sz="1800" spc="-20">
                <a:latin typeface="Verdana"/>
                <a:cs typeface="Verdana"/>
              </a:rPr>
              <a:t>ose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45">
                <a:latin typeface="Verdana"/>
                <a:cs typeface="Verdana"/>
              </a:rPr>
              <a:t>o</a:t>
            </a:r>
            <a:r>
              <a:rPr dirty="0" sz="1800" spc="25">
                <a:latin typeface="Verdana"/>
                <a:cs typeface="Verdana"/>
              </a:rPr>
              <a:t>w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0">
                <a:latin typeface="Verdana"/>
                <a:cs typeface="Verdana"/>
              </a:rPr>
              <a:t>v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225">
                <a:latin typeface="Verdana"/>
                <a:cs typeface="Verdana"/>
              </a:rPr>
              <a:t>r</a:t>
            </a:r>
            <a:r>
              <a:rPr dirty="0" sz="1800" spc="-160">
                <a:latin typeface="Verdana"/>
                <a:cs typeface="Verdana"/>
              </a:rPr>
              <a:t>,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5">
                <a:latin typeface="Verdana"/>
                <a:cs typeface="Verdana"/>
              </a:rPr>
              <a:t>w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80">
                <a:latin typeface="Verdana"/>
                <a:cs typeface="Verdana"/>
              </a:rPr>
              <a:t>dd 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45">
                <a:latin typeface="Verdana"/>
                <a:cs typeface="Verdana"/>
              </a:rPr>
              <a:t>n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45">
                <a:latin typeface="Verdana"/>
                <a:cs typeface="Verdana"/>
              </a:rPr>
              <a:t>n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70" b="1">
                <a:latin typeface="Tahoma"/>
                <a:cs typeface="Tahoma"/>
              </a:rPr>
              <a:t>irrelevant</a:t>
            </a:r>
            <a:r>
              <a:rPr dirty="0" sz="1800" spc="-25" b="1">
                <a:latin typeface="Tahoma"/>
                <a:cs typeface="Tahoma"/>
              </a:rPr>
              <a:t> </a:t>
            </a:r>
            <a:r>
              <a:rPr dirty="0" sz="1800" spc="10">
                <a:latin typeface="Verdana"/>
                <a:cs typeface="Verdana"/>
              </a:rPr>
              <a:t>f</a:t>
            </a:r>
            <a:r>
              <a:rPr dirty="0" sz="1800" spc="5">
                <a:latin typeface="Verdana"/>
                <a:cs typeface="Verdana"/>
              </a:rPr>
              <a:t>e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85">
                <a:latin typeface="Verdana"/>
                <a:cs typeface="Verdana"/>
              </a:rPr>
              <a:t>ure,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for  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30">
                <a:latin typeface="Verdana"/>
                <a:cs typeface="Verdana"/>
              </a:rPr>
              <a:t>x</a:t>
            </a:r>
            <a:r>
              <a:rPr dirty="0" sz="1800" spc="-40">
                <a:latin typeface="Verdana"/>
                <a:cs typeface="Verdana"/>
              </a:rPr>
              <a:t>a</a:t>
            </a:r>
            <a:r>
              <a:rPr dirty="0" sz="1800" spc="-40">
                <a:latin typeface="Verdana"/>
                <a:cs typeface="Verdana"/>
              </a:rPr>
              <a:t>mp</a:t>
            </a:r>
            <a:r>
              <a:rPr dirty="0" sz="1800" spc="-5">
                <a:latin typeface="Verdana"/>
                <a:cs typeface="Verdana"/>
              </a:rPr>
              <a:t>l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75">
                <a:latin typeface="Verdana"/>
                <a:cs typeface="Verdana"/>
              </a:rPr>
              <a:t>s</a:t>
            </a:r>
            <a:r>
              <a:rPr dirty="0" sz="1800" spc="-90">
                <a:latin typeface="Verdana"/>
                <a:cs typeface="Verdana"/>
              </a:rPr>
              <a:t>e</a:t>
            </a:r>
            <a:r>
              <a:rPr dirty="0" sz="1800" spc="70">
                <a:latin typeface="Verdana"/>
                <a:cs typeface="Verdana"/>
              </a:rPr>
              <a:t>c</a:t>
            </a:r>
            <a:r>
              <a:rPr dirty="0" sz="1800" spc="35">
                <a:latin typeface="Verdana"/>
                <a:cs typeface="Verdana"/>
              </a:rPr>
              <a:t>t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05">
                <a:latin typeface="Verdana"/>
                <a:cs typeface="Verdana"/>
              </a:rPr>
              <a:t>mas</a:t>
            </a:r>
            <a:r>
              <a:rPr dirty="0" sz="1800" spc="-90">
                <a:latin typeface="Verdana"/>
                <a:cs typeface="Verdana"/>
              </a:rPr>
              <a:t>s</a:t>
            </a:r>
            <a:r>
              <a:rPr dirty="0" sz="1800" spc="-160"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Verdana"/>
              <a:cs typeface="Verdana"/>
            </a:endParaRPr>
          </a:p>
          <a:p>
            <a:pPr marL="92075" marR="116205">
              <a:lnSpc>
                <a:spcPct val="100000"/>
              </a:lnSpc>
            </a:pPr>
            <a:r>
              <a:rPr dirty="0" sz="1800" spc="-170">
                <a:latin typeface="Verdana"/>
                <a:cs typeface="Verdana"/>
              </a:rPr>
              <a:t>U</a:t>
            </a:r>
            <a:r>
              <a:rPr dirty="0" sz="1800" spc="-250">
                <a:latin typeface="Verdana"/>
                <a:cs typeface="Verdana"/>
              </a:rPr>
              <a:t>s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85">
                <a:latin typeface="Verdana"/>
                <a:cs typeface="Verdana"/>
              </a:rPr>
              <a:t>g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90">
                <a:latin typeface="Verdana"/>
                <a:cs typeface="Verdana"/>
              </a:rPr>
              <a:t>b</a:t>
            </a:r>
            <a:r>
              <a:rPr dirty="0" sz="1800" spc="85">
                <a:latin typeface="Verdana"/>
                <a:cs typeface="Verdana"/>
              </a:rPr>
              <a:t>o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45">
                <a:latin typeface="Verdana"/>
                <a:cs typeface="Verdana"/>
              </a:rPr>
              <a:t>h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5">
                <a:latin typeface="Verdana"/>
                <a:cs typeface="Verdana"/>
              </a:rPr>
              <a:t>nn</a:t>
            </a:r>
            <a:r>
              <a:rPr dirty="0" sz="1800" spc="105">
                <a:latin typeface="Verdana"/>
                <a:cs typeface="Verdana"/>
              </a:rPr>
              <a:t>a  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10">
                <a:latin typeface="Verdana"/>
                <a:cs typeface="Verdana"/>
              </a:rPr>
              <a:t>g</a:t>
            </a:r>
            <a:r>
              <a:rPr dirty="0" sz="1800" spc="-15">
                <a:latin typeface="Verdana"/>
                <a:cs typeface="Verdana"/>
              </a:rPr>
              <a:t>t</a:t>
            </a:r>
            <a:r>
              <a:rPr dirty="0" sz="1800" spc="-45">
                <a:latin typeface="Verdana"/>
                <a:cs typeface="Verdana"/>
              </a:rPr>
              <a:t>h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110">
                <a:latin typeface="Verdana"/>
                <a:cs typeface="Verdana"/>
              </a:rPr>
              <a:t>d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75">
                <a:latin typeface="Verdana"/>
                <a:cs typeface="Verdana"/>
              </a:rPr>
              <a:t>s</a:t>
            </a:r>
            <a:r>
              <a:rPr dirty="0" sz="1800" spc="-90">
                <a:latin typeface="Verdana"/>
                <a:cs typeface="Verdana"/>
              </a:rPr>
              <a:t>e</a:t>
            </a:r>
            <a:r>
              <a:rPr dirty="0" sz="1800" spc="70">
                <a:latin typeface="Verdana"/>
                <a:cs typeface="Verdana"/>
              </a:rPr>
              <a:t>c</a:t>
            </a:r>
            <a:r>
              <a:rPr dirty="0" sz="1800" spc="35">
                <a:latin typeface="Verdana"/>
                <a:cs typeface="Verdana"/>
              </a:rPr>
              <a:t>t</a:t>
            </a:r>
            <a:r>
              <a:rPr dirty="0" sz="1800" spc="-240">
                <a:latin typeface="Verdana"/>
                <a:cs typeface="Verdana"/>
              </a:rPr>
              <a:t>s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85">
                <a:latin typeface="Verdana"/>
                <a:cs typeface="Verdana"/>
              </a:rPr>
              <a:t>mass  </a:t>
            </a:r>
            <a:r>
              <a:rPr dirty="0" sz="1800" spc="-15">
                <a:latin typeface="Verdana"/>
                <a:cs typeface="Verdana"/>
              </a:rPr>
              <a:t>w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45">
                <a:latin typeface="Verdana"/>
                <a:cs typeface="Verdana"/>
              </a:rPr>
              <a:t>h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95">
                <a:latin typeface="Verdana"/>
                <a:cs typeface="Verdana"/>
              </a:rPr>
              <a:t>e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145">
                <a:latin typeface="Verdana"/>
                <a:cs typeface="Verdana"/>
              </a:rPr>
              <a:t>1</a:t>
            </a:r>
            <a:r>
              <a:rPr dirty="0" sz="1800" spc="-220">
                <a:latin typeface="Verdana"/>
                <a:cs typeface="Verdana"/>
              </a:rPr>
              <a:t>-</a:t>
            </a:r>
            <a:r>
              <a:rPr dirty="0" sz="1800" spc="-15">
                <a:latin typeface="Verdana"/>
                <a:cs typeface="Verdana"/>
              </a:rPr>
              <a:t>NN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-55">
                <a:latin typeface="Verdana"/>
                <a:cs typeface="Verdana"/>
              </a:rPr>
              <a:t>gor</a:t>
            </a:r>
            <a:r>
              <a:rPr dirty="0" sz="1800" spc="-15">
                <a:latin typeface="Verdana"/>
                <a:cs typeface="Verdana"/>
              </a:rPr>
              <a:t>i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-65">
                <a:latin typeface="Verdana"/>
                <a:cs typeface="Verdana"/>
              </a:rPr>
              <a:t>m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15">
                <a:latin typeface="Verdana"/>
                <a:cs typeface="Verdana"/>
              </a:rPr>
              <a:t>w</a:t>
            </a:r>
            <a:r>
              <a:rPr dirty="0" sz="1800" spc="70">
                <a:latin typeface="Verdana"/>
                <a:cs typeface="Verdana"/>
              </a:rPr>
              <a:t>e  </a:t>
            </a:r>
            <a:r>
              <a:rPr dirty="0" sz="1800" spc="25">
                <a:latin typeface="Verdana"/>
                <a:cs typeface="Verdana"/>
              </a:rPr>
              <a:t>get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the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wrong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classification!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19" name="object 219"/>
          <p:cNvGrpSpPr/>
          <p:nvPr/>
        </p:nvGrpSpPr>
        <p:grpSpPr>
          <a:xfrm>
            <a:off x="4110037" y="4710048"/>
            <a:ext cx="417830" cy="1534160"/>
            <a:chOff x="4110037" y="4710048"/>
            <a:chExt cx="417830" cy="1534160"/>
          </a:xfrm>
        </p:grpSpPr>
        <p:sp>
          <p:nvSpPr>
            <p:cNvPr id="220" name="object 220"/>
            <p:cNvSpPr/>
            <p:nvPr/>
          </p:nvSpPr>
          <p:spPr>
            <a:xfrm>
              <a:off x="4127500" y="4803774"/>
              <a:ext cx="338455" cy="1422400"/>
            </a:xfrm>
            <a:custGeom>
              <a:avLst/>
              <a:gdLst/>
              <a:ahLst/>
              <a:cxnLst/>
              <a:rect l="l" t="t" r="r" b="b"/>
              <a:pathLst>
                <a:path w="338454" h="1422400">
                  <a:moveTo>
                    <a:pt x="0" y="1422400"/>
                  </a:moveTo>
                  <a:lnTo>
                    <a:pt x="273050" y="1317625"/>
                  </a:lnTo>
                </a:path>
                <a:path w="338454" h="1422400">
                  <a:moveTo>
                    <a:pt x="155575" y="0"/>
                  </a:moveTo>
                  <a:lnTo>
                    <a:pt x="338200" y="57150"/>
                  </a:lnTo>
                </a:path>
              </a:pathLst>
            </a:custGeom>
            <a:ln w="34925">
              <a:solidFill>
                <a:srgbClr val="33CCC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4379975" y="6046787"/>
              <a:ext cx="143510" cy="138430"/>
            </a:xfrm>
            <a:custGeom>
              <a:avLst/>
              <a:gdLst/>
              <a:ahLst/>
              <a:cxnLst/>
              <a:rect l="l" t="t" r="r" b="b"/>
              <a:pathLst>
                <a:path w="143510" h="138429">
                  <a:moveTo>
                    <a:pt x="0" y="138112"/>
                  </a:moveTo>
                  <a:lnTo>
                    <a:pt x="143446" y="138112"/>
                  </a:lnTo>
                  <a:lnTo>
                    <a:pt x="143446" y="0"/>
                  </a:lnTo>
                  <a:lnTo>
                    <a:pt x="0" y="0"/>
                  </a:lnTo>
                  <a:lnTo>
                    <a:pt x="0" y="138112"/>
                  </a:lnTo>
                  <a:close/>
                </a:path>
              </a:pathLst>
            </a:custGeom>
            <a:ln w="3175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4379975" y="6046787"/>
              <a:ext cx="146050" cy="138430"/>
            </a:xfrm>
            <a:custGeom>
              <a:avLst/>
              <a:gdLst/>
              <a:ahLst/>
              <a:cxnLst/>
              <a:rect l="l" t="t" r="r" b="b"/>
              <a:pathLst>
                <a:path w="146050" h="138429">
                  <a:moveTo>
                    <a:pt x="146050" y="0"/>
                  </a:moveTo>
                  <a:lnTo>
                    <a:pt x="0" y="0"/>
                  </a:lnTo>
                  <a:lnTo>
                    <a:pt x="0" y="138112"/>
                  </a:lnTo>
                  <a:lnTo>
                    <a:pt x="146050" y="138112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4379975" y="6046787"/>
              <a:ext cx="146050" cy="138430"/>
            </a:xfrm>
            <a:custGeom>
              <a:avLst/>
              <a:gdLst/>
              <a:ahLst/>
              <a:cxnLst/>
              <a:rect l="l" t="t" r="r" b="b"/>
              <a:pathLst>
                <a:path w="146050" h="138429">
                  <a:moveTo>
                    <a:pt x="0" y="138112"/>
                  </a:moveTo>
                  <a:lnTo>
                    <a:pt x="146050" y="138112"/>
                  </a:lnTo>
                  <a:lnTo>
                    <a:pt x="146050" y="0"/>
                  </a:lnTo>
                  <a:lnTo>
                    <a:pt x="0" y="0"/>
                  </a:lnTo>
                  <a:lnTo>
                    <a:pt x="0" y="138112"/>
                  </a:lnTo>
                  <a:close/>
                </a:path>
              </a:pathLst>
            </a:custGeom>
            <a:ln w="3175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4152900" y="4710048"/>
              <a:ext cx="146050" cy="141605"/>
            </a:xfrm>
            <a:custGeom>
              <a:avLst/>
              <a:gdLst/>
              <a:ahLst/>
              <a:cxnLst/>
              <a:rect l="l" t="t" r="r" b="b"/>
              <a:pathLst>
                <a:path w="146050" h="141604">
                  <a:moveTo>
                    <a:pt x="73025" y="0"/>
                  </a:moveTo>
                  <a:lnTo>
                    <a:pt x="44576" y="5570"/>
                  </a:lnTo>
                  <a:lnTo>
                    <a:pt x="21367" y="20748"/>
                  </a:lnTo>
                  <a:lnTo>
                    <a:pt x="5730" y="43237"/>
                  </a:lnTo>
                  <a:lnTo>
                    <a:pt x="0" y="70738"/>
                  </a:lnTo>
                  <a:lnTo>
                    <a:pt x="5730" y="98220"/>
                  </a:lnTo>
                  <a:lnTo>
                    <a:pt x="21367" y="120665"/>
                  </a:lnTo>
                  <a:lnTo>
                    <a:pt x="44576" y="135800"/>
                  </a:lnTo>
                  <a:lnTo>
                    <a:pt x="73025" y="141350"/>
                  </a:lnTo>
                  <a:lnTo>
                    <a:pt x="101473" y="135800"/>
                  </a:lnTo>
                  <a:lnTo>
                    <a:pt x="124682" y="120665"/>
                  </a:lnTo>
                  <a:lnTo>
                    <a:pt x="140319" y="98220"/>
                  </a:lnTo>
                  <a:lnTo>
                    <a:pt x="146050" y="70738"/>
                  </a:lnTo>
                  <a:lnTo>
                    <a:pt x="140319" y="43237"/>
                  </a:lnTo>
                  <a:lnTo>
                    <a:pt x="124682" y="20748"/>
                  </a:lnTo>
                  <a:lnTo>
                    <a:pt x="101473" y="5570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52851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5"/>
              <a:t>Alg</a:t>
            </a:r>
            <a:r>
              <a:rPr dirty="0" sz="4000" spc="-10"/>
              <a:t>u</a:t>
            </a:r>
            <a:r>
              <a:rPr dirty="0" sz="4000" spc="114"/>
              <a:t>m</a:t>
            </a:r>
            <a:r>
              <a:rPr dirty="0" sz="4000" spc="55"/>
              <a:t>a</a:t>
            </a:r>
            <a:r>
              <a:rPr dirty="0" sz="4000" spc="-535"/>
              <a:t>s</a:t>
            </a:r>
            <a:r>
              <a:rPr dirty="0" sz="4000" spc="-280"/>
              <a:t> </a:t>
            </a:r>
            <a:r>
              <a:rPr dirty="0" sz="4000" spc="-120"/>
              <a:t>ferr</a:t>
            </a:r>
            <a:r>
              <a:rPr dirty="0" sz="4000" spc="-175"/>
              <a:t>a</a:t>
            </a:r>
            <a:r>
              <a:rPr dirty="0" sz="4000" spc="45"/>
              <a:t>m</a:t>
            </a:r>
            <a:r>
              <a:rPr dirty="0" sz="4000" spc="10"/>
              <a:t>e</a:t>
            </a:r>
            <a:r>
              <a:rPr dirty="0" sz="4000" spc="-130"/>
              <a:t>ntas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467537" y="1772856"/>
            <a:ext cx="2448560" cy="3976370"/>
            <a:chOff x="467537" y="1772856"/>
            <a:chExt cx="2448560" cy="39763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573" y="1772856"/>
              <a:ext cx="1866138" cy="9451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37" y="3068993"/>
              <a:ext cx="2448179" cy="11061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774" y="5085181"/>
              <a:ext cx="2168016" cy="66367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79014" y="1801748"/>
            <a:ext cx="465772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Verdana"/>
                <a:cs typeface="Verdana"/>
              </a:rPr>
              <a:t>“Weka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80">
                <a:latin typeface="Verdana"/>
                <a:cs typeface="Verdana"/>
              </a:rPr>
              <a:t>is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145">
                <a:latin typeface="Verdana"/>
                <a:cs typeface="Verdana"/>
              </a:rPr>
              <a:t>a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15">
                <a:latin typeface="Verdana"/>
                <a:cs typeface="Verdana"/>
              </a:rPr>
              <a:t>collection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5">
                <a:latin typeface="Verdana"/>
                <a:cs typeface="Verdana"/>
              </a:rPr>
              <a:t>of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25">
                <a:latin typeface="Verdana"/>
                <a:cs typeface="Verdana"/>
              </a:rPr>
              <a:t>machine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learning </a:t>
            </a:r>
            <a:r>
              <a:rPr dirty="0" sz="1800" spc="-615">
                <a:latin typeface="Verdana"/>
                <a:cs typeface="Verdana"/>
              </a:rPr>
              <a:t> 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125">
                <a:latin typeface="Verdana"/>
                <a:cs typeface="Verdana"/>
              </a:rPr>
              <a:t>l</a:t>
            </a:r>
            <a:r>
              <a:rPr dirty="0" sz="1800" spc="-55">
                <a:latin typeface="Verdana"/>
                <a:cs typeface="Verdana"/>
              </a:rPr>
              <a:t>gor</a:t>
            </a:r>
            <a:r>
              <a:rPr dirty="0" sz="1800" spc="-15">
                <a:latin typeface="Verdana"/>
                <a:cs typeface="Verdana"/>
              </a:rPr>
              <a:t>i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-55">
                <a:latin typeface="Verdana"/>
                <a:cs typeface="Verdana"/>
              </a:rPr>
              <a:t>h</a:t>
            </a:r>
            <a:r>
              <a:rPr dirty="0" sz="1800" spc="-155">
                <a:latin typeface="Verdana"/>
                <a:cs typeface="Verdana"/>
              </a:rPr>
              <a:t>ms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for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55">
                <a:latin typeface="Verdana"/>
                <a:cs typeface="Verdana"/>
              </a:rPr>
              <a:t>da</a:t>
            </a:r>
            <a:r>
              <a:rPr dirty="0" sz="1800" spc="20">
                <a:latin typeface="Verdana"/>
                <a:cs typeface="Verdana"/>
              </a:rPr>
              <a:t>t</a:t>
            </a:r>
            <a:r>
              <a:rPr dirty="0" sz="1800" spc="145">
                <a:latin typeface="Verdana"/>
                <a:cs typeface="Verdana"/>
              </a:rPr>
              <a:t>a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155">
                <a:latin typeface="Verdana"/>
                <a:cs typeface="Verdana"/>
              </a:rPr>
              <a:t>m</a:t>
            </a:r>
            <a:r>
              <a:rPr dirty="0" sz="1800" spc="-20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85">
                <a:latin typeface="Verdana"/>
                <a:cs typeface="Verdana"/>
              </a:rPr>
              <a:t>g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114">
                <a:latin typeface="Verdana"/>
                <a:cs typeface="Verdana"/>
              </a:rPr>
              <a:t>t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195">
                <a:latin typeface="Verdana"/>
                <a:cs typeface="Verdana"/>
              </a:rPr>
              <a:t>s</a:t>
            </a:r>
            <a:r>
              <a:rPr dirty="0" sz="1800" spc="-225">
                <a:latin typeface="Verdana"/>
                <a:cs typeface="Verdana"/>
              </a:rPr>
              <a:t>k</a:t>
            </a:r>
            <a:r>
              <a:rPr dirty="0" sz="1800" spc="-90">
                <a:latin typeface="Verdana"/>
                <a:cs typeface="Verdana"/>
              </a:rPr>
              <a:t>s”  </a:t>
            </a:r>
            <a:r>
              <a:rPr dirty="0" sz="1800" spc="-35">
                <a:latin typeface="Verdana"/>
                <a:cs typeface="Verdana"/>
                <a:hlinkClick r:id="rId5"/>
              </a:rPr>
              <a:t>http://www.cs.waikato.ac.nz/ml/weka/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82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2995041" y="3242310"/>
            <a:ext cx="514858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30504">
              <a:lnSpc>
                <a:spcPct val="100000"/>
              </a:lnSpc>
              <a:spcBef>
                <a:spcPts val="95"/>
              </a:spcBef>
            </a:pPr>
            <a:r>
              <a:rPr dirty="0" sz="1600" spc="-55">
                <a:latin typeface="Verdana"/>
                <a:cs typeface="Verdana"/>
              </a:rPr>
              <a:t>“The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90">
                <a:latin typeface="Verdana"/>
                <a:cs typeface="Verdana"/>
              </a:rPr>
              <a:t>Apache</a:t>
            </a:r>
            <a:r>
              <a:rPr dirty="0" sz="1600" spc="-140">
                <a:latin typeface="Verdana"/>
                <a:cs typeface="Verdana"/>
              </a:rPr>
              <a:t> </a:t>
            </a:r>
            <a:r>
              <a:rPr dirty="0" sz="1600" spc="20">
                <a:latin typeface="Verdana"/>
                <a:cs typeface="Verdana"/>
              </a:rPr>
              <a:t>Mahout™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50">
                <a:latin typeface="Verdana"/>
                <a:cs typeface="Verdana"/>
              </a:rPr>
              <a:t>project's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35">
                <a:latin typeface="Verdana"/>
                <a:cs typeface="Verdana"/>
              </a:rPr>
              <a:t>goal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170">
                <a:latin typeface="Verdana"/>
                <a:cs typeface="Verdana"/>
              </a:rPr>
              <a:t>is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to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build</a:t>
            </a:r>
            <a:r>
              <a:rPr dirty="0" sz="1600" spc="-130">
                <a:latin typeface="Verdana"/>
                <a:cs typeface="Verdana"/>
              </a:rPr>
              <a:t> </a:t>
            </a:r>
            <a:r>
              <a:rPr dirty="0" sz="1600" spc="125">
                <a:latin typeface="Verdana"/>
                <a:cs typeface="Verdana"/>
              </a:rPr>
              <a:t>a </a:t>
            </a:r>
            <a:r>
              <a:rPr dirty="0" sz="1600" spc="-550">
                <a:latin typeface="Verdana"/>
                <a:cs typeface="Verdana"/>
              </a:rPr>
              <a:t> </a:t>
            </a:r>
            <a:r>
              <a:rPr dirty="0" sz="1600" spc="20">
                <a:latin typeface="Verdana"/>
                <a:cs typeface="Verdana"/>
              </a:rPr>
              <a:t>scalable</a:t>
            </a:r>
            <a:r>
              <a:rPr dirty="0" sz="1600" spc="-175">
                <a:latin typeface="Verdana"/>
                <a:cs typeface="Verdana"/>
              </a:rPr>
              <a:t> </a:t>
            </a:r>
            <a:r>
              <a:rPr dirty="0" sz="1600" spc="20">
                <a:latin typeface="Verdana"/>
                <a:cs typeface="Verdana"/>
              </a:rPr>
              <a:t>machine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35">
                <a:latin typeface="Verdana"/>
                <a:cs typeface="Verdana"/>
              </a:rPr>
              <a:t>learning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85">
                <a:latin typeface="Verdana"/>
                <a:cs typeface="Verdana"/>
              </a:rPr>
              <a:t>library.</a:t>
            </a:r>
            <a:r>
              <a:rPr dirty="0" sz="1600" spc="-14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[…]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40">
                <a:latin typeface="Verdana"/>
                <a:cs typeface="Verdana"/>
              </a:rPr>
              <a:t>Curr</a:t>
            </a:r>
            <a:r>
              <a:rPr dirty="0" sz="1600" spc="-50">
                <a:latin typeface="Verdana"/>
                <a:cs typeface="Verdana"/>
              </a:rPr>
              <a:t>e</a:t>
            </a:r>
            <a:r>
              <a:rPr dirty="0" sz="1600" spc="-80">
                <a:latin typeface="Verdana"/>
                <a:cs typeface="Verdana"/>
              </a:rPr>
              <a:t>n</a:t>
            </a:r>
            <a:r>
              <a:rPr dirty="0" sz="1600" spc="-65">
                <a:latin typeface="Verdana"/>
                <a:cs typeface="Verdana"/>
              </a:rPr>
              <a:t>t</a:t>
            </a:r>
            <a:r>
              <a:rPr dirty="0" sz="1600" spc="-105">
                <a:latin typeface="Verdana"/>
                <a:cs typeface="Verdana"/>
              </a:rPr>
              <a:t>l</a:t>
            </a:r>
            <a:r>
              <a:rPr dirty="0" sz="1600" spc="-95">
                <a:latin typeface="Verdana"/>
                <a:cs typeface="Verdana"/>
              </a:rPr>
              <a:t>y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25">
                <a:latin typeface="Verdana"/>
                <a:cs typeface="Verdana"/>
              </a:rPr>
              <a:t>Mahout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125">
                <a:latin typeface="Verdana"/>
                <a:cs typeface="Verdana"/>
              </a:rPr>
              <a:t>s</a:t>
            </a:r>
            <a:r>
              <a:rPr dirty="0" sz="1600" spc="-145">
                <a:latin typeface="Verdana"/>
                <a:cs typeface="Verdana"/>
              </a:rPr>
              <a:t>u</a:t>
            </a:r>
            <a:r>
              <a:rPr dirty="0" sz="1600" spc="85">
                <a:latin typeface="Verdana"/>
                <a:cs typeface="Verdana"/>
              </a:rPr>
              <a:t>p</a:t>
            </a:r>
            <a:r>
              <a:rPr dirty="0" sz="1600" spc="90">
                <a:latin typeface="Verdana"/>
                <a:cs typeface="Verdana"/>
              </a:rPr>
              <a:t>p</a:t>
            </a:r>
            <a:r>
              <a:rPr dirty="0" sz="1600" spc="-80">
                <a:latin typeface="Verdana"/>
                <a:cs typeface="Verdana"/>
              </a:rPr>
              <a:t>or</a:t>
            </a:r>
            <a:r>
              <a:rPr dirty="0" sz="1600" spc="-80">
                <a:latin typeface="Verdana"/>
                <a:cs typeface="Verdana"/>
              </a:rPr>
              <a:t>t</a:t>
            </a:r>
            <a:r>
              <a:rPr dirty="0" sz="1600" spc="-215">
                <a:latin typeface="Verdana"/>
                <a:cs typeface="Verdana"/>
              </a:rPr>
              <a:t>s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35">
                <a:latin typeface="Verdana"/>
                <a:cs typeface="Verdana"/>
              </a:rPr>
              <a:t>ma</a:t>
            </a:r>
            <a:r>
              <a:rPr dirty="0" sz="1600" spc="-120">
                <a:latin typeface="Verdana"/>
                <a:cs typeface="Verdana"/>
              </a:rPr>
              <a:t>i</a:t>
            </a:r>
            <a:r>
              <a:rPr dirty="0" sz="1600" spc="-114">
                <a:latin typeface="Verdana"/>
                <a:cs typeface="Verdana"/>
              </a:rPr>
              <a:t>n</a:t>
            </a:r>
            <a:r>
              <a:rPr dirty="0" sz="1600" spc="-40">
                <a:latin typeface="Verdana"/>
                <a:cs typeface="Verdana"/>
              </a:rPr>
              <a:t>l</a:t>
            </a:r>
            <a:r>
              <a:rPr dirty="0" sz="1600" spc="-95">
                <a:latin typeface="Verdana"/>
                <a:cs typeface="Verdana"/>
              </a:rPr>
              <a:t>y</a:t>
            </a:r>
            <a:r>
              <a:rPr dirty="0" sz="1600" spc="-140">
                <a:latin typeface="Verdana"/>
                <a:cs typeface="Verdana"/>
              </a:rPr>
              <a:t> </a:t>
            </a:r>
            <a:r>
              <a:rPr dirty="0" sz="1600" spc="-105">
                <a:latin typeface="Verdana"/>
                <a:cs typeface="Verdana"/>
              </a:rPr>
              <a:t>t</a:t>
            </a:r>
            <a:r>
              <a:rPr dirty="0" sz="1600" spc="-55">
                <a:latin typeface="Verdana"/>
                <a:cs typeface="Verdana"/>
              </a:rPr>
              <a:t>hr</a:t>
            </a:r>
            <a:r>
              <a:rPr dirty="0" sz="1600" spc="-70">
                <a:latin typeface="Verdana"/>
                <a:cs typeface="Verdana"/>
              </a:rPr>
              <a:t>e</a:t>
            </a:r>
            <a:r>
              <a:rPr dirty="0" sz="1600" spc="80">
                <a:latin typeface="Verdana"/>
                <a:cs typeface="Verdana"/>
              </a:rPr>
              <a:t>e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-130">
                <a:latin typeface="Verdana"/>
                <a:cs typeface="Verdana"/>
              </a:rPr>
              <a:t>us</a:t>
            </a:r>
            <a:r>
              <a:rPr dirty="0" sz="1600" spc="80">
                <a:latin typeface="Verdana"/>
                <a:cs typeface="Verdana"/>
              </a:rPr>
              <a:t>e</a:t>
            </a:r>
            <a:r>
              <a:rPr dirty="0" sz="1600" spc="-125">
                <a:latin typeface="Verdana"/>
                <a:cs typeface="Verdana"/>
              </a:rPr>
              <a:t> </a:t>
            </a:r>
            <a:r>
              <a:rPr dirty="0" sz="1600" spc="35">
                <a:latin typeface="Verdana"/>
                <a:cs typeface="Verdana"/>
              </a:rPr>
              <a:t>ca</a:t>
            </a:r>
            <a:r>
              <a:rPr dirty="0" sz="1600" spc="40">
                <a:latin typeface="Verdana"/>
                <a:cs typeface="Verdana"/>
              </a:rPr>
              <a:t>s</a:t>
            </a:r>
            <a:r>
              <a:rPr dirty="0" sz="1600" spc="75">
                <a:latin typeface="Verdana"/>
                <a:cs typeface="Verdana"/>
              </a:rPr>
              <a:t>e</a:t>
            </a:r>
            <a:r>
              <a:rPr dirty="0" sz="1600" spc="-220">
                <a:latin typeface="Verdana"/>
                <a:cs typeface="Verdana"/>
              </a:rPr>
              <a:t>s:  </a:t>
            </a:r>
            <a:r>
              <a:rPr dirty="0" sz="1600" spc="-5">
                <a:latin typeface="Verdana"/>
                <a:cs typeface="Verdana"/>
              </a:rPr>
              <a:t>[…]Recommendation,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30">
                <a:latin typeface="Verdana"/>
                <a:cs typeface="Verdana"/>
              </a:rPr>
              <a:t>Classification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55">
                <a:latin typeface="Verdana"/>
                <a:cs typeface="Verdana"/>
              </a:rPr>
              <a:t>and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45">
                <a:latin typeface="Verdana"/>
                <a:cs typeface="Verdana"/>
              </a:rPr>
              <a:t>Clustering” </a:t>
            </a:r>
            <a:r>
              <a:rPr dirty="0" sz="1600" spc="-55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https://mahout.apache.org/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5041" y="5114925"/>
            <a:ext cx="37344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Verdana"/>
                <a:cs typeface="Verdana"/>
              </a:rPr>
              <a:t>Da</a:t>
            </a:r>
            <a:r>
              <a:rPr dirty="0" sz="1800" spc="-15">
                <a:latin typeface="Verdana"/>
                <a:cs typeface="Verdana"/>
              </a:rPr>
              <a:t>t</a:t>
            </a:r>
            <a:r>
              <a:rPr dirty="0" sz="1800" spc="145">
                <a:latin typeface="Verdana"/>
                <a:cs typeface="Verdana"/>
              </a:rPr>
              <a:t>a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145">
                <a:latin typeface="Verdana"/>
                <a:cs typeface="Verdana"/>
              </a:rPr>
              <a:t>M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85">
                <a:latin typeface="Verdana"/>
                <a:cs typeface="Verdana"/>
              </a:rPr>
              <a:t>g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80">
                <a:latin typeface="Verdana"/>
                <a:cs typeface="Verdana"/>
              </a:rPr>
              <a:t>s</a:t>
            </a:r>
            <a:r>
              <a:rPr dirty="0" sz="1800" spc="-95">
                <a:latin typeface="Verdana"/>
                <a:cs typeface="Verdana"/>
              </a:rPr>
              <a:t>o</a:t>
            </a:r>
            <a:r>
              <a:rPr dirty="0" sz="1800" spc="-80">
                <a:latin typeface="Verdana"/>
                <a:cs typeface="Verdana"/>
              </a:rPr>
              <a:t>f</a:t>
            </a:r>
            <a:r>
              <a:rPr dirty="0" sz="1800" spc="-105">
                <a:latin typeface="Verdana"/>
                <a:cs typeface="Verdana"/>
              </a:rPr>
              <a:t>t</a:t>
            </a:r>
            <a:r>
              <a:rPr dirty="0" sz="1800">
                <a:latin typeface="Verdana"/>
                <a:cs typeface="Verdana"/>
              </a:rPr>
              <a:t>w</a:t>
            </a:r>
            <a:r>
              <a:rPr dirty="0" sz="1800" spc="135">
                <a:latin typeface="Verdana"/>
                <a:cs typeface="Verdana"/>
              </a:rPr>
              <a:t>a</a:t>
            </a:r>
            <a:r>
              <a:rPr dirty="0" sz="1800" spc="-65">
                <a:latin typeface="Verdana"/>
                <a:cs typeface="Verdana"/>
              </a:rPr>
              <a:t>re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t</a:t>
            </a:r>
            <a:r>
              <a:rPr dirty="0" sz="1800" spc="-10">
                <a:latin typeface="Verdana"/>
                <a:cs typeface="Verdana"/>
              </a:rPr>
              <a:t>o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25">
                <a:latin typeface="Verdana"/>
                <a:cs typeface="Verdana"/>
              </a:rPr>
              <a:t>b</a:t>
            </a:r>
            <a:r>
              <a:rPr dirty="0" sz="1800" spc="20">
                <a:latin typeface="Verdana"/>
                <a:cs typeface="Verdana"/>
              </a:rPr>
              <a:t>u</a:t>
            </a:r>
            <a:r>
              <a:rPr dirty="0" sz="1800" spc="-250">
                <a:latin typeface="Verdana"/>
                <a:cs typeface="Verdana"/>
              </a:rPr>
              <a:t>ss</a:t>
            </a:r>
            <a:r>
              <a:rPr dirty="0" sz="1800" spc="-114">
                <a:latin typeface="Verdana"/>
                <a:cs typeface="Verdana"/>
              </a:rPr>
              <a:t>i</a:t>
            </a:r>
            <a:r>
              <a:rPr dirty="0" sz="1800" spc="-55">
                <a:latin typeface="Verdana"/>
                <a:cs typeface="Verdana"/>
              </a:rPr>
              <a:t>n</a:t>
            </a:r>
            <a:r>
              <a:rPr dirty="0" sz="1800" spc="85">
                <a:latin typeface="Verdana"/>
                <a:cs typeface="Verdana"/>
              </a:rPr>
              <a:t>e</a:t>
            </a:r>
            <a:r>
              <a:rPr dirty="0" sz="1800" spc="-210">
                <a:latin typeface="Verdana"/>
                <a:cs typeface="Verdana"/>
              </a:rPr>
              <a:t>ss  </a:t>
            </a:r>
            <a:r>
              <a:rPr dirty="0" sz="1800" spc="-20">
                <a:latin typeface="Verdana"/>
                <a:cs typeface="Verdana"/>
                <a:hlinkClick r:id="rId6"/>
              </a:rPr>
              <a:t>http://www.pentaho.com/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29171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Ref</a:t>
            </a:r>
            <a:r>
              <a:rPr dirty="0" sz="4000" spc="-35"/>
              <a:t>e</a:t>
            </a:r>
            <a:r>
              <a:rPr dirty="0" sz="4000" spc="-120"/>
              <a:t>rê</a:t>
            </a:r>
            <a:r>
              <a:rPr dirty="0" sz="4000" spc="-165"/>
              <a:t>n</a:t>
            </a:r>
            <a:r>
              <a:rPr dirty="0" sz="4000"/>
              <a:t>cias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82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209547" y="1746630"/>
            <a:ext cx="6783070" cy="3850004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287020" marR="83185" indent="-274320">
              <a:lnSpc>
                <a:spcPts val="1820"/>
              </a:lnSpc>
              <a:spcBef>
                <a:spcPts val="540"/>
              </a:spcBef>
            </a:pPr>
            <a:r>
              <a:rPr dirty="0" sz="14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-4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3D3C2C"/>
                </a:solidFill>
                <a:latin typeface="Verdana"/>
                <a:cs typeface="Verdana"/>
              </a:rPr>
              <a:t>Fayyad, </a:t>
            </a:r>
            <a:r>
              <a:rPr dirty="0" sz="1900" spc="-114">
                <a:solidFill>
                  <a:srgbClr val="3D3C2C"/>
                </a:solidFill>
                <a:latin typeface="Verdana"/>
                <a:cs typeface="Verdana"/>
              </a:rPr>
              <a:t>Ussama; </a:t>
            </a:r>
            <a:r>
              <a:rPr dirty="0" sz="1900" spc="-85">
                <a:solidFill>
                  <a:srgbClr val="3D3C2C"/>
                </a:solidFill>
                <a:latin typeface="Verdana"/>
                <a:cs typeface="Verdana"/>
              </a:rPr>
              <a:t>Piatetsky-Shapiro, </a:t>
            </a:r>
            <a:r>
              <a:rPr dirty="0" sz="1900" spc="-60">
                <a:solidFill>
                  <a:srgbClr val="3D3C2C"/>
                </a:solidFill>
                <a:latin typeface="Verdana"/>
                <a:cs typeface="Verdana"/>
              </a:rPr>
              <a:t>Gregory; </a:t>
            </a:r>
            <a:r>
              <a:rPr dirty="0" sz="1900" spc="-160">
                <a:solidFill>
                  <a:srgbClr val="3D3C2C"/>
                </a:solidFill>
                <a:latin typeface="Verdana"/>
                <a:cs typeface="Verdana"/>
              </a:rPr>
              <a:t>SMYTH, 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>
                <a:solidFill>
                  <a:srgbClr val="3D3C2C"/>
                </a:solidFill>
                <a:latin typeface="Verdana"/>
                <a:cs typeface="Verdana"/>
              </a:rPr>
              <a:t>Padhraic.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00" b="1">
                <a:solidFill>
                  <a:srgbClr val="3D3C2C"/>
                </a:solidFill>
                <a:latin typeface="Tahoma"/>
                <a:cs typeface="Tahoma"/>
              </a:rPr>
              <a:t>From</a:t>
            </a:r>
            <a:r>
              <a:rPr dirty="0" sz="1900" spc="-1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Data</a:t>
            </a:r>
            <a:r>
              <a:rPr dirty="0" sz="1900" spc="-1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55" b="1">
                <a:solidFill>
                  <a:srgbClr val="3D3C2C"/>
                </a:solidFill>
                <a:latin typeface="Tahoma"/>
                <a:cs typeface="Tahoma"/>
              </a:rPr>
              <a:t>Mining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95" b="1">
                <a:solidFill>
                  <a:srgbClr val="3D3C2C"/>
                </a:solidFill>
                <a:latin typeface="Tahoma"/>
                <a:cs typeface="Tahoma"/>
              </a:rPr>
              <a:t>to</a:t>
            </a:r>
            <a:r>
              <a:rPr dirty="0" sz="1900" spc="-1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15" b="1">
                <a:solidFill>
                  <a:srgbClr val="3D3C2C"/>
                </a:solidFill>
                <a:latin typeface="Tahoma"/>
                <a:cs typeface="Tahoma"/>
              </a:rPr>
              <a:t>knowledge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40" b="1">
                <a:solidFill>
                  <a:srgbClr val="3D3C2C"/>
                </a:solidFill>
                <a:latin typeface="Tahoma"/>
                <a:cs typeface="Tahoma"/>
              </a:rPr>
              <a:t>Discovery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100" b="1">
                <a:solidFill>
                  <a:srgbClr val="3D3C2C"/>
                </a:solidFill>
                <a:latin typeface="Tahoma"/>
                <a:cs typeface="Tahoma"/>
              </a:rPr>
              <a:t>in </a:t>
            </a:r>
            <a:r>
              <a:rPr dirty="0" sz="1900" spc="-54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Databases.</a:t>
            </a:r>
            <a:r>
              <a:rPr dirty="0" sz="1900" spc="-1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AI</a:t>
            </a:r>
            <a:r>
              <a:rPr dirty="0" sz="19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10">
                <a:solidFill>
                  <a:srgbClr val="3D3C2C"/>
                </a:solidFill>
                <a:latin typeface="Verdana"/>
                <a:cs typeface="Verdana"/>
              </a:rPr>
              <a:t>Magazine,</a:t>
            </a:r>
            <a:r>
              <a:rPr dirty="0" sz="1900" spc="-1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45">
                <a:solidFill>
                  <a:srgbClr val="3D3C2C"/>
                </a:solidFill>
                <a:latin typeface="Verdana"/>
                <a:cs typeface="Verdana"/>
              </a:rPr>
              <a:t>vol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17, </a:t>
            </a:r>
            <a:r>
              <a:rPr dirty="0" sz="1900" spc="-185">
                <a:solidFill>
                  <a:srgbClr val="3D3C2C"/>
                </a:solidFill>
                <a:latin typeface="Verdana"/>
                <a:cs typeface="Verdana"/>
              </a:rPr>
              <a:t>nº3.</a:t>
            </a:r>
            <a:r>
              <a:rPr dirty="0" sz="1900" spc="-1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50">
                <a:solidFill>
                  <a:srgbClr val="3D3C2C"/>
                </a:solidFill>
                <a:latin typeface="Verdana"/>
                <a:cs typeface="Verdana"/>
              </a:rPr>
              <a:t>AAAI,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60">
                <a:solidFill>
                  <a:srgbClr val="3D3C2C"/>
                </a:solidFill>
                <a:latin typeface="Verdana"/>
                <a:cs typeface="Verdana"/>
              </a:rPr>
              <a:t>1996.</a:t>
            </a:r>
            <a:endParaRPr sz="1900">
              <a:latin typeface="Verdana"/>
              <a:cs typeface="Verdana"/>
            </a:endParaRPr>
          </a:p>
          <a:p>
            <a:pPr marL="287020" marR="748665" indent="-274320">
              <a:lnSpc>
                <a:spcPct val="80000"/>
              </a:lnSpc>
              <a:spcBef>
                <a:spcPts val="480"/>
              </a:spcBef>
            </a:pPr>
            <a:r>
              <a:rPr dirty="0" sz="1450" spc="-17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-17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10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0">
                <a:solidFill>
                  <a:srgbClr val="3D3C2C"/>
                </a:solidFill>
                <a:latin typeface="Verdana"/>
                <a:cs typeface="Verdana"/>
              </a:rPr>
              <a:t>Fay</a:t>
            </a:r>
            <a:r>
              <a:rPr dirty="0" sz="1900" spc="-75">
                <a:solidFill>
                  <a:srgbClr val="3D3C2C"/>
                </a:solidFill>
                <a:latin typeface="Verdana"/>
                <a:cs typeface="Verdana"/>
              </a:rPr>
              <a:t>y</a:t>
            </a:r>
            <a:r>
              <a:rPr dirty="0" sz="1900" spc="30">
                <a:solidFill>
                  <a:srgbClr val="3D3C2C"/>
                </a:solidFill>
                <a:latin typeface="Verdana"/>
                <a:cs typeface="Verdana"/>
              </a:rPr>
              <a:t>ad</a:t>
            </a:r>
            <a:r>
              <a:rPr dirty="0" sz="1900" spc="20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1900" spc="-26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900" spc="-26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900" spc="16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1900" spc="5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1900" spc="4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r>
              <a:rPr dirty="0" sz="1900" spc="-10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35" b="1">
                <a:solidFill>
                  <a:srgbClr val="3D3C2C"/>
                </a:solidFill>
                <a:latin typeface="Tahoma"/>
                <a:cs typeface="Tahoma"/>
              </a:rPr>
              <a:t>Dat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a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55" b="1">
                <a:solidFill>
                  <a:srgbClr val="3D3C2C"/>
                </a:solidFill>
                <a:latin typeface="Tahoma"/>
                <a:cs typeface="Tahoma"/>
              </a:rPr>
              <a:t>Mining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25" b="1">
                <a:solidFill>
                  <a:srgbClr val="3D3C2C"/>
                </a:solidFill>
                <a:latin typeface="Tahoma"/>
                <a:cs typeface="Tahoma"/>
              </a:rPr>
              <a:t>an</a:t>
            </a:r>
            <a:r>
              <a:rPr dirty="0" sz="1900" spc="30" b="1">
                <a:solidFill>
                  <a:srgbClr val="3D3C2C"/>
                </a:solidFill>
                <a:latin typeface="Tahoma"/>
                <a:cs typeface="Tahoma"/>
              </a:rPr>
              <a:t>d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55" b="1">
                <a:solidFill>
                  <a:srgbClr val="3D3C2C"/>
                </a:solidFill>
                <a:latin typeface="Tahoma"/>
                <a:cs typeface="Tahoma"/>
              </a:rPr>
              <a:t>Knowle</a:t>
            </a:r>
            <a:r>
              <a:rPr dirty="0" sz="1900" spc="-60" b="1">
                <a:solidFill>
                  <a:srgbClr val="3D3C2C"/>
                </a:solidFill>
                <a:latin typeface="Tahoma"/>
                <a:cs typeface="Tahoma"/>
              </a:rPr>
              <a:t>d</a:t>
            </a:r>
            <a:r>
              <a:rPr dirty="0" sz="1900" spc="45" b="1">
                <a:solidFill>
                  <a:srgbClr val="3D3C2C"/>
                </a:solidFill>
                <a:latin typeface="Tahoma"/>
                <a:cs typeface="Tahoma"/>
              </a:rPr>
              <a:t>ge  </a:t>
            </a:r>
            <a:r>
              <a:rPr dirty="0" sz="1900" spc="-130" b="1">
                <a:solidFill>
                  <a:srgbClr val="3D3C2C"/>
                </a:solidFill>
                <a:latin typeface="Tahoma"/>
                <a:cs typeface="Tahoma"/>
              </a:rPr>
              <a:t>Di</a:t>
            </a:r>
            <a:r>
              <a:rPr dirty="0" sz="1900" spc="-120" b="1">
                <a:solidFill>
                  <a:srgbClr val="3D3C2C"/>
                </a:solidFill>
                <a:latin typeface="Tahoma"/>
                <a:cs typeface="Tahoma"/>
              </a:rPr>
              <a:t>s</a:t>
            </a:r>
            <a:r>
              <a:rPr dirty="0" sz="1900" spc="110" b="1">
                <a:solidFill>
                  <a:srgbClr val="3D3C2C"/>
                </a:solidFill>
                <a:latin typeface="Tahoma"/>
                <a:cs typeface="Tahoma"/>
              </a:rPr>
              <a:t>c</a:t>
            </a:r>
            <a:r>
              <a:rPr dirty="0" sz="1900" spc="125" b="1">
                <a:solidFill>
                  <a:srgbClr val="3D3C2C"/>
                </a:solidFill>
                <a:latin typeface="Tahoma"/>
                <a:cs typeface="Tahoma"/>
              </a:rPr>
              <a:t>o</a:t>
            </a:r>
            <a:r>
              <a:rPr dirty="0" sz="1900" spc="-50" b="1">
                <a:solidFill>
                  <a:srgbClr val="3D3C2C"/>
                </a:solidFill>
                <a:latin typeface="Tahoma"/>
                <a:cs typeface="Tahoma"/>
              </a:rPr>
              <a:t>v</a:t>
            </a:r>
            <a:r>
              <a:rPr dirty="0" sz="1900" spc="-45" b="1">
                <a:solidFill>
                  <a:srgbClr val="3D3C2C"/>
                </a:solidFill>
                <a:latin typeface="Tahoma"/>
                <a:cs typeface="Tahoma"/>
              </a:rPr>
              <a:t>er</a:t>
            </a:r>
            <a:r>
              <a:rPr dirty="0" sz="1900" spc="-45" b="1">
                <a:solidFill>
                  <a:srgbClr val="3D3C2C"/>
                </a:solidFill>
                <a:latin typeface="Tahoma"/>
                <a:cs typeface="Tahoma"/>
              </a:rPr>
              <a:t>y</a:t>
            </a:r>
            <a:r>
              <a:rPr dirty="0" sz="1900" spc="-4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100" b="1">
                <a:solidFill>
                  <a:srgbClr val="3D3C2C"/>
                </a:solidFill>
                <a:latin typeface="Tahoma"/>
                <a:cs typeface="Tahoma"/>
              </a:rPr>
              <a:t>in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90" b="1">
                <a:solidFill>
                  <a:srgbClr val="3D3C2C"/>
                </a:solidFill>
                <a:latin typeface="Tahoma"/>
                <a:cs typeface="Tahoma"/>
              </a:rPr>
              <a:t>Da</a:t>
            </a:r>
            <a:r>
              <a:rPr dirty="0" sz="1900" spc="-65" b="1">
                <a:solidFill>
                  <a:srgbClr val="3D3C2C"/>
                </a:solidFill>
                <a:latin typeface="Tahoma"/>
                <a:cs typeface="Tahoma"/>
              </a:rPr>
              <a:t>t</a:t>
            </a:r>
            <a:r>
              <a:rPr dirty="0" sz="1900" spc="75" b="1">
                <a:solidFill>
                  <a:srgbClr val="3D3C2C"/>
                </a:solidFill>
                <a:latin typeface="Tahoma"/>
                <a:cs typeface="Tahoma"/>
              </a:rPr>
              <a:t>a</a:t>
            </a:r>
            <a:r>
              <a:rPr dirty="0" sz="1900" spc="75" b="1">
                <a:solidFill>
                  <a:srgbClr val="3D3C2C"/>
                </a:solidFill>
                <a:latin typeface="Tahoma"/>
                <a:cs typeface="Tahoma"/>
              </a:rPr>
              <a:t>b</a:t>
            </a:r>
            <a:r>
              <a:rPr dirty="0" sz="1900" spc="-60" b="1">
                <a:solidFill>
                  <a:srgbClr val="3D3C2C"/>
                </a:solidFill>
                <a:latin typeface="Tahoma"/>
                <a:cs typeface="Tahoma"/>
              </a:rPr>
              <a:t>ases</a:t>
            </a:r>
            <a:r>
              <a:rPr dirty="0" sz="1900" spc="-35" b="1">
                <a:solidFill>
                  <a:srgbClr val="3D3C2C"/>
                </a:solidFill>
                <a:latin typeface="Tahoma"/>
                <a:cs typeface="Tahoma"/>
              </a:rPr>
              <a:t>:</a:t>
            </a:r>
            <a:r>
              <a:rPr dirty="0" sz="190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38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-45">
                <a:solidFill>
                  <a:srgbClr val="3D3C2C"/>
                </a:solidFill>
                <a:latin typeface="Verdana"/>
                <a:cs typeface="Verdana"/>
              </a:rPr>
              <a:t>mp</a:t>
            </a:r>
            <a:r>
              <a:rPr dirty="0" sz="1900" spc="-30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40">
                <a:solidFill>
                  <a:srgbClr val="3D3C2C"/>
                </a:solidFill>
                <a:latin typeface="Verdana"/>
                <a:cs typeface="Verdana"/>
              </a:rPr>
              <a:t>cat</a:t>
            </a:r>
            <a:r>
              <a:rPr dirty="0" sz="1900" spc="3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7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1900" spc="-5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254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75">
                <a:solidFill>
                  <a:srgbClr val="3D3C2C"/>
                </a:solidFill>
                <a:latin typeface="Verdana"/>
                <a:cs typeface="Verdana"/>
              </a:rPr>
              <a:t>for</a:t>
            </a:r>
            <a:r>
              <a:rPr dirty="0" sz="1900" spc="-1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10">
                <a:solidFill>
                  <a:srgbClr val="3D3C2C"/>
                </a:solidFill>
                <a:latin typeface="Verdana"/>
                <a:cs typeface="Verdana"/>
              </a:rPr>
              <a:t>Sc</a:t>
            </a:r>
            <a:r>
              <a:rPr dirty="0" sz="1900" spc="-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-55">
                <a:solidFill>
                  <a:srgbClr val="3D3C2C"/>
                </a:solidFill>
                <a:latin typeface="Verdana"/>
                <a:cs typeface="Verdana"/>
              </a:rPr>
              <a:t>ent</a:t>
            </a:r>
            <a:r>
              <a:rPr dirty="0" sz="19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-120">
                <a:solidFill>
                  <a:srgbClr val="3D3C2C"/>
                </a:solidFill>
                <a:latin typeface="Verdana"/>
                <a:cs typeface="Verdana"/>
              </a:rPr>
              <a:t>f</a:t>
            </a:r>
            <a:r>
              <a:rPr dirty="0" sz="1900" spc="-8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185">
                <a:solidFill>
                  <a:srgbClr val="3D3C2C"/>
                </a:solidFill>
                <a:latin typeface="Verdana"/>
                <a:cs typeface="Verdana"/>
              </a:rPr>
              <a:t>c  </a:t>
            </a:r>
            <a:r>
              <a:rPr dirty="0" sz="1900" spc="5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1900" spc="4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1900" spc="20">
                <a:solidFill>
                  <a:srgbClr val="3D3C2C"/>
                </a:solidFill>
                <a:latin typeface="Verdana"/>
                <a:cs typeface="Verdana"/>
              </a:rPr>
              <a:t>ta</a:t>
            </a:r>
            <a:r>
              <a:rPr dirty="0" sz="1900" spc="-60">
                <a:solidFill>
                  <a:srgbClr val="3D3C2C"/>
                </a:solidFill>
                <a:latin typeface="Verdana"/>
                <a:cs typeface="Verdana"/>
              </a:rPr>
              <a:t>bases</a:t>
            </a:r>
            <a:r>
              <a:rPr dirty="0" sz="1900" spc="-35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r>
              <a:rPr dirty="0" sz="1900" spc="-1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36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900" spc="-35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900" spc="-40">
                <a:solidFill>
                  <a:srgbClr val="3D3C2C"/>
                </a:solidFill>
                <a:latin typeface="Verdana"/>
                <a:cs typeface="Verdana"/>
              </a:rPr>
              <a:t>DM</a:t>
            </a:r>
            <a:r>
              <a:rPr dirty="0" sz="1900" spc="-15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1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9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9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7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  <a:p>
            <a:pPr marL="12700">
              <a:lnSpc>
                <a:spcPts val="2050"/>
              </a:lnSpc>
            </a:pPr>
            <a:r>
              <a:rPr dirty="0" sz="1450" spc="-17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-17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10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3D3C2C"/>
                </a:solidFill>
                <a:latin typeface="Verdana"/>
                <a:cs typeface="Verdana"/>
              </a:rPr>
              <a:t>HAO</a:t>
            </a:r>
            <a:r>
              <a:rPr dirty="0" sz="1900" spc="-10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35">
                <a:solidFill>
                  <a:srgbClr val="3D3C2C"/>
                </a:solidFill>
                <a:latin typeface="Verdana"/>
                <a:cs typeface="Verdana"/>
              </a:rPr>
              <a:t>Y</a:t>
            </a:r>
            <a:r>
              <a:rPr dirty="0" sz="1900" spc="-70">
                <a:solidFill>
                  <a:srgbClr val="3D3C2C"/>
                </a:solidFill>
                <a:latin typeface="Verdana"/>
                <a:cs typeface="Verdana"/>
              </a:rPr>
              <a:t>uan;</a:t>
            </a:r>
            <a:r>
              <a:rPr dirty="0" sz="19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55">
                <a:solidFill>
                  <a:srgbClr val="3D3C2C"/>
                </a:solidFill>
                <a:latin typeface="Verdana"/>
                <a:cs typeface="Verdana"/>
              </a:rPr>
              <a:t>CAMPANA,</a:t>
            </a:r>
            <a:r>
              <a:rPr dirty="0" sz="1900" spc="-1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260">
                <a:solidFill>
                  <a:srgbClr val="3D3C2C"/>
                </a:solidFill>
                <a:latin typeface="Verdana"/>
                <a:cs typeface="Verdana"/>
              </a:rPr>
              <a:t>B</a:t>
            </a:r>
            <a:r>
              <a:rPr dirty="0" sz="1900" spc="-9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1900" spc="-8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900" spc="-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1900" spc="-50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340">
                <a:solidFill>
                  <a:srgbClr val="3D3C2C"/>
                </a:solidFill>
                <a:latin typeface="Verdana"/>
                <a:cs typeface="Verdana"/>
              </a:rPr>
              <a:t>;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60">
                <a:solidFill>
                  <a:srgbClr val="3D3C2C"/>
                </a:solidFill>
                <a:latin typeface="Verdana"/>
                <a:cs typeface="Verdana"/>
              </a:rPr>
              <a:t>KEOGH,</a:t>
            </a:r>
            <a:r>
              <a:rPr dirty="0" sz="1900" spc="-1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20">
                <a:solidFill>
                  <a:srgbClr val="3D3C2C"/>
                </a:solidFill>
                <a:latin typeface="Verdana"/>
                <a:cs typeface="Verdana"/>
              </a:rPr>
              <a:t>Eamo</a:t>
            </a:r>
            <a:r>
              <a:rPr dirty="0" sz="1900" spc="-2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40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  <a:p>
            <a:pPr marL="287020">
              <a:lnSpc>
                <a:spcPts val="1825"/>
              </a:lnSpc>
            </a:pPr>
            <a:r>
              <a:rPr dirty="0" sz="1900" spc="-75" b="1">
                <a:solidFill>
                  <a:srgbClr val="3D3C2C"/>
                </a:solidFill>
                <a:latin typeface="Tahoma"/>
                <a:cs typeface="Tahoma"/>
              </a:rPr>
              <a:t>Monitoring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25" b="1">
                <a:solidFill>
                  <a:srgbClr val="3D3C2C"/>
                </a:solidFill>
                <a:latin typeface="Tahoma"/>
                <a:cs typeface="Tahoma"/>
              </a:rPr>
              <a:t>and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55" b="1">
                <a:solidFill>
                  <a:srgbClr val="3D3C2C"/>
                </a:solidFill>
                <a:latin typeface="Tahoma"/>
                <a:cs typeface="Tahoma"/>
              </a:rPr>
              <a:t>Mining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90" b="1">
                <a:solidFill>
                  <a:srgbClr val="3D3C2C"/>
                </a:solidFill>
                <a:latin typeface="Tahoma"/>
                <a:cs typeface="Tahoma"/>
              </a:rPr>
              <a:t>Insect</a:t>
            </a:r>
            <a:r>
              <a:rPr dirty="0" sz="190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75" b="1">
                <a:solidFill>
                  <a:srgbClr val="3D3C2C"/>
                </a:solidFill>
                <a:latin typeface="Tahoma"/>
                <a:cs typeface="Tahoma"/>
              </a:rPr>
              <a:t>Sounds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100" b="1">
                <a:solidFill>
                  <a:srgbClr val="3D3C2C"/>
                </a:solidFill>
                <a:latin typeface="Tahoma"/>
                <a:cs typeface="Tahoma"/>
              </a:rPr>
              <a:t>in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55" b="1">
                <a:solidFill>
                  <a:srgbClr val="3D3C2C"/>
                </a:solidFill>
                <a:latin typeface="Tahoma"/>
                <a:cs typeface="Tahoma"/>
              </a:rPr>
              <a:t>Visual</a:t>
            </a:r>
            <a:r>
              <a:rPr dirty="0" sz="1900" spc="-4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25" b="1">
                <a:solidFill>
                  <a:srgbClr val="3D3C2C"/>
                </a:solidFill>
                <a:latin typeface="Tahoma"/>
                <a:cs typeface="Tahoma"/>
              </a:rPr>
              <a:t>Space.</a:t>
            </a:r>
            <a:endParaRPr sz="1900">
              <a:latin typeface="Tahoma"/>
              <a:cs typeface="Tahoma"/>
            </a:endParaRPr>
          </a:p>
          <a:p>
            <a:pPr marL="287020">
              <a:lnSpc>
                <a:spcPts val="2050"/>
              </a:lnSpc>
            </a:pPr>
            <a:r>
              <a:rPr dirty="0" sz="1900" spc="-20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900" spc="-215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1900" spc="14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2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1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2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  <a:p>
            <a:pPr marL="12700">
              <a:lnSpc>
                <a:spcPts val="2050"/>
              </a:lnSpc>
              <a:tabLst>
                <a:tab pos="1872614" algn="l"/>
              </a:tabLst>
            </a:pPr>
            <a:r>
              <a:rPr dirty="0" sz="1450" spc="-5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49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0">
                <a:solidFill>
                  <a:srgbClr val="3D3C2C"/>
                </a:solidFill>
                <a:latin typeface="Verdana"/>
                <a:cs typeface="Verdana"/>
              </a:rPr>
              <a:t>HAN,</a:t>
            </a:r>
            <a:r>
              <a:rPr dirty="0" sz="19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40">
                <a:solidFill>
                  <a:srgbClr val="3D3C2C"/>
                </a:solidFill>
                <a:latin typeface="Verdana"/>
                <a:cs typeface="Verdana"/>
              </a:rPr>
              <a:t>Jiawei;	</a:t>
            </a:r>
            <a:r>
              <a:rPr dirty="0" sz="1900" spc="-105">
                <a:solidFill>
                  <a:srgbClr val="3D3C2C"/>
                </a:solidFill>
                <a:latin typeface="Verdana"/>
                <a:cs typeface="Verdana"/>
              </a:rPr>
              <a:t>KAMBER,</a:t>
            </a:r>
            <a:r>
              <a:rPr dirty="0" sz="19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3D3C2C"/>
                </a:solidFill>
                <a:latin typeface="Verdana"/>
                <a:cs typeface="Verdana"/>
              </a:rPr>
              <a:t>Micheline;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90">
                <a:solidFill>
                  <a:srgbClr val="3D3C2C"/>
                </a:solidFill>
                <a:latin typeface="Verdana"/>
                <a:cs typeface="Verdana"/>
              </a:rPr>
              <a:t>PEI,</a:t>
            </a:r>
            <a:r>
              <a:rPr dirty="0" sz="19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30">
                <a:solidFill>
                  <a:srgbClr val="3D3C2C"/>
                </a:solidFill>
                <a:latin typeface="Verdana"/>
                <a:cs typeface="Verdana"/>
              </a:rPr>
              <a:t>Jian.</a:t>
            </a:r>
            <a:r>
              <a:rPr dirty="0" sz="19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Data</a:t>
            </a:r>
            <a:r>
              <a:rPr dirty="0" sz="1900" spc="-1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75" b="1">
                <a:solidFill>
                  <a:srgbClr val="3D3C2C"/>
                </a:solidFill>
                <a:latin typeface="Tahoma"/>
                <a:cs typeface="Tahoma"/>
              </a:rPr>
              <a:t>Mining:</a:t>
            </a:r>
            <a:endParaRPr sz="1900">
              <a:latin typeface="Tahoma"/>
              <a:cs typeface="Tahoma"/>
            </a:endParaRPr>
          </a:p>
          <a:p>
            <a:pPr marL="287020">
              <a:lnSpc>
                <a:spcPts val="2050"/>
              </a:lnSpc>
            </a:pPr>
            <a:r>
              <a:rPr dirty="0" sz="1900" spc="160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1900" spc="125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1900" spc="100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75">
                <a:solidFill>
                  <a:srgbClr val="3D3C2C"/>
                </a:solidFill>
                <a:latin typeface="Verdana"/>
                <a:cs typeface="Verdana"/>
              </a:rPr>
              <a:t>c</a:t>
            </a:r>
            <a:r>
              <a:rPr dirty="0" sz="1900" spc="105">
                <a:solidFill>
                  <a:srgbClr val="3D3C2C"/>
                </a:solidFill>
                <a:latin typeface="Verdana"/>
                <a:cs typeface="Verdana"/>
              </a:rPr>
              <a:t>ep</a:t>
            </a:r>
            <a:r>
              <a:rPr dirty="0" sz="1900" spc="-180">
                <a:solidFill>
                  <a:srgbClr val="3D3C2C"/>
                </a:solidFill>
                <a:latin typeface="Verdana"/>
                <a:cs typeface="Verdana"/>
              </a:rPr>
              <a:t>ts</a:t>
            </a:r>
            <a:r>
              <a:rPr dirty="0" sz="1900" spc="-1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65">
                <a:solidFill>
                  <a:srgbClr val="3D3C2C"/>
                </a:solidFill>
                <a:latin typeface="Verdana"/>
                <a:cs typeface="Verdana"/>
              </a:rPr>
              <a:t>an</a:t>
            </a:r>
            <a:r>
              <a:rPr dirty="0" sz="1900" spc="7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38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1900" spc="60">
                <a:solidFill>
                  <a:srgbClr val="3D3C2C"/>
                </a:solidFill>
                <a:latin typeface="Verdana"/>
                <a:cs typeface="Verdana"/>
              </a:rPr>
              <a:t>ech</a:t>
            </a:r>
            <a:r>
              <a:rPr dirty="0" sz="1900" spc="5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45">
                <a:solidFill>
                  <a:srgbClr val="3D3C2C"/>
                </a:solidFill>
                <a:latin typeface="Verdana"/>
                <a:cs typeface="Verdana"/>
              </a:rPr>
              <a:t>qu</a:t>
            </a:r>
            <a:r>
              <a:rPr dirty="0" sz="1900" spc="5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1900" spc="-26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r>
              <a:rPr dirty="0" sz="1900" spc="-10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275">
                <a:solidFill>
                  <a:srgbClr val="3D3C2C"/>
                </a:solidFill>
                <a:latin typeface="Verdana"/>
                <a:cs typeface="Verdana"/>
              </a:rPr>
              <a:t>3</a:t>
            </a:r>
            <a:r>
              <a:rPr dirty="0" sz="1900" spc="-229">
                <a:solidFill>
                  <a:srgbClr val="3D3C2C"/>
                </a:solidFill>
                <a:latin typeface="Verdana"/>
                <a:cs typeface="Verdana"/>
              </a:rPr>
              <a:t>ª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15">
                <a:solidFill>
                  <a:srgbClr val="3D3C2C"/>
                </a:solidFill>
                <a:latin typeface="Verdana"/>
                <a:cs typeface="Verdana"/>
              </a:rPr>
              <a:t>ed.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90">
                <a:solidFill>
                  <a:srgbClr val="3D3C2C"/>
                </a:solidFill>
                <a:latin typeface="Verdana"/>
                <a:cs typeface="Verdana"/>
              </a:rPr>
              <a:t>El</a:t>
            </a:r>
            <a:r>
              <a:rPr dirty="0" sz="1900" spc="-22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1900" spc="1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1900" spc="2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-8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1900" spc="-5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,</a:t>
            </a:r>
            <a:r>
              <a:rPr dirty="0" sz="19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2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1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1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  <a:p>
            <a:pPr marL="12700">
              <a:lnSpc>
                <a:spcPts val="2050"/>
              </a:lnSpc>
            </a:pPr>
            <a:r>
              <a:rPr dirty="0" sz="1450" spc="-17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-17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10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0">
                <a:solidFill>
                  <a:srgbClr val="3D3C2C"/>
                </a:solidFill>
                <a:latin typeface="Verdana"/>
                <a:cs typeface="Verdana"/>
              </a:rPr>
              <a:t>KEOGH,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20">
                <a:solidFill>
                  <a:srgbClr val="3D3C2C"/>
                </a:solidFill>
                <a:latin typeface="Verdana"/>
                <a:cs typeface="Verdana"/>
              </a:rPr>
              <a:t>Eamo</a:t>
            </a:r>
            <a:r>
              <a:rPr dirty="0" sz="1900" spc="-2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r>
              <a:rPr dirty="0" sz="1900" spc="-10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05" b="1">
                <a:solidFill>
                  <a:srgbClr val="3D3C2C"/>
                </a:solidFill>
                <a:latin typeface="Tahoma"/>
                <a:cs typeface="Tahoma"/>
              </a:rPr>
              <a:t>Introduc</a:t>
            </a:r>
            <a:r>
              <a:rPr dirty="0" sz="1900" spc="-90" b="1">
                <a:solidFill>
                  <a:srgbClr val="3D3C2C"/>
                </a:solidFill>
                <a:latin typeface="Tahoma"/>
                <a:cs typeface="Tahoma"/>
              </a:rPr>
              <a:t>t</a:t>
            </a:r>
            <a:r>
              <a:rPr dirty="0" sz="1900" spc="-55" b="1">
                <a:solidFill>
                  <a:srgbClr val="3D3C2C"/>
                </a:solidFill>
                <a:latin typeface="Tahoma"/>
                <a:cs typeface="Tahoma"/>
              </a:rPr>
              <a:t>ion</a:t>
            </a:r>
            <a:r>
              <a:rPr dirty="0" sz="1900" spc="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90" b="1">
                <a:solidFill>
                  <a:srgbClr val="3D3C2C"/>
                </a:solidFill>
                <a:latin typeface="Tahoma"/>
                <a:cs typeface="Tahoma"/>
              </a:rPr>
              <a:t>to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35" b="1">
                <a:solidFill>
                  <a:srgbClr val="3D3C2C"/>
                </a:solidFill>
                <a:latin typeface="Tahoma"/>
                <a:cs typeface="Tahoma"/>
              </a:rPr>
              <a:t>Dat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a</a:t>
            </a:r>
            <a:r>
              <a:rPr dirty="0" sz="1900" spc="-1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55" b="1">
                <a:solidFill>
                  <a:srgbClr val="3D3C2C"/>
                </a:solidFill>
                <a:latin typeface="Tahoma"/>
                <a:cs typeface="Tahoma"/>
              </a:rPr>
              <a:t>Mining</a:t>
            </a:r>
            <a:r>
              <a:rPr dirty="0" sz="1900" spc="-65" b="1">
                <a:solidFill>
                  <a:srgbClr val="3D3C2C"/>
                </a:solidFill>
                <a:latin typeface="Tahoma"/>
                <a:cs typeface="Tahoma"/>
              </a:rPr>
              <a:t>.</a:t>
            </a:r>
            <a:endParaRPr sz="1900">
              <a:latin typeface="Tahoma"/>
              <a:cs typeface="Tahoma"/>
            </a:endParaRPr>
          </a:p>
          <a:p>
            <a:pPr marL="287020">
              <a:lnSpc>
                <a:spcPts val="2050"/>
              </a:lnSpc>
            </a:pPr>
            <a:r>
              <a:rPr dirty="0" sz="1900" spc="-15">
                <a:solidFill>
                  <a:srgbClr val="3D3C2C"/>
                </a:solidFill>
                <a:latin typeface="Verdana"/>
                <a:cs typeface="Verdana"/>
              </a:rPr>
              <a:t>Ap</a:t>
            </a:r>
            <a:r>
              <a:rPr dirty="0" sz="1900" spc="-5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1900" spc="25">
                <a:solidFill>
                  <a:srgbClr val="3D3C2C"/>
                </a:solidFill>
                <a:latin typeface="Verdana"/>
                <a:cs typeface="Verdana"/>
              </a:rPr>
              <a:t>esentação.</a:t>
            </a:r>
            <a:r>
              <a:rPr dirty="0" sz="1900" spc="-1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5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1900" spc="4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1900" spc="20">
                <a:solidFill>
                  <a:srgbClr val="3D3C2C"/>
                </a:solidFill>
                <a:latin typeface="Verdana"/>
                <a:cs typeface="Verdana"/>
              </a:rPr>
              <a:t>ta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1900" spc="1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20">
                <a:solidFill>
                  <a:srgbClr val="3D3C2C"/>
                </a:solidFill>
                <a:latin typeface="Verdana"/>
                <a:cs typeface="Verdana"/>
              </a:rPr>
              <a:t>ng</a:t>
            </a:r>
            <a:r>
              <a:rPr dirty="0" sz="19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70">
                <a:solidFill>
                  <a:srgbClr val="3D3C2C"/>
                </a:solidFill>
                <a:latin typeface="Verdana"/>
                <a:cs typeface="Verdana"/>
              </a:rPr>
              <a:t>W</a:t>
            </a:r>
            <a:r>
              <a:rPr dirty="0" sz="1900" spc="-13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1900" spc="-75">
                <a:solidFill>
                  <a:srgbClr val="3D3C2C"/>
                </a:solidFill>
                <a:latin typeface="Verdana"/>
                <a:cs typeface="Verdana"/>
              </a:rPr>
              <a:t>nter</a:t>
            </a:r>
            <a:r>
              <a:rPr dirty="0" sz="1900" spc="-1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2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0</a:t>
            </a:r>
            <a:r>
              <a:rPr dirty="0" sz="1900" spc="-165">
                <a:solidFill>
                  <a:srgbClr val="3D3C2C"/>
                </a:solidFill>
                <a:latin typeface="Verdana"/>
                <a:cs typeface="Verdana"/>
              </a:rPr>
              <a:t>1</a:t>
            </a:r>
            <a:r>
              <a:rPr dirty="0" sz="1900" spc="-155">
                <a:solidFill>
                  <a:srgbClr val="3D3C2C"/>
                </a:solidFill>
                <a:latin typeface="Verdana"/>
                <a:cs typeface="Verdana"/>
              </a:rPr>
              <a:t>1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  <a:p>
            <a:pPr marL="12700">
              <a:lnSpc>
                <a:spcPts val="2060"/>
              </a:lnSpc>
            </a:pPr>
            <a:r>
              <a:rPr dirty="0" sz="1450" spc="-170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450" spc="-170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10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0">
                <a:solidFill>
                  <a:srgbClr val="3D3C2C"/>
                </a:solidFill>
                <a:latin typeface="Verdana"/>
                <a:cs typeface="Verdana"/>
              </a:rPr>
              <a:t>KEOGH,</a:t>
            </a:r>
            <a:r>
              <a:rPr dirty="0" sz="19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-20">
                <a:solidFill>
                  <a:srgbClr val="3D3C2C"/>
                </a:solidFill>
                <a:latin typeface="Verdana"/>
                <a:cs typeface="Verdana"/>
              </a:rPr>
              <a:t>Eamo</a:t>
            </a:r>
            <a:r>
              <a:rPr dirty="0" sz="1900" spc="-2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5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1900" spc="-17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r>
              <a:rPr dirty="0" sz="1900" spc="-10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1900" spc="100" b="1">
                <a:solidFill>
                  <a:srgbClr val="3D3C2C"/>
                </a:solidFill>
                <a:latin typeface="Tahoma"/>
                <a:cs typeface="Tahoma"/>
              </a:rPr>
              <a:t>A</a:t>
            </a:r>
            <a:r>
              <a:rPr dirty="0" sz="1900" spc="-2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15" b="1">
                <a:solidFill>
                  <a:srgbClr val="3D3C2C"/>
                </a:solidFill>
                <a:latin typeface="Tahoma"/>
                <a:cs typeface="Tahoma"/>
              </a:rPr>
              <a:t>Gentle</a:t>
            </a:r>
            <a:r>
              <a:rPr dirty="0" sz="1900" spc="-2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105" b="1">
                <a:solidFill>
                  <a:srgbClr val="3D3C2C"/>
                </a:solidFill>
                <a:latin typeface="Tahoma"/>
                <a:cs typeface="Tahoma"/>
              </a:rPr>
              <a:t>Introduc</a:t>
            </a:r>
            <a:r>
              <a:rPr dirty="0" sz="1900" spc="-90" b="1">
                <a:solidFill>
                  <a:srgbClr val="3D3C2C"/>
                </a:solidFill>
                <a:latin typeface="Tahoma"/>
                <a:cs typeface="Tahoma"/>
              </a:rPr>
              <a:t>t</a:t>
            </a:r>
            <a:r>
              <a:rPr dirty="0" sz="1900" spc="-55" b="1">
                <a:solidFill>
                  <a:srgbClr val="3D3C2C"/>
                </a:solidFill>
                <a:latin typeface="Tahoma"/>
                <a:cs typeface="Tahoma"/>
              </a:rPr>
              <a:t>ion</a:t>
            </a:r>
            <a:r>
              <a:rPr dirty="0" sz="1900" spc="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90" b="1">
                <a:solidFill>
                  <a:srgbClr val="3D3C2C"/>
                </a:solidFill>
                <a:latin typeface="Tahoma"/>
                <a:cs typeface="Tahoma"/>
              </a:rPr>
              <a:t>to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70" b="1">
                <a:solidFill>
                  <a:srgbClr val="3D3C2C"/>
                </a:solidFill>
                <a:latin typeface="Tahoma"/>
                <a:cs typeface="Tahoma"/>
              </a:rPr>
              <a:t>M</a:t>
            </a:r>
            <a:r>
              <a:rPr dirty="0" sz="1900" spc="35" b="1">
                <a:solidFill>
                  <a:srgbClr val="3D3C2C"/>
                </a:solidFill>
                <a:latin typeface="Tahoma"/>
                <a:cs typeface="Tahoma"/>
              </a:rPr>
              <a:t>a</a:t>
            </a:r>
            <a:r>
              <a:rPr dirty="0" sz="1900" spc="-5" b="1">
                <a:solidFill>
                  <a:srgbClr val="3D3C2C"/>
                </a:solidFill>
                <a:latin typeface="Tahoma"/>
                <a:cs typeface="Tahoma"/>
              </a:rPr>
              <a:t>chine</a:t>
            </a:r>
            <a:endParaRPr sz="1900">
              <a:latin typeface="Tahoma"/>
              <a:cs typeface="Tahoma"/>
            </a:endParaRPr>
          </a:p>
          <a:p>
            <a:pPr marL="287020">
              <a:lnSpc>
                <a:spcPts val="2060"/>
              </a:lnSpc>
            </a:pPr>
            <a:r>
              <a:rPr dirty="0" sz="1900" spc="-65" b="1">
                <a:solidFill>
                  <a:srgbClr val="3D3C2C"/>
                </a:solidFill>
                <a:latin typeface="Tahoma"/>
                <a:cs typeface="Tahoma"/>
              </a:rPr>
              <a:t>Learning</a:t>
            </a:r>
            <a:r>
              <a:rPr dirty="0" sz="1900" spc="-4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25" b="1">
                <a:solidFill>
                  <a:srgbClr val="3D3C2C"/>
                </a:solidFill>
                <a:latin typeface="Tahoma"/>
                <a:cs typeface="Tahoma"/>
              </a:rPr>
              <a:t>and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30" b="1">
                <a:solidFill>
                  <a:srgbClr val="3D3C2C"/>
                </a:solidFill>
                <a:latin typeface="Tahoma"/>
                <a:cs typeface="Tahoma"/>
              </a:rPr>
              <a:t>Data</a:t>
            </a:r>
            <a:r>
              <a:rPr dirty="0" sz="1900" spc="-2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55" b="1">
                <a:solidFill>
                  <a:srgbClr val="3D3C2C"/>
                </a:solidFill>
                <a:latin typeface="Tahoma"/>
                <a:cs typeface="Tahoma"/>
              </a:rPr>
              <a:t>Mining</a:t>
            </a:r>
            <a:r>
              <a:rPr dirty="0" sz="1900" spc="-2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125" b="1">
                <a:solidFill>
                  <a:srgbClr val="3D3C2C"/>
                </a:solidFill>
                <a:latin typeface="Tahoma"/>
                <a:cs typeface="Tahoma"/>
              </a:rPr>
              <a:t>for</a:t>
            </a:r>
            <a:r>
              <a:rPr dirty="0" sz="1900" spc="-1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75" b="1">
                <a:solidFill>
                  <a:srgbClr val="3D3C2C"/>
                </a:solidFill>
                <a:latin typeface="Tahoma"/>
                <a:cs typeface="Tahoma"/>
              </a:rPr>
              <a:t>the</a:t>
            </a:r>
            <a:r>
              <a:rPr dirty="0" sz="1900" spc="-10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5" b="1">
                <a:solidFill>
                  <a:srgbClr val="3D3C2C"/>
                </a:solidFill>
                <a:latin typeface="Tahoma"/>
                <a:cs typeface="Tahoma"/>
              </a:rPr>
              <a:t>Database</a:t>
            </a:r>
            <a:r>
              <a:rPr dirty="0" sz="1900" spc="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1900" spc="-40" b="1">
                <a:solidFill>
                  <a:srgbClr val="3D3C2C"/>
                </a:solidFill>
                <a:latin typeface="Tahoma"/>
                <a:cs typeface="Tahoma"/>
              </a:rPr>
              <a:t>Community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7192" y="2214829"/>
            <a:ext cx="3869054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50"/>
              <a:t>Obrigado!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9810" y="3644988"/>
            <a:ext cx="2808351" cy="28083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82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090" y="0"/>
          <a:ext cx="8531225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425"/>
                <a:gridCol w="1920239"/>
                <a:gridCol w="753744"/>
                <a:gridCol w="5461000"/>
                <a:gridCol w="292734"/>
              </a:tblGrid>
              <a:tr h="333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  <a:tr h="295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marL="158115">
                        <a:lnSpc>
                          <a:spcPct val="100000"/>
                        </a:lnSpc>
                      </a:pPr>
                      <a:r>
                        <a:rPr dirty="0" sz="4000" spc="-5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Exercíc</a:t>
                      </a:r>
                      <a:endParaRPr sz="4000">
                        <a:latin typeface="Verdana"/>
                        <a:cs typeface="Verdana"/>
                      </a:endParaRPr>
                    </a:p>
                    <a:p>
                      <a:pPr marL="504190" marR="249554" indent="-274320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dirty="0" sz="1800">
                          <a:solidFill>
                            <a:srgbClr val="93C500"/>
                          </a:solidFill>
                          <a:latin typeface="Microsoft Sans Serif"/>
                          <a:cs typeface="Microsoft Sans Serif"/>
                        </a:rPr>
                        <a:t>🞇</a:t>
                      </a:r>
                      <a:r>
                        <a:rPr dirty="0" sz="1800" spc="55">
                          <a:solidFill>
                            <a:srgbClr val="93C5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2400" spc="2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te</a:t>
                      </a:r>
                      <a:r>
                        <a:rPr dirty="0" sz="2400" spc="-229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400" spc="-18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p  </a:t>
                      </a:r>
                      <a:r>
                        <a:rPr dirty="0" sz="2400" spc="13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banco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4000" spc="-60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io</a:t>
                      </a:r>
                      <a:endParaRPr sz="4000">
                        <a:latin typeface="Verdana"/>
                        <a:cs typeface="Verdana"/>
                      </a:endParaRPr>
                    </a:p>
                    <a:p>
                      <a:pPr marR="267970" indent="71755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ad  </a:t>
                      </a:r>
                      <a:r>
                        <a:rPr dirty="0" sz="2400" spc="13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de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marL="547370">
                        <a:lnSpc>
                          <a:spcPct val="100000"/>
                        </a:lnSpc>
                      </a:pPr>
                      <a:r>
                        <a:rPr dirty="0" sz="4000" spc="20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1</a:t>
                      </a:r>
                      <a:r>
                        <a:rPr dirty="0" sz="4000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4000" spc="-300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4000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Re</a:t>
                      </a:r>
                      <a:r>
                        <a:rPr dirty="0" sz="4000" spc="-15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4000" spc="-5">
                          <a:solidFill>
                            <a:srgbClr val="93C500"/>
                          </a:solidFill>
                          <a:latin typeface="Verdana"/>
                          <a:cs typeface="Verdana"/>
                        </a:rPr>
                        <a:t>posta</a:t>
                      </a:r>
                      <a:endParaRPr sz="4000">
                        <a:latin typeface="Verdana"/>
                        <a:cs typeface="Verdana"/>
                      </a:endParaRPr>
                    </a:p>
                    <a:p>
                      <a:pPr marL="133985" marR="900430" indent="-3175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rõe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2400" spc="-17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requentes</a:t>
                      </a:r>
                      <a:r>
                        <a:rPr dirty="0" sz="2400" spc="-16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cons</a:t>
                      </a:r>
                      <a:r>
                        <a:rPr dirty="0" sz="2400" spc="2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2400" spc="-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derand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o </a:t>
                      </a:r>
                      <a:r>
                        <a:rPr dirty="0" sz="2400" spc="-18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11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2400" spc="6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spc="5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dados</a:t>
                      </a:r>
                      <a:r>
                        <a:rPr dirty="0" sz="2400" spc="-175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solidFill>
                            <a:srgbClr val="3D3C2C"/>
                          </a:solidFill>
                          <a:latin typeface="Verdana"/>
                          <a:cs typeface="Verdana"/>
                        </a:rPr>
                        <a:t>abaixo.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Pã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2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q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2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5">
                          <a:latin typeface="Verdana"/>
                          <a:cs typeface="Verdana"/>
                        </a:rPr>
                        <a:t>j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o,</a:t>
                      </a:r>
                      <a:r>
                        <a:rPr dirty="0" sz="18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pr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su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 spc="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de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odor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2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5">
                          <a:latin typeface="Verdana"/>
                          <a:cs typeface="Verdana"/>
                        </a:rPr>
                        <a:t>j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55">
                          <a:latin typeface="Verdana"/>
                          <a:cs typeface="Verdana"/>
                        </a:rPr>
                        <a:t>Achocolatado,</a:t>
                      </a:r>
                      <a:r>
                        <a:rPr dirty="0" sz="18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40">
                          <a:latin typeface="Verdana"/>
                          <a:cs typeface="Verdana"/>
                        </a:rPr>
                        <a:t>pão,</a:t>
                      </a:r>
                      <a:r>
                        <a:rPr dirty="0" sz="18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35">
                          <a:latin typeface="Verdana"/>
                          <a:cs typeface="Verdana"/>
                        </a:rPr>
                        <a:t>leite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5">
                          <a:latin typeface="Verdana"/>
                          <a:cs typeface="Verdana"/>
                        </a:rPr>
                        <a:t>j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ma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ga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  <a:tabLst>
                          <a:tab pos="3528695" algn="l"/>
                        </a:tabLst>
                      </a:pPr>
                      <a:r>
                        <a:rPr dirty="0" sz="1800" spc="-5">
                          <a:latin typeface="Verdana"/>
                          <a:cs typeface="Verdana"/>
                        </a:rPr>
                        <a:t>Carne,</a:t>
                      </a:r>
                      <a:r>
                        <a:rPr dirty="0" sz="18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65">
                          <a:latin typeface="Verdana"/>
                          <a:cs typeface="Verdana"/>
                        </a:rPr>
                        <a:t>presunto,</a:t>
                      </a:r>
                      <a:r>
                        <a:rPr dirty="0" sz="18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60">
                          <a:latin typeface="Verdana"/>
                          <a:cs typeface="Verdana"/>
                        </a:rPr>
                        <a:t>ovos,</a:t>
                      </a:r>
                      <a:r>
                        <a:rPr dirty="0" sz="18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45">
                          <a:latin typeface="Verdana"/>
                          <a:cs typeface="Verdana"/>
                        </a:rPr>
                        <a:t>queijo,	</a:t>
                      </a:r>
                      <a:r>
                        <a:rPr dirty="0" sz="1800" spc="105">
                          <a:latin typeface="Verdana"/>
                          <a:cs typeface="Verdana"/>
                        </a:rPr>
                        <a:t>pão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oc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800" spc="1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fr</a:t>
                      </a:r>
                      <a:r>
                        <a:rPr dirty="0" sz="1800" spc="1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ge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8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800" spc="2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800" spc="-1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8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ç</a:t>
                      </a:r>
                      <a:r>
                        <a:rPr dirty="0" sz="1800" spc="-10">
                          <a:latin typeface="Verdana"/>
                          <a:cs typeface="Verdana"/>
                        </a:rPr>
                        <a:t>ã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2544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800" spc="35">
                          <a:latin typeface="Verdana"/>
                          <a:cs typeface="Verdana"/>
                        </a:rPr>
                        <a:t>Caneta,</a:t>
                      </a:r>
                      <a:r>
                        <a:rPr dirty="0" sz="18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5">
                          <a:latin typeface="Verdana"/>
                          <a:cs typeface="Verdana"/>
                        </a:rPr>
                        <a:t>bala,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30">
                          <a:latin typeface="Verdana"/>
                          <a:cs typeface="Verdana"/>
                        </a:rPr>
                        <a:t>fralda,</a:t>
                      </a:r>
                      <a:r>
                        <a:rPr dirty="0" sz="18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45">
                          <a:latin typeface="Verdana"/>
                          <a:cs typeface="Verdana"/>
                        </a:rPr>
                        <a:t>queijo,</a:t>
                      </a:r>
                      <a:r>
                        <a:rPr dirty="0" sz="18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-60">
                          <a:latin typeface="Verdana"/>
                          <a:cs typeface="Verdana"/>
                        </a:rPr>
                        <a:t>leite,</a:t>
                      </a:r>
                      <a:r>
                        <a:rPr dirty="0" sz="18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105">
                          <a:latin typeface="Verdana"/>
                          <a:cs typeface="Verdana"/>
                        </a:rPr>
                        <a:t>pão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10091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645160">
                        <a:lnSpc>
                          <a:spcPct val="100000"/>
                        </a:lnSpc>
                      </a:pPr>
                      <a:r>
                        <a:rPr dirty="0" sz="1200" spc="-105">
                          <a:latin typeface="Verdana"/>
                          <a:cs typeface="Verdana"/>
                        </a:rPr>
                        <a:t>85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</a:tr>
              <a:tr h="3388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369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513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7597" y="0"/>
            <a:ext cx="991235" cy="6858000"/>
          </a:xfrm>
          <a:custGeom>
            <a:avLst/>
            <a:gdLst/>
            <a:ahLst/>
            <a:cxnLst/>
            <a:rect l="l" t="t" r="r" b="b"/>
            <a:pathLst>
              <a:path w="991235" h="6858000">
                <a:moveTo>
                  <a:pt x="990612" y="0"/>
                </a:moveTo>
                <a:lnTo>
                  <a:pt x="457200" y="0"/>
                </a:lnTo>
                <a:lnTo>
                  <a:pt x="228612" y="0"/>
                </a:lnTo>
                <a:lnTo>
                  <a:pt x="0" y="0"/>
                </a:lnTo>
                <a:lnTo>
                  <a:pt x="0" y="6858000"/>
                </a:lnTo>
                <a:lnTo>
                  <a:pt x="228612" y="6858000"/>
                </a:lnTo>
                <a:lnTo>
                  <a:pt x="457200" y="6858000"/>
                </a:lnTo>
                <a:lnTo>
                  <a:pt x="990612" y="6858000"/>
                </a:lnTo>
                <a:lnTo>
                  <a:pt x="99061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1490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0519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996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30997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300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3003" y="6858000"/>
                </a:lnTo>
                <a:lnTo>
                  <a:pt x="91300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87596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50678" y="0"/>
            <a:ext cx="9097010" cy="6858000"/>
            <a:chOff x="50678" y="0"/>
            <a:chExt cx="9097010" cy="6858000"/>
          </a:xfrm>
        </p:grpSpPr>
        <p:sp>
          <p:nvSpPr>
            <p:cNvPr id="11" name="object 11"/>
            <p:cNvSpPr/>
            <p:nvPr/>
          </p:nvSpPr>
          <p:spPr>
            <a:xfrm>
              <a:off x="2973197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728" y="3486886"/>
              <a:ext cx="9078595" cy="2715260"/>
            </a:xfrm>
            <a:custGeom>
              <a:avLst/>
              <a:gdLst/>
              <a:ahLst/>
              <a:cxnLst/>
              <a:rect l="l" t="t" r="r" b="b"/>
              <a:pathLst>
                <a:path w="9078595" h="2715260">
                  <a:moveTo>
                    <a:pt x="0" y="2664523"/>
                  </a:moveTo>
                  <a:lnTo>
                    <a:pt x="44898" y="2667221"/>
                  </a:lnTo>
                  <a:lnTo>
                    <a:pt x="89828" y="2669913"/>
                  </a:lnTo>
                  <a:lnTo>
                    <a:pt x="134823" y="2672590"/>
                  </a:lnTo>
                  <a:lnTo>
                    <a:pt x="179914" y="2675246"/>
                  </a:lnTo>
                  <a:lnTo>
                    <a:pt x="225134" y="2677875"/>
                  </a:lnTo>
                  <a:lnTo>
                    <a:pt x="270515" y="2680469"/>
                  </a:lnTo>
                  <a:lnTo>
                    <a:pt x="316090" y="2683022"/>
                  </a:lnTo>
                  <a:lnTo>
                    <a:pt x="361890" y="2685526"/>
                  </a:lnTo>
                  <a:lnTo>
                    <a:pt x="407948" y="2687974"/>
                  </a:lnTo>
                  <a:lnTo>
                    <a:pt x="454295" y="2690360"/>
                  </a:lnTo>
                  <a:lnTo>
                    <a:pt x="500965" y="2692676"/>
                  </a:lnTo>
                  <a:lnTo>
                    <a:pt x="547990" y="2694916"/>
                  </a:lnTo>
                  <a:lnTo>
                    <a:pt x="595400" y="2697073"/>
                  </a:lnTo>
                  <a:lnTo>
                    <a:pt x="643230" y="2699140"/>
                  </a:lnTo>
                  <a:lnTo>
                    <a:pt x="691511" y="2701109"/>
                  </a:lnTo>
                  <a:lnTo>
                    <a:pt x="740275" y="2702975"/>
                  </a:lnTo>
                  <a:lnTo>
                    <a:pt x="789554" y="2704729"/>
                  </a:lnTo>
                  <a:lnTo>
                    <a:pt x="839382" y="2706365"/>
                  </a:lnTo>
                  <a:lnTo>
                    <a:pt x="889789" y="2707877"/>
                  </a:lnTo>
                  <a:lnTo>
                    <a:pt x="940808" y="2709256"/>
                  </a:lnTo>
                  <a:lnTo>
                    <a:pt x="992472" y="2710497"/>
                  </a:lnTo>
                  <a:lnTo>
                    <a:pt x="1044812" y="2711592"/>
                  </a:lnTo>
                  <a:lnTo>
                    <a:pt x="1097861" y="2712535"/>
                  </a:lnTo>
                  <a:lnTo>
                    <a:pt x="1151651" y="2713317"/>
                  </a:lnTo>
                  <a:lnTo>
                    <a:pt x="1206215" y="2713933"/>
                  </a:lnTo>
                  <a:lnTo>
                    <a:pt x="1261583" y="2714376"/>
                  </a:lnTo>
                  <a:lnTo>
                    <a:pt x="1317790" y="2714638"/>
                  </a:lnTo>
                  <a:lnTo>
                    <a:pt x="1374866" y="2714713"/>
                  </a:lnTo>
                  <a:lnTo>
                    <a:pt x="1432845" y="2714594"/>
                  </a:lnTo>
                  <a:lnTo>
                    <a:pt x="1491758" y="2714273"/>
                  </a:lnTo>
                  <a:lnTo>
                    <a:pt x="1551637" y="2713744"/>
                  </a:lnTo>
                  <a:lnTo>
                    <a:pt x="1612515" y="2713000"/>
                  </a:lnTo>
                  <a:lnTo>
                    <a:pt x="1674425" y="2712034"/>
                  </a:lnTo>
                  <a:lnTo>
                    <a:pt x="1717553" y="2711288"/>
                  </a:lnTo>
                  <a:lnTo>
                    <a:pt x="1761085" y="2710534"/>
                  </a:lnTo>
                  <a:lnTo>
                    <a:pt x="1805014" y="2709765"/>
                  </a:lnTo>
                  <a:lnTo>
                    <a:pt x="1849338" y="2708979"/>
                  </a:lnTo>
                  <a:lnTo>
                    <a:pt x="1894050" y="2708171"/>
                  </a:lnTo>
                  <a:lnTo>
                    <a:pt x="1939146" y="2707337"/>
                  </a:lnTo>
                  <a:lnTo>
                    <a:pt x="1984623" y="2706473"/>
                  </a:lnTo>
                  <a:lnTo>
                    <a:pt x="2030476" y="2705574"/>
                  </a:lnTo>
                  <a:lnTo>
                    <a:pt x="2076699" y="2704637"/>
                  </a:lnTo>
                  <a:lnTo>
                    <a:pt x="2123289" y="2703656"/>
                  </a:lnTo>
                  <a:lnTo>
                    <a:pt x="2170241" y="2702629"/>
                  </a:lnTo>
                  <a:lnTo>
                    <a:pt x="2217550" y="2701550"/>
                  </a:lnTo>
                  <a:lnTo>
                    <a:pt x="2265212" y="2700416"/>
                  </a:lnTo>
                  <a:lnTo>
                    <a:pt x="2313223" y="2699223"/>
                  </a:lnTo>
                  <a:lnTo>
                    <a:pt x="2361578" y="2697965"/>
                  </a:lnTo>
                  <a:lnTo>
                    <a:pt x="2410272" y="2696640"/>
                  </a:lnTo>
                  <a:lnTo>
                    <a:pt x="2459301" y="2695242"/>
                  </a:lnTo>
                  <a:lnTo>
                    <a:pt x="2508661" y="2693769"/>
                  </a:lnTo>
                  <a:lnTo>
                    <a:pt x="2558346" y="2692214"/>
                  </a:lnTo>
                  <a:lnTo>
                    <a:pt x="2608353" y="2690575"/>
                  </a:lnTo>
                  <a:lnTo>
                    <a:pt x="2658676" y="2688847"/>
                  </a:lnTo>
                  <a:lnTo>
                    <a:pt x="2709312" y="2687026"/>
                  </a:lnTo>
                  <a:lnTo>
                    <a:pt x="2760256" y="2685107"/>
                  </a:lnTo>
                  <a:lnTo>
                    <a:pt x="2811503" y="2683087"/>
                  </a:lnTo>
                  <a:lnTo>
                    <a:pt x="2863049" y="2680962"/>
                  </a:lnTo>
                  <a:lnTo>
                    <a:pt x="2914889" y="2678726"/>
                  </a:lnTo>
                  <a:lnTo>
                    <a:pt x="2967020" y="2676377"/>
                  </a:lnTo>
                  <a:lnTo>
                    <a:pt x="3019435" y="2673909"/>
                  </a:lnTo>
                  <a:lnTo>
                    <a:pt x="3072131" y="2671319"/>
                  </a:lnTo>
                  <a:lnTo>
                    <a:pt x="3125103" y="2668602"/>
                  </a:lnTo>
                  <a:lnTo>
                    <a:pt x="3178347" y="2665754"/>
                  </a:lnTo>
                  <a:lnTo>
                    <a:pt x="3231859" y="2662772"/>
                  </a:lnTo>
                  <a:lnTo>
                    <a:pt x="3285633" y="2659650"/>
                  </a:lnTo>
                  <a:lnTo>
                    <a:pt x="3339665" y="2656385"/>
                  </a:lnTo>
                  <a:lnTo>
                    <a:pt x="3393951" y="2652973"/>
                  </a:lnTo>
                  <a:lnTo>
                    <a:pt x="3448486" y="2649408"/>
                  </a:lnTo>
                  <a:lnTo>
                    <a:pt x="3503265" y="2645688"/>
                  </a:lnTo>
                  <a:lnTo>
                    <a:pt x="3558285" y="2641807"/>
                  </a:lnTo>
                  <a:lnTo>
                    <a:pt x="3613541" y="2637763"/>
                  </a:lnTo>
                  <a:lnTo>
                    <a:pt x="3669027" y="2633550"/>
                  </a:lnTo>
                  <a:lnTo>
                    <a:pt x="3724740" y="2629164"/>
                  </a:lnTo>
                  <a:lnTo>
                    <a:pt x="3780676" y="2624601"/>
                  </a:lnTo>
                  <a:lnTo>
                    <a:pt x="3836829" y="2619857"/>
                  </a:lnTo>
                  <a:lnTo>
                    <a:pt x="3893195" y="2614928"/>
                  </a:lnTo>
                  <a:lnTo>
                    <a:pt x="3949769" y="2609810"/>
                  </a:lnTo>
                  <a:lnTo>
                    <a:pt x="4006548" y="2604498"/>
                  </a:lnTo>
                  <a:lnTo>
                    <a:pt x="4063526" y="2598988"/>
                  </a:lnTo>
                  <a:lnTo>
                    <a:pt x="4120699" y="2593276"/>
                  </a:lnTo>
                  <a:lnTo>
                    <a:pt x="4166073" y="2588638"/>
                  </a:lnTo>
                  <a:lnTo>
                    <a:pt x="4212041" y="2583873"/>
                  </a:lnTo>
                  <a:lnTo>
                    <a:pt x="4258581" y="2578986"/>
                  </a:lnTo>
                  <a:lnTo>
                    <a:pt x="4305669" y="2573976"/>
                  </a:lnTo>
                  <a:lnTo>
                    <a:pt x="4353284" y="2568847"/>
                  </a:lnTo>
                  <a:lnTo>
                    <a:pt x="4401403" y="2563601"/>
                  </a:lnTo>
                  <a:lnTo>
                    <a:pt x="4450004" y="2558240"/>
                  </a:lnTo>
                  <a:lnTo>
                    <a:pt x="4499066" y="2552765"/>
                  </a:lnTo>
                  <a:lnTo>
                    <a:pt x="4548564" y="2547178"/>
                  </a:lnTo>
                  <a:lnTo>
                    <a:pt x="4598478" y="2541483"/>
                  </a:lnTo>
                  <a:lnTo>
                    <a:pt x="4648785" y="2535680"/>
                  </a:lnTo>
                  <a:lnTo>
                    <a:pt x="4699462" y="2529772"/>
                  </a:lnTo>
                  <a:lnTo>
                    <a:pt x="4750488" y="2523761"/>
                  </a:lnTo>
                  <a:lnTo>
                    <a:pt x="4801840" y="2517649"/>
                  </a:lnTo>
                  <a:lnTo>
                    <a:pt x="4853496" y="2511437"/>
                  </a:lnTo>
                  <a:lnTo>
                    <a:pt x="4905433" y="2505129"/>
                  </a:lnTo>
                  <a:lnTo>
                    <a:pt x="4957629" y="2498725"/>
                  </a:lnTo>
                  <a:lnTo>
                    <a:pt x="5010063" y="2492229"/>
                  </a:lnTo>
                  <a:lnTo>
                    <a:pt x="5062711" y="2485642"/>
                  </a:lnTo>
                  <a:lnTo>
                    <a:pt x="5115551" y="2478965"/>
                  </a:lnTo>
                  <a:lnTo>
                    <a:pt x="5168562" y="2472202"/>
                  </a:lnTo>
                  <a:lnTo>
                    <a:pt x="5221720" y="2465355"/>
                  </a:lnTo>
                  <a:lnTo>
                    <a:pt x="5275004" y="2458424"/>
                  </a:lnTo>
                  <a:lnTo>
                    <a:pt x="5328391" y="2451413"/>
                  </a:lnTo>
                  <a:lnTo>
                    <a:pt x="5381859" y="2444323"/>
                  </a:lnTo>
                  <a:lnTo>
                    <a:pt x="5435386" y="2437156"/>
                  </a:lnTo>
                  <a:lnTo>
                    <a:pt x="5488949" y="2429915"/>
                  </a:lnTo>
                  <a:lnTo>
                    <a:pt x="5542527" y="2422601"/>
                  </a:lnTo>
                  <a:lnTo>
                    <a:pt x="5596096" y="2415217"/>
                  </a:lnTo>
                  <a:lnTo>
                    <a:pt x="5649634" y="2407764"/>
                  </a:lnTo>
                  <a:lnTo>
                    <a:pt x="5703120" y="2400245"/>
                  </a:lnTo>
                  <a:lnTo>
                    <a:pt x="5756531" y="2392661"/>
                  </a:lnTo>
                  <a:lnTo>
                    <a:pt x="5809844" y="2385015"/>
                  </a:lnTo>
                  <a:lnTo>
                    <a:pt x="5863038" y="2377309"/>
                  </a:lnTo>
                  <a:lnTo>
                    <a:pt x="5916090" y="2369545"/>
                  </a:lnTo>
                  <a:lnTo>
                    <a:pt x="5968978" y="2361724"/>
                  </a:lnTo>
                  <a:lnTo>
                    <a:pt x="6021680" y="2353849"/>
                  </a:lnTo>
                  <a:lnTo>
                    <a:pt x="6074172" y="2345922"/>
                  </a:lnTo>
                  <a:lnTo>
                    <a:pt x="6126434" y="2337944"/>
                  </a:lnTo>
                  <a:lnTo>
                    <a:pt x="6178442" y="2329919"/>
                  </a:lnTo>
                  <a:lnTo>
                    <a:pt x="6230175" y="2321848"/>
                  </a:lnTo>
                  <a:lnTo>
                    <a:pt x="6281610" y="2313732"/>
                  </a:lnTo>
                  <a:lnTo>
                    <a:pt x="6332724" y="2305575"/>
                  </a:lnTo>
                  <a:lnTo>
                    <a:pt x="6383496" y="2297378"/>
                  </a:lnTo>
                  <a:lnTo>
                    <a:pt x="6433904" y="2289143"/>
                  </a:lnTo>
                  <a:lnTo>
                    <a:pt x="6483924" y="2280872"/>
                  </a:lnTo>
                  <a:lnTo>
                    <a:pt x="6533536" y="2272567"/>
                  </a:lnTo>
                  <a:lnTo>
                    <a:pt x="6582715" y="2264230"/>
                  </a:lnTo>
                  <a:lnTo>
                    <a:pt x="6631441" y="2255864"/>
                  </a:lnTo>
                  <a:lnTo>
                    <a:pt x="6679690" y="2247470"/>
                  </a:lnTo>
                  <a:lnTo>
                    <a:pt x="6727441" y="2239051"/>
                  </a:lnTo>
                  <a:lnTo>
                    <a:pt x="6774672" y="2230608"/>
                  </a:lnTo>
                  <a:lnTo>
                    <a:pt x="6821359" y="2222143"/>
                  </a:lnTo>
                  <a:lnTo>
                    <a:pt x="6867481" y="2213659"/>
                  </a:lnTo>
                  <a:lnTo>
                    <a:pt x="6913016" y="2205157"/>
                  </a:lnTo>
                  <a:lnTo>
                    <a:pt x="6957940" y="2196640"/>
                  </a:lnTo>
                  <a:lnTo>
                    <a:pt x="7002233" y="2188109"/>
                  </a:lnTo>
                  <a:lnTo>
                    <a:pt x="7045871" y="2179568"/>
                  </a:lnTo>
                  <a:lnTo>
                    <a:pt x="7088832" y="2171016"/>
                  </a:lnTo>
                  <a:lnTo>
                    <a:pt x="7131095" y="2162458"/>
                  </a:lnTo>
                  <a:lnTo>
                    <a:pt x="7172636" y="2153894"/>
                  </a:lnTo>
                  <a:lnTo>
                    <a:pt x="7233929" y="2140968"/>
                  </a:lnTo>
                  <a:lnTo>
                    <a:pt x="7295240" y="2127694"/>
                  </a:lnTo>
                  <a:lnTo>
                    <a:pt x="7356517" y="2114092"/>
                  </a:lnTo>
                  <a:lnTo>
                    <a:pt x="7417708" y="2100182"/>
                  </a:lnTo>
                  <a:lnTo>
                    <a:pt x="7478760" y="2085982"/>
                  </a:lnTo>
                  <a:lnTo>
                    <a:pt x="7539621" y="2071514"/>
                  </a:lnTo>
                  <a:lnTo>
                    <a:pt x="7600240" y="2056797"/>
                  </a:lnTo>
                  <a:lnTo>
                    <a:pt x="7660563" y="2041849"/>
                  </a:lnTo>
                  <a:lnTo>
                    <a:pt x="7720539" y="2026691"/>
                  </a:lnTo>
                  <a:lnTo>
                    <a:pt x="7780116" y="2011343"/>
                  </a:lnTo>
                  <a:lnTo>
                    <a:pt x="7839241" y="1995824"/>
                  </a:lnTo>
                  <a:lnTo>
                    <a:pt x="7897862" y="1980154"/>
                  </a:lnTo>
                  <a:lnTo>
                    <a:pt x="7955927" y="1964352"/>
                  </a:lnTo>
                  <a:lnTo>
                    <a:pt x="8013384" y="1948439"/>
                  </a:lnTo>
                  <a:lnTo>
                    <a:pt x="8070180" y="1932433"/>
                  </a:lnTo>
                  <a:lnTo>
                    <a:pt x="8126263" y="1916354"/>
                  </a:lnTo>
                  <a:lnTo>
                    <a:pt x="8181582" y="1900223"/>
                  </a:lnTo>
                  <a:lnTo>
                    <a:pt x="8236083" y="1884058"/>
                  </a:lnTo>
                  <a:lnTo>
                    <a:pt x="8289716" y="1867880"/>
                  </a:lnTo>
                  <a:lnTo>
                    <a:pt x="8342426" y="1851708"/>
                  </a:lnTo>
                  <a:lnTo>
                    <a:pt x="8394164" y="1835561"/>
                  </a:lnTo>
                  <a:lnTo>
                    <a:pt x="8444875" y="1819460"/>
                  </a:lnTo>
                  <a:lnTo>
                    <a:pt x="8494508" y="1803424"/>
                  </a:lnTo>
                  <a:lnTo>
                    <a:pt x="8543011" y="1787472"/>
                  </a:lnTo>
                  <a:lnTo>
                    <a:pt x="8590332" y="1771624"/>
                  </a:lnTo>
                  <a:lnTo>
                    <a:pt x="8636418" y="1755901"/>
                  </a:lnTo>
                  <a:lnTo>
                    <a:pt x="8681217" y="1740321"/>
                  </a:lnTo>
                  <a:lnTo>
                    <a:pt x="8724677" y="1724904"/>
                  </a:lnTo>
                  <a:lnTo>
                    <a:pt x="8766746" y="1709670"/>
                  </a:lnTo>
                  <a:lnTo>
                    <a:pt x="8807371" y="1694639"/>
                  </a:lnTo>
                  <a:lnTo>
                    <a:pt x="8846501" y="1679830"/>
                  </a:lnTo>
                  <a:lnTo>
                    <a:pt x="8884083" y="1665263"/>
                  </a:lnTo>
                  <a:lnTo>
                    <a:pt x="8920065" y="1650957"/>
                  </a:lnTo>
                  <a:lnTo>
                    <a:pt x="8987020" y="1623208"/>
                  </a:lnTo>
                  <a:lnTo>
                    <a:pt x="9046949" y="1596742"/>
                  </a:lnTo>
                  <a:lnTo>
                    <a:pt x="9074148" y="1584038"/>
                  </a:lnTo>
                  <a:lnTo>
                    <a:pt x="9078271" y="1582028"/>
                  </a:lnTo>
                </a:path>
                <a:path w="9078595" h="2715260">
                  <a:moveTo>
                    <a:pt x="0" y="871372"/>
                  </a:moveTo>
                  <a:lnTo>
                    <a:pt x="35920" y="852340"/>
                  </a:lnTo>
                  <a:lnTo>
                    <a:pt x="71984" y="833309"/>
                  </a:lnTo>
                  <a:lnTo>
                    <a:pt x="108335" y="814282"/>
                  </a:lnTo>
                  <a:lnTo>
                    <a:pt x="145119" y="795260"/>
                  </a:lnTo>
                  <a:lnTo>
                    <a:pt x="182477" y="776244"/>
                  </a:lnTo>
                  <a:lnTo>
                    <a:pt x="220555" y="757238"/>
                  </a:lnTo>
                  <a:lnTo>
                    <a:pt x="259496" y="738241"/>
                  </a:lnTo>
                  <a:lnTo>
                    <a:pt x="299444" y="719257"/>
                  </a:lnTo>
                  <a:lnTo>
                    <a:pt x="340543" y="700287"/>
                  </a:lnTo>
                  <a:lnTo>
                    <a:pt x="382937" y="681331"/>
                  </a:lnTo>
                  <a:lnTo>
                    <a:pt x="426770" y="662394"/>
                  </a:lnTo>
                  <a:lnTo>
                    <a:pt x="472184" y="643474"/>
                  </a:lnTo>
                  <a:lnTo>
                    <a:pt x="519326" y="624576"/>
                  </a:lnTo>
                  <a:lnTo>
                    <a:pt x="568338" y="605700"/>
                  </a:lnTo>
                  <a:lnTo>
                    <a:pt x="619363" y="586848"/>
                  </a:lnTo>
                  <a:lnTo>
                    <a:pt x="672547" y="568022"/>
                  </a:lnTo>
                  <a:lnTo>
                    <a:pt x="728033" y="549223"/>
                  </a:lnTo>
                  <a:lnTo>
                    <a:pt x="785964" y="530453"/>
                  </a:lnTo>
                  <a:lnTo>
                    <a:pt x="846485" y="511714"/>
                  </a:lnTo>
                  <a:lnTo>
                    <a:pt x="909740" y="493008"/>
                  </a:lnTo>
                  <a:lnTo>
                    <a:pt x="975872" y="474337"/>
                  </a:lnTo>
                  <a:lnTo>
                    <a:pt x="1045025" y="455701"/>
                  </a:lnTo>
                  <a:lnTo>
                    <a:pt x="1082432" y="445844"/>
                  </a:lnTo>
                  <a:lnTo>
                    <a:pt x="1120567" y="435788"/>
                  </a:lnTo>
                  <a:lnTo>
                    <a:pt x="1159420" y="425547"/>
                  </a:lnTo>
                  <a:lnTo>
                    <a:pt x="1198980" y="415139"/>
                  </a:lnTo>
                  <a:lnTo>
                    <a:pt x="1239234" y="404578"/>
                  </a:lnTo>
                  <a:lnTo>
                    <a:pt x="1280171" y="393882"/>
                  </a:lnTo>
                  <a:lnTo>
                    <a:pt x="1321780" y="383065"/>
                  </a:lnTo>
                  <a:lnTo>
                    <a:pt x="1364049" y="372143"/>
                  </a:lnTo>
                  <a:lnTo>
                    <a:pt x="1406966" y="361133"/>
                  </a:lnTo>
                  <a:lnTo>
                    <a:pt x="1450520" y="350050"/>
                  </a:lnTo>
                  <a:lnTo>
                    <a:pt x="1494699" y="338911"/>
                  </a:lnTo>
                  <a:lnTo>
                    <a:pt x="1539492" y="327730"/>
                  </a:lnTo>
                  <a:lnTo>
                    <a:pt x="1584887" y="316524"/>
                  </a:lnTo>
                  <a:lnTo>
                    <a:pt x="1630872" y="305310"/>
                  </a:lnTo>
                  <a:lnTo>
                    <a:pt x="1677437" y="294101"/>
                  </a:lnTo>
                  <a:lnTo>
                    <a:pt x="1724569" y="282915"/>
                  </a:lnTo>
                  <a:lnTo>
                    <a:pt x="1772257" y="271768"/>
                  </a:lnTo>
                  <a:lnTo>
                    <a:pt x="1820489" y="260675"/>
                  </a:lnTo>
                  <a:lnTo>
                    <a:pt x="1869254" y="249651"/>
                  </a:lnTo>
                  <a:lnTo>
                    <a:pt x="1918540" y="238714"/>
                  </a:lnTo>
                  <a:lnTo>
                    <a:pt x="1968336" y="227879"/>
                  </a:lnTo>
                  <a:lnTo>
                    <a:pt x="2018630" y="217161"/>
                  </a:lnTo>
                  <a:lnTo>
                    <a:pt x="2069410" y="206577"/>
                  </a:lnTo>
                  <a:lnTo>
                    <a:pt x="2120666" y="196143"/>
                  </a:lnTo>
                  <a:lnTo>
                    <a:pt x="2172385" y="185873"/>
                  </a:lnTo>
                  <a:lnTo>
                    <a:pt x="2224555" y="175785"/>
                  </a:lnTo>
                  <a:lnTo>
                    <a:pt x="2277166" y="165894"/>
                  </a:lnTo>
                  <a:lnTo>
                    <a:pt x="2330206" y="156216"/>
                  </a:lnTo>
                  <a:lnTo>
                    <a:pt x="2383663" y="146767"/>
                  </a:lnTo>
                  <a:lnTo>
                    <a:pt x="2437525" y="137562"/>
                  </a:lnTo>
                  <a:lnTo>
                    <a:pt x="2491782" y="128618"/>
                  </a:lnTo>
                  <a:lnTo>
                    <a:pt x="2546421" y="119951"/>
                  </a:lnTo>
                  <a:lnTo>
                    <a:pt x="2601431" y="111575"/>
                  </a:lnTo>
                  <a:lnTo>
                    <a:pt x="2656800" y="103508"/>
                  </a:lnTo>
                  <a:lnTo>
                    <a:pt x="2712517" y="95765"/>
                  </a:lnTo>
                  <a:lnTo>
                    <a:pt x="2768570" y="88361"/>
                  </a:lnTo>
                  <a:lnTo>
                    <a:pt x="2824948" y="81314"/>
                  </a:lnTo>
                  <a:lnTo>
                    <a:pt x="2881639" y="74638"/>
                  </a:lnTo>
                  <a:lnTo>
                    <a:pt x="2938631" y="68350"/>
                  </a:lnTo>
                  <a:lnTo>
                    <a:pt x="2995914" y="62465"/>
                  </a:lnTo>
                  <a:lnTo>
                    <a:pt x="3053475" y="56999"/>
                  </a:lnTo>
                  <a:lnTo>
                    <a:pt x="3111303" y="51968"/>
                  </a:lnTo>
                  <a:lnTo>
                    <a:pt x="3155740" y="48359"/>
                  </a:lnTo>
                  <a:lnTo>
                    <a:pt x="3200516" y="44877"/>
                  </a:lnTo>
                  <a:lnTo>
                    <a:pt x="3245628" y="41521"/>
                  </a:lnTo>
                  <a:lnTo>
                    <a:pt x="3291067" y="38292"/>
                  </a:lnTo>
                  <a:lnTo>
                    <a:pt x="3336830" y="35191"/>
                  </a:lnTo>
                  <a:lnTo>
                    <a:pt x="3382910" y="32217"/>
                  </a:lnTo>
                  <a:lnTo>
                    <a:pt x="3429303" y="29372"/>
                  </a:lnTo>
                  <a:lnTo>
                    <a:pt x="3476001" y="26655"/>
                  </a:lnTo>
                  <a:lnTo>
                    <a:pt x="3523001" y="24067"/>
                  </a:lnTo>
                  <a:lnTo>
                    <a:pt x="3570296" y="21609"/>
                  </a:lnTo>
                  <a:lnTo>
                    <a:pt x="3617880" y="19281"/>
                  </a:lnTo>
                  <a:lnTo>
                    <a:pt x="3665749" y="17084"/>
                  </a:lnTo>
                  <a:lnTo>
                    <a:pt x="3713896" y="15017"/>
                  </a:lnTo>
                  <a:lnTo>
                    <a:pt x="3762316" y="13081"/>
                  </a:lnTo>
                  <a:lnTo>
                    <a:pt x="3811004" y="11277"/>
                  </a:lnTo>
                  <a:lnTo>
                    <a:pt x="3859954" y="9605"/>
                  </a:lnTo>
                  <a:lnTo>
                    <a:pt x="3909160" y="8066"/>
                  </a:lnTo>
                  <a:lnTo>
                    <a:pt x="3958616" y="6659"/>
                  </a:lnTo>
                  <a:lnTo>
                    <a:pt x="4008318" y="5386"/>
                  </a:lnTo>
                  <a:lnTo>
                    <a:pt x="4058260" y="4247"/>
                  </a:lnTo>
                  <a:lnTo>
                    <a:pt x="4108435" y="3241"/>
                  </a:lnTo>
                  <a:lnTo>
                    <a:pt x="4158839" y="2371"/>
                  </a:lnTo>
                  <a:lnTo>
                    <a:pt x="4209466" y="1636"/>
                  </a:lnTo>
                  <a:lnTo>
                    <a:pt x="4260311" y="1036"/>
                  </a:lnTo>
                  <a:lnTo>
                    <a:pt x="4311367" y="572"/>
                  </a:lnTo>
                  <a:lnTo>
                    <a:pt x="4362629" y="244"/>
                  </a:lnTo>
                  <a:lnTo>
                    <a:pt x="4414092" y="53"/>
                  </a:lnTo>
                  <a:lnTo>
                    <a:pt x="4465750" y="0"/>
                  </a:lnTo>
                  <a:lnTo>
                    <a:pt x="4517598" y="83"/>
                  </a:lnTo>
                  <a:lnTo>
                    <a:pt x="4569630" y="305"/>
                  </a:lnTo>
                  <a:lnTo>
                    <a:pt x="4621840" y="666"/>
                  </a:lnTo>
                  <a:lnTo>
                    <a:pt x="4674223" y="1165"/>
                  </a:lnTo>
                  <a:lnTo>
                    <a:pt x="4726773" y="1804"/>
                  </a:lnTo>
                  <a:lnTo>
                    <a:pt x="4779485" y="2583"/>
                  </a:lnTo>
                  <a:lnTo>
                    <a:pt x="4832353" y="3501"/>
                  </a:lnTo>
                  <a:lnTo>
                    <a:pt x="4885372" y="4560"/>
                  </a:lnTo>
                  <a:lnTo>
                    <a:pt x="4938536" y="5761"/>
                  </a:lnTo>
                  <a:lnTo>
                    <a:pt x="4991839" y="7102"/>
                  </a:lnTo>
                  <a:lnTo>
                    <a:pt x="5045276" y="8586"/>
                  </a:lnTo>
                  <a:lnTo>
                    <a:pt x="5098841" y="10212"/>
                  </a:lnTo>
                  <a:lnTo>
                    <a:pt x="5152530" y="11981"/>
                  </a:lnTo>
                  <a:lnTo>
                    <a:pt x="5206335" y="13893"/>
                  </a:lnTo>
                  <a:lnTo>
                    <a:pt x="5260252" y="15948"/>
                  </a:lnTo>
                  <a:lnTo>
                    <a:pt x="5314275" y="18147"/>
                  </a:lnTo>
                  <a:lnTo>
                    <a:pt x="5368399" y="20491"/>
                  </a:lnTo>
                  <a:lnTo>
                    <a:pt x="5422617" y="22980"/>
                  </a:lnTo>
                  <a:lnTo>
                    <a:pt x="5476925" y="25614"/>
                  </a:lnTo>
                  <a:lnTo>
                    <a:pt x="5531317" y="28394"/>
                  </a:lnTo>
                  <a:lnTo>
                    <a:pt x="5585787" y="31320"/>
                  </a:lnTo>
                  <a:lnTo>
                    <a:pt x="5640330" y="34392"/>
                  </a:lnTo>
                  <a:lnTo>
                    <a:pt x="5694940" y="37612"/>
                  </a:lnTo>
                  <a:lnTo>
                    <a:pt x="5749611" y="40979"/>
                  </a:lnTo>
                  <a:lnTo>
                    <a:pt x="5804338" y="44493"/>
                  </a:lnTo>
                  <a:lnTo>
                    <a:pt x="5859116" y="48156"/>
                  </a:lnTo>
                  <a:lnTo>
                    <a:pt x="5913939" y="51968"/>
                  </a:lnTo>
                  <a:lnTo>
                    <a:pt x="5961554" y="55463"/>
                  </a:lnTo>
                  <a:lnTo>
                    <a:pt x="6010111" y="59261"/>
                  </a:lnTo>
                  <a:lnTo>
                    <a:pt x="6059569" y="63352"/>
                  </a:lnTo>
                  <a:lnTo>
                    <a:pt x="6109886" y="67727"/>
                  </a:lnTo>
                  <a:lnTo>
                    <a:pt x="6161021" y="72376"/>
                  </a:lnTo>
                  <a:lnTo>
                    <a:pt x="6212932" y="77290"/>
                  </a:lnTo>
                  <a:lnTo>
                    <a:pt x="6265580" y="82458"/>
                  </a:lnTo>
                  <a:lnTo>
                    <a:pt x="6318922" y="87870"/>
                  </a:lnTo>
                  <a:lnTo>
                    <a:pt x="6372918" y="93517"/>
                  </a:lnTo>
                  <a:lnTo>
                    <a:pt x="6427526" y="99389"/>
                  </a:lnTo>
                  <a:lnTo>
                    <a:pt x="6482705" y="105477"/>
                  </a:lnTo>
                  <a:lnTo>
                    <a:pt x="6538413" y="111770"/>
                  </a:lnTo>
                  <a:lnTo>
                    <a:pt x="6594611" y="118258"/>
                  </a:lnTo>
                  <a:lnTo>
                    <a:pt x="6651256" y="124933"/>
                  </a:lnTo>
                  <a:lnTo>
                    <a:pt x="6708307" y="131783"/>
                  </a:lnTo>
                  <a:lnTo>
                    <a:pt x="6765724" y="138800"/>
                  </a:lnTo>
                  <a:lnTo>
                    <a:pt x="6823464" y="145974"/>
                  </a:lnTo>
                  <a:lnTo>
                    <a:pt x="6881487" y="153294"/>
                  </a:lnTo>
                  <a:lnTo>
                    <a:pt x="6939752" y="160751"/>
                  </a:lnTo>
                  <a:lnTo>
                    <a:pt x="6998218" y="168336"/>
                  </a:lnTo>
                  <a:lnTo>
                    <a:pt x="7056842" y="176038"/>
                  </a:lnTo>
                  <a:lnTo>
                    <a:pt x="7115585" y="183847"/>
                  </a:lnTo>
                  <a:lnTo>
                    <a:pt x="7174404" y="191755"/>
                  </a:lnTo>
                  <a:lnTo>
                    <a:pt x="7233260" y="199750"/>
                  </a:lnTo>
                  <a:lnTo>
                    <a:pt x="7292110" y="207824"/>
                  </a:lnTo>
                  <a:lnTo>
                    <a:pt x="7350913" y="215966"/>
                  </a:lnTo>
                  <a:lnTo>
                    <a:pt x="7409628" y="224167"/>
                  </a:lnTo>
                  <a:lnTo>
                    <a:pt x="7468215" y="232416"/>
                  </a:lnTo>
                  <a:lnTo>
                    <a:pt x="7526631" y="240705"/>
                  </a:lnTo>
                  <a:lnTo>
                    <a:pt x="7584836" y="249024"/>
                  </a:lnTo>
                  <a:lnTo>
                    <a:pt x="7642789" y="257361"/>
                  </a:lnTo>
                  <a:lnTo>
                    <a:pt x="7700448" y="265709"/>
                  </a:lnTo>
                  <a:lnTo>
                    <a:pt x="7757772" y="274057"/>
                  </a:lnTo>
                  <a:lnTo>
                    <a:pt x="7814720" y="282395"/>
                  </a:lnTo>
                  <a:lnTo>
                    <a:pt x="7871250" y="290713"/>
                  </a:lnTo>
                  <a:lnTo>
                    <a:pt x="7927323" y="299002"/>
                  </a:lnTo>
                  <a:lnTo>
                    <a:pt x="7982895" y="307251"/>
                  </a:lnTo>
                  <a:lnTo>
                    <a:pt x="8037927" y="315452"/>
                  </a:lnTo>
                  <a:lnTo>
                    <a:pt x="8092377" y="323595"/>
                  </a:lnTo>
                  <a:lnTo>
                    <a:pt x="8146204" y="331668"/>
                  </a:lnTo>
                  <a:lnTo>
                    <a:pt x="8199367" y="339664"/>
                  </a:lnTo>
                  <a:lnTo>
                    <a:pt x="8251824" y="347571"/>
                  </a:lnTo>
                  <a:lnTo>
                    <a:pt x="8303535" y="355380"/>
                  </a:lnTo>
                  <a:lnTo>
                    <a:pt x="8354457" y="363082"/>
                  </a:lnTo>
                  <a:lnTo>
                    <a:pt x="8404551" y="370667"/>
                  </a:lnTo>
                  <a:lnTo>
                    <a:pt x="8453775" y="378124"/>
                  </a:lnTo>
                  <a:lnTo>
                    <a:pt x="8502087" y="385444"/>
                  </a:lnTo>
                  <a:lnTo>
                    <a:pt x="8549447" y="392618"/>
                  </a:lnTo>
                  <a:lnTo>
                    <a:pt x="8595813" y="399635"/>
                  </a:lnTo>
                  <a:lnTo>
                    <a:pt x="8641144" y="406485"/>
                  </a:lnTo>
                  <a:lnTo>
                    <a:pt x="8685399" y="413160"/>
                  </a:lnTo>
                  <a:lnTo>
                    <a:pt x="8728537" y="419648"/>
                  </a:lnTo>
                  <a:lnTo>
                    <a:pt x="8770516" y="425941"/>
                  </a:lnTo>
                  <a:lnTo>
                    <a:pt x="8811296" y="432029"/>
                  </a:lnTo>
                  <a:lnTo>
                    <a:pt x="8850835" y="437901"/>
                  </a:lnTo>
                  <a:lnTo>
                    <a:pt x="8889092" y="443548"/>
                  </a:lnTo>
                  <a:lnTo>
                    <a:pt x="8961595" y="454128"/>
                  </a:lnTo>
                  <a:lnTo>
                    <a:pt x="9028477" y="463691"/>
                  </a:lnTo>
                  <a:lnTo>
                    <a:pt x="9059707" y="468066"/>
                  </a:lnTo>
                  <a:lnTo>
                    <a:pt x="9078271" y="470623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853" y="5640781"/>
              <a:ext cx="3004820" cy="1211580"/>
            </a:xfrm>
            <a:custGeom>
              <a:avLst/>
              <a:gdLst/>
              <a:ahLst/>
              <a:cxnLst/>
              <a:rect l="l" t="t" r="r" b="b"/>
              <a:pathLst>
                <a:path w="3004820" h="1211579">
                  <a:moveTo>
                    <a:pt x="0" y="0"/>
                  </a:moveTo>
                  <a:lnTo>
                    <a:pt x="51721" y="23517"/>
                  </a:lnTo>
                  <a:lnTo>
                    <a:pt x="103435" y="47027"/>
                  </a:lnTo>
                  <a:lnTo>
                    <a:pt x="155135" y="70525"/>
                  </a:lnTo>
                  <a:lnTo>
                    <a:pt x="206815" y="94002"/>
                  </a:lnTo>
                  <a:lnTo>
                    <a:pt x="258466" y="117452"/>
                  </a:lnTo>
                  <a:lnTo>
                    <a:pt x="310083" y="140868"/>
                  </a:lnTo>
                  <a:lnTo>
                    <a:pt x="361657" y="164244"/>
                  </a:lnTo>
                  <a:lnTo>
                    <a:pt x="413183" y="187573"/>
                  </a:lnTo>
                  <a:lnTo>
                    <a:pt x="464653" y="210849"/>
                  </a:lnTo>
                  <a:lnTo>
                    <a:pt x="516059" y="234063"/>
                  </a:lnTo>
                  <a:lnTo>
                    <a:pt x="567396" y="257211"/>
                  </a:lnTo>
                  <a:lnTo>
                    <a:pt x="618656" y="280284"/>
                  </a:lnTo>
                  <a:lnTo>
                    <a:pt x="669832" y="303277"/>
                  </a:lnTo>
                  <a:lnTo>
                    <a:pt x="720917" y="326182"/>
                  </a:lnTo>
                  <a:lnTo>
                    <a:pt x="771904" y="348994"/>
                  </a:lnTo>
                  <a:lnTo>
                    <a:pt x="822786" y="371704"/>
                  </a:lnTo>
                  <a:lnTo>
                    <a:pt x="873556" y="394306"/>
                  </a:lnTo>
                  <a:lnTo>
                    <a:pt x="924207" y="416795"/>
                  </a:lnTo>
                  <a:lnTo>
                    <a:pt x="974732" y="439162"/>
                  </a:lnTo>
                  <a:lnTo>
                    <a:pt x="1025125" y="461401"/>
                  </a:lnTo>
                  <a:lnTo>
                    <a:pt x="1075377" y="483506"/>
                  </a:lnTo>
                  <a:lnTo>
                    <a:pt x="1125482" y="505470"/>
                  </a:lnTo>
                  <a:lnTo>
                    <a:pt x="1175433" y="527285"/>
                  </a:lnTo>
                  <a:lnTo>
                    <a:pt x="1225224" y="548946"/>
                  </a:lnTo>
                  <a:lnTo>
                    <a:pt x="1274846" y="570446"/>
                  </a:lnTo>
                  <a:lnTo>
                    <a:pt x="1324293" y="591777"/>
                  </a:lnTo>
                  <a:lnTo>
                    <a:pt x="1373558" y="612933"/>
                  </a:lnTo>
                  <a:lnTo>
                    <a:pt x="1422635" y="633908"/>
                  </a:lnTo>
                  <a:lnTo>
                    <a:pt x="1471515" y="654695"/>
                  </a:lnTo>
                  <a:lnTo>
                    <a:pt x="1520192" y="675286"/>
                  </a:lnTo>
                  <a:lnTo>
                    <a:pt x="1568660" y="695675"/>
                  </a:lnTo>
                  <a:lnTo>
                    <a:pt x="1616910" y="715856"/>
                  </a:lnTo>
                  <a:lnTo>
                    <a:pt x="1664936" y="735822"/>
                  </a:lnTo>
                  <a:lnTo>
                    <a:pt x="1712731" y="755566"/>
                  </a:lnTo>
                  <a:lnTo>
                    <a:pt x="1760289" y="775081"/>
                  </a:lnTo>
                  <a:lnTo>
                    <a:pt x="1807601" y="794360"/>
                  </a:lnTo>
                  <a:lnTo>
                    <a:pt x="1854661" y="813398"/>
                  </a:lnTo>
                  <a:lnTo>
                    <a:pt x="1901462" y="832186"/>
                  </a:lnTo>
                  <a:lnTo>
                    <a:pt x="1947997" y="850719"/>
                  </a:lnTo>
                  <a:lnTo>
                    <a:pt x="1994259" y="868989"/>
                  </a:lnTo>
                  <a:lnTo>
                    <a:pt x="2040242" y="886991"/>
                  </a:lnTo>
                  <a:lnTo>
                    <a:pt x="2085937" y="904716"/>
                  </a:lnTo>
                  <a:lnTo>
                    <a:pt x="2131338" y="922159"/>
                  </a:lnTo>
                  <a:lnTo>
                    <a:pt x="2176438" y="939313"/>
                  </a:lnTo>
                  <a:lnTo>
                    <a:pt x="2221229" y="956171"/>
                  </a:lnTo>
                  <a:lnTo>
                    <a:pt x="2265706" y="972726"/>
                  </a:lnTo>
                  <a:lnTo>
                    <a:pt x="2309861" y="988971"/>
                  </a:lnTo>
                  <a:lnTo>
                    <a:pt x="2353687" y="1004901"/>
                  </a:lnTo>
                  <a:lnTo>
                    <a:pt x="2397177" y="1020507"/>
                  </a:lnTo>
                  <a:lnTo>
                    <a:pt x="2440323" y="1035784"/>
                  </a:lnTo>
                  <a:lnTo>
                    <a:pt x="2483120" y="1050724"/>
                  </a:lnTo>
                  <a:lnTo>
                    <a:pt x="2525559" y="1065322"/>
                  </a:lnTo>
                  <a:lnTo>
                    <a:pt x="2567635" y="1079569"/>
                  </a:lnTo>
                  <a:lnTo>
                    <a:pt x="2609339" y="1093460"/>
                  </a:lnTo>
                  <a:lnTo>
                    <a:pt x="2650665" y="1106988"/>
                  </a:lnTo>
                  <a:lnTo>
                    <a:pt x="2691607" y="1120146"/>
                  </a:lnTo>
                  <a:lnTo>
                    <a:pt x="2732156" y="1132927"/>
                  </a:lnTo>
                  <a:lnTo>
                    <a:pt x="2772306" y="1145324"/>
                  </a:lnTo>
                  <a:lnTo>
                    <a:pt x="2812050" y="1157331"/>
                  </a:lnTo>
                  <a:lnTo>
                    <a:pt x="2851381" y="1168942"/>
                  </a:lnTo>
                  <a:lnTo>
                    <a:pt x="2890292" y="1180149"/>
                  </a:lnTo>
                  <a:lnTo>
                    <a:pt x="2928775" y="1190945"/>
                  </a:lnTo>
                  <a:lnTo>
                    <a:pt x="2966825" y="1201324"/>
                  </a:lnTo>
                  <a:lnTo>
                    <a:pt x="3004433" y="121128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728" y="5137796"/>
              <a:ext cx="9078595" cy="1714500"/>
            </a:xfrm>
            <a:custGeom>
              <a:avLst/>
              <a:gdLst/>
              <a:ahLst/>
              <a:cxnLst/>
              <a:rect l="l" t="t" r="r" b="b"/>
              <a:pathLst>
                <a:path w="9078595" h="1714500">
                  <a:moveTo>
                    <a:pt x="0" y="146673"/>
                  </a:moveTo>
                  <a:lnTo>
                    <a:pt x="37324" y="159713"/>
                  </a:lnTo>
                  <a:lnTo>
                    <a:pt x="74769" y="172776"/>
                  </a:lnTo>
                  <a:lnTo>
                    <a:pt x="112458" y="185882"/>
                  </a:lnTo>
                  <a:lnTo>
                    <a:pt x="150511" y="199054"/>
                  </a:lnTo>
                  <a:lnTo>
                    <a:pt x="189051" y="212315"/>
                  </a:lnTo>
                  <a:lnTo>
                    <a:pt x="228197" y="225685"/>
                  </a:lnTo>
                  <a:lnTo>
                    <a:pt x="268073" y="239187"/>
                  </a:lnTo>
                  <a:lnTo>
                    <a:pt x="308800" y="252844"/>
                  </a:lnTo>
                  <a:lnTo>
                    <a:pt x="350499" y="266676"/>
                  </a:lnTo>
                  <a:lnTo>
                    <a:pt x="393291" y="280706"/>
                  </a:lnTo>
                  <a:lnTo>
                    <a:pt x="437298" y="294956"/>
                  </a:lnTo>
                  <a:lnTo>
                    <a:pt x="482643" y="309447"/>
                  </a:lnTo>
                  <a:lnTo>
                    <a:pt x="529445" y="324203"/>
                  </a:lnTo>
                  <a:lnTo>
                    <a:pt x="577828" y="339244"/>
                  </a:lnTo>
                  <a:lnTo>
                    <a:pt x="627911" y="354594"/>
                  </a:lnTo>
                  <a:lnTo>
                    <a:pt x="679818" y="370273"/>
                  </a:lnTo>
                  <a:lnTo>
                    <a:pt x="733668" y="386304"/>
                  </a:lnTo>
                  <a:lnTo>
                    <a:pt x="789585" y="402709"/>
                  </a:lnTo>
                  <a:lnTo>
                    <a:pt x="847689" y="419509"/>
                  </a:lnTo>
                  <a:lnTo>
                    <a:pt x="908102" y="436728"/>
                  </a:lnTo>
                  <a:lnTo>
                    <a:pt x="970946" y="454386"/>
                  </a:lnTo>
                  <a:lnTo>
                    <a:pt x="1036341" y="472506"/>
                  </a:lnTo>
                  <a:lnTo>
                    <a:pt x="1104411" y="491109"/>
                  </a:lnTo>
                  <a:lnTo>
                    <a:pt x="1142884" y="501558"/>
                  </a:lnTo>
                  <a:lnTo>
                    <a:pt x="1182229" y="512258"/>
                  </a:lnTo>
                  <a:lnTo>
                    <a:pt x="1222422" y="523198"/>
                  </a:lnTo>
                  <a:lnTo>
                    <a:pt x="1263437" y="534366"/>
                  </a:lnTo>
                  <a:lnTo>
                    <a:pt x="1305252" y="545750"/>
                  </a:lnTo>
                  <a:lnTo>
                    <a:pt x="1347842" y="557338"/>
                  </a:lnTo>
                  <a:lnTo>
                    <a:pt x="1391183" y="569121"/>
                  </a:lnTo>
                  <a:lnTo>
                    <a:pt x="1435251" y="581085"/>
                  </a:lnTo>
                  <a:lnTo>
                    <a:pt x="1480022" y="593219"/>
                  </a:lnTo>
                  <a:lnTo>
                    <a:pt x="1525472" y="605512"/>
                  </a:lnTo>
                  <a:lnTo>
                    <a:pt x="1571577" y="617952"/>
                  </a:lnTo>
                  <a:lnTo>
                    <a:pt x="1618313" y="630528"/>
                  </a:lnTo>
                  <a:lnTo>
                    <a:pt x="1665656" y="643228"/>
                  </a:lnTo>
                  <a:lnTo>
                    <a:pt x="1713581" y="656040"/>
                  </a:lnTo>
                  <a:lnTo>
                    <a:pt x="1762065" y="668954"/>
                  </a:lnTo>
                  <a:lnTo>
                    <a:pt x="1811084" y="681957"/>
                  </a:lnTo>
                  <a:lnTo>
                    <a:pt x="1860614" y="695038"/>
                  </a:lnTo>
                  <a:lnTo>
                    <a:pt x="1910630" y="708185"/>
                  </a:lnTo>
                  <a:lnTo>
                    <a:pt x="1961108" y="721387"/>
                  </a:lnTo>
                  <a:lnTo>
                    <a:pt x="2012026" y="734632"/>
                  </a:lnTo>
                  <a:lnTo>
                    <a:pt x="2063357" y="747910"/>
                  </a:lnTo>
                  <a:lnTo>
                    <a:pt x="2115080" y="761207"/>
                  </a:lnTo>
                  <a:lnTo>
                    <a:pt x="2167168" y="774513"/>
                  </a:lnTo>
                  <a:lnTo>
                    <a:pt x="2219599" y="787816"/>
                  </a:lnTo>
                  <a:lnTo>
                    <a:pt x="2272348" y="801105"/>
                  </a:lnTo>
                  <a:lnTo>
                    <a:pt x="2325392" y="814368"/>
                  </a:lnTo>
                  <a:lnTo>
                    <a:pt x="2378705" y="827593"/>
                  </a:lnTo>
                  <a:lnTo>
                    <a:pt x="2432265" y="840769"/>
                  </a:lnTo>
                  <a:lnTo>
                    <a:pt x="2486047" y="853885"/>
                  </a:lnTo>
                  <a:lnTo>
                    <a:pt x="2540027" y="866929"/>
                  </a:lnTo>
                  <a:lnTo>
                    <a:pt x="2594181" y="879889"/>
                  </a:lnTo>
                  <a:lnTo>
                    <a:pt x="2648486" y="892753"/>
                  </a:lnTo>
                  <a:lnTo>
                    <a:pt x="2702916" y="905511"/>
                  </a:lnTo>
                  <a:lnTo>
                    <a:pt x="2757448" y="918151"/>
                  </a:lnTo>
                  <a:lnTo>
                    <a:pt x="2812058" y="930661"/>
                  </a:lnTo>
                  <a:lnTo>
                    <a:pt x="2866721" y="943030"/>
                  </a:lnTo>
                  <a:lnTo>
                    <a:pt x="2921415" y="955245"/>
                  </a:lnTo>
                  <a:lnTo>
                    <a:pt x="2976114" y="967296"/>
                  </a:lnTo>
                  <a:lnTo>
                    <a:pt x="3030795" y="979171"/>
                  </a:lnTo>
                  <a:lnTo>
                    <a:pt x="3085434" y="990859"/>
                  </a:lnTo>
                  <a:lnTo>
                    <a:pt x="3140006" y="1002347"/>
                  </a:lnTo>
                  <a:lnTo>
                    <a:pt x="3194488" y="1013625"/>
                  </a:lnTo>
                  <a:lnTo>
                    <a:pt x="3240447" y="1023013"/>
                  </a:lnTo>
                  <a:lnTo>
                    <a:pt x="3286870" y="1032411"/>
                  </a:lnTo>
                  <a:lnTo>
                    <a:pt x="3333739" y="1041817"/>
                  </a:lnTo>
                  <a:lnTo>
                    <a:pt x="3381033" y="1051227"/>
                  </a:lnTo>
                  <a:lnTo>
                    <a:pt x="3428732" y="1060638"/>
                  </a:lnTo>
                  <a:lnTo>
                    <a:pt x="3476818" y="1070045"/>
                  </a:lnTo>
                  <a:lnTo>
                    <a:pt x="3525270" y="1079447"/>
                  </a:lnTo>
                  <a:lnTo>
                    <a:pt x="3574069" y="1088839"/>
                  </a:lnTo>
                  <a:lnTo>
                    <a:pt x="3623195" y="1098217"/>
                  </a:lnTo>
                  <a:lnTo>
                    <a:pt x="3672628" y="1107580"/>
                  </a:lnTo>
                  <a:lnTo>
                    <a:pt x="3722350" y="1116922"/>
                  </a:lnTo>
                  <a:lnTo>
                    <a:pt x="3772339" y="1126241"/>
                  </a:lnTo>
                  <a:lnTo>
                    <a:pt x="3822577" y="1135533"/>
                  </a:lnTo>
                  <a:lnTo>
                    <a:pt x="3873044" y="1144795"/>
                  </a:lnTo>
                  <a:lnTo>
                    <a:pt x="3923719" y="1154024"/>
                  </a:lnTo>
                  <a:lnTo>
                    <a:pt x="3974585" y="1163215"/>
                  </a:lnTo>
                  <a:lnTo>
                    <a:pt x="4025620" y="1172366"/>
                  </a:lnTo>
                  <a:lnTo>
                    <a:pt x="4076805" y="1181473"/>
                  </a:lnTo>
                  <a:lnTo>
                    <a:pt x="4128121" y="1190533"/>
                  </a:lnTo>
                  <a:lnTo>
                    <a:pt x="4179548" y="1199542"/>
                  </a:lnTo>
                  <a:lnTo>
                    <a:pt x="4231067" y="1208497"/>
                  </a:lnTo>
                  <a:lnTo>
                    <a:pt x="4282656" y="1217394"/>
                  </a:lnTo>
                  <a:lnTo>
                    <a:pt x="4334298" y="1226230"/>
                  </a:lnTo>
                  <a:lnTo>
                    <a:pt x="4385972" y="1235002"/>
                  </a:lnTo>
                  <a:lnTo>
                    <a:pt x="4437659" y="1243707"/>
                  </a:lnTo>
                  <a:lnTo>
                    <a:pt x="4489339" y="1252339"/>
                  </a:lnTo>
                  <a:lnTo>
                    <a:pt x="4540992" y="1260898"/>
                  </a:lnTo>
                  <a:lnTo>
                    <a:pt x="4592598" y="1269378"/>
                  </a:lnTo>
                  <a:lnTo>
                    <a:pt x="4644139" y="1277776"/>
                  </a:lnTo>
                  <a:lnTo>
                    <a:pt x="4695594" y="1286090"/>
                  </a:lnTo>
                  <a:lnTo>
                    <a:pt x="4746944" y="1294315"/>
                  </a:lnTo>
                  <a:lnTo>
                    <a:pt x="4798169" y="1302449"/>
                  </a:lnTo>
                  <a:lnTo>
                    <a:pt x="4849249" y="1310487"/>
                  </a:lnTo>
                  <a:lnTo>
                    <a:pt x="4900165" y="1318427"/>
                  </a:lnTo>
                  <a:lnTo>
                    <a:pt x="4950897" y="1326265"/>
                  </a:lnTo>
                  <a:lnTo>
                    <a:pt x="5001426" y="1333997"/>
                  </a:lnTo>
                  <a:lnTo>
                    <a:pt x="5051731" y="1341620"/>
                  </a:lnTo>
                  <a:lnTo>
                    <a:pt x="5101794" y="1349131"/>
                  </a:lnTo>
                  <a:lnTo>
                    <a:pt x="5151594" y="1356527"/>
                  </a:lnTo>
                  <a:lnTo>
                    <a:pt x="5201112" y="1363803"/>
                  </a:lnTo>
                  <a:lnTo>
                    <a:pt x="5250328" y="1370956"/>
                  </a:lnTo>
                  <a:lnTo>
                    <a:pt x="5299223" y="1377984"/>
                  </a:lnTo>
                  <a:lnTo>
                    <a:pt x="5347776" y="1384882"/>
                  </a:lnTo>
                  <a:lnTo>
                    <a:pt x="5395969" y="1391647"/>
                  </a:lnTo>
                  <a:lnTo>
                    <a:pt x="5443781" y="1398277"/>
                  </a:lnTo>
                  <a:lnTo>
                    <a:pt x="5491194" y="1404766"/>
                  </a:lnTo>
                  <a:lnTo>
                    <a:pt x="5538186" y="1411112"/>
                  </a:lnTo>
                  <a:lnTo>
                    <a:pt x="5584739" y="1417312"/>
                  </a:lnTo>
                  <a:lnTo>
                    <a:pt x="5630833" y="1423362"/>
                  </a:lnTo>
                  <a:lnTo>
                    <a:pt x="5676449" y="1429258"/>
                  </a:lnTo>
                  <a:lnTo>
                    <a:pt x="5731868" y="1436252"/>
                  </a:lnTo>
                  <a:lnTo>
                    <a:pt x="5787466" y="1443046"/>
                  </a:lnTo>
                  <a:lnTo>
                    <a:pt x="5843208" y="1449643"/>
                  </a:lnTo>
                  <a:lnTo>
                    <a:pt x="5899059" y="1456047"/>
                  </a:lnTo>
                  <a:lnTo>
                    <a:pt x="5954986" y="1462263"/>
                  </a:lnTo>
                  <a:lnTo>
                    <a:pt x="6010955" y="1468295"/>
                  </a:lnTo>
                  <a:lnTo>
                    <a:pt x="6066930" y="1474147"/>
                  </a:lnTo>
                  <a:lnTo>
                    <a:pt x="6122880" y="1479823"/>
                  </a:lnTo>
                  <a:lnTo>
                    <a:pt x="6178768" y="1485327"/>
                  </a:lnTo>
                  <a:lnTo>
                    <a:pt x="6234561" y="1490664"/>
                  </a:lnTo>
                  <a:lnTo>
                    <a:pt x="6290225" y="1495837"/>
                  </a:lnTo>
                  <a:lnTo>
                    <a:pt x="6345726" y="1500851"/>
                  </a:lnTo>
                  <a:lnTo>
                    <a:pt x="6401029" y="1505709"/>
                  </a:lnTo>
                  <a:lnTo>
                    <a:pt x="6456101" y="1510417"/>
                  </a:lnTo>
                  <a:lnTo>
                    <a:pt x="6510907" y="1514977"/>
                  </a:lnTo>
                  <a:lnTo>
                    <a:pt x="6565413" y="1519395"/>
                  </a:lnTo>
                  <a:lnTo>
                    <a:pt x="6619585" y="1523674"/>
                  </a:lnTo>
                  <a:lnTo>
                    <a:pt x="6673390" y="1527818"/>
                  </a:lnTo>
                  <a:lnTo>
                    <a:pt x="6726792" y="1531832"/>
                  </a:lnTo>
                  <a:lnTo>
                    <a:pt x="6779757" y="1535720"/>
                  </a:lnTo>
                  <a:lnTo>
                    <a:pt x="6832253" y="1539485"/>
                  </a:lnTo>
                  <a:lnTo>
                    <a:pt x="6884243" y="1543133"/>
                  </a:lnTo>
                  <a:lnTo>
                    <a:pt x="6935695" y="1546666"/>
                  </a:lnTo>
                  <a:lnTo>
                    <a:pt x="6986574" y="1550090"/>
                  </a:lnTo>
                  <a:lnTo>
                    <a:pt x="7036847" y="1553409"/>
                  </a:lnTo>
                  <a:lnTo>
                    <a:pt x="7086478" y="1556625"/>
                  </a:lnTo>
                  <a:lnTo>
                    <a:pt x="7135433" y="1559745"/>
                  </a:lnTo>
                  <a:lnTo>
                    <a:pt x="7183680" y="1562771"/>
                  </a:lnTo>
                  <a:lnTo>
                    <a:pt x="7231183" y="1565708"/>
                  </a:lnTo>
                  <a:lnTo>
                    <a:pt x="7277908" y="1568560"/>
                  </a:lnTo>
                  <a:lnTo>
                    <a:pt x="7323821" y="1571332"/>
                  </a:lnTo>
                  <a:lnTo>
                    <a:pt x="7368889" y="1574027"/>
                  </a:lnTo>
                  <a:lnTo>
                    <a:pt x="7413077" y="1576649"/>
                  </a:lnTo>
                  <a:lnTo>
                    <a:pt x="7456350" y="1579203"/>
                  </a:lnTo>
                  <a:lnTo>
                    <a:pt x="7498675" y="1581692"/>
                  </a:lnTo>
                  <a:lnTo>
                    <a:pt x="7540018" y="1584122"/>
                  </a:lnTo>
                  <a:lnTo>
                    <a:pt x="7580344" y="1586495"/>
                  </a:lnTo>
                  <a:lnTo>
                    <a:pt x="7619620" y="1588817"/>
                  </a:lnTo>
                  <a:lnTo>
                    <a:pt x="7657810" y="1591090"/>
                  </a:lnTo>
                  <a:lnTo>
                    <a:pt x="7694882" y="1593321"/>
                  </a:lnTo>
                  <a:lnTo>
                    <a:pt x="7730801" y="1595511"/>
                  </a:lnTo>
                  <a:lnTo>
                    <a:pt x="7812409" y="1600309"/>
                  </a:lnTo>
                  <a:lnTo>
                    <a:pt x="7887152" y="1604268"/>
                  </a:lnTo>
                  <a:lnTo>
                    <a:pt x="7955603" y="1607454"/>
                  </a:lnTo>
                  <a:lnTo>
                    <a:pt x="8018334" y="1609932"/>
                  </a:lnTo>
                  <a:lnTo>
                    <a:pt x="8075917" y="1611766"/>
                  </a:lnTo>
                  <a:lnTo>
                    <a:pt x="8128927" y="1613023"/>
                  </a:lnTo>
                  <a:lnTo>
                    <a:pt x="8177935" y="1613767"/>
                  </a:lnTo>
                  <a:lnTo>
                    <a:pt x="8223515" y="1614065"/>
                  </a:lnTo>
                  <a:lnTo>
                    <a:pt x="8266239" y="1613980"/>
                  </a:lnTo>
                  <a:lnTo>
                    <a:pt x="8306680" y="1613579"/>
                  </a:lnTo>
                  <a:lnTo>
                    <a:pt x="8345410" y="1612926"/>
                  </a:lnTo>
                  <a:lnTo>
                    <a:pt x="8420032" y="1611128"/>
                  </a:lnTo>
                  <a:lnTo>
                    <a:pt x="8457068" y="1610113"/>
                  </a:lnTo>
                  <a:lnTo>
                    <a:pt x="8494685" y="1609107"/>
                  </a:lnTo>
                  <a:lnTo>
                    <a:pt x="8533456" y="1608176"/>
                  </a:lnTo>
                  <a:lnTo>
                    <a:pt x="8573954" y="1607386"/>
                  </a:lnTo>
                  <a:lnTo>
                    <a:pt x="8636561" y="1606021"/>
                  </a:lnTo>
                  <a:lnTo>
                    <a:pt x="8696089" y="1604121"/>
                  </a:lnTo>
                  <a:lnTo>
                    <a:pt x="8752845" y="1601738"/>
                  </a:lnTo>
                  <a:lnTo>
                    <a:pt x="8807136" y="1598927"/>
                  </a:lnTo>
                  <a:lnTo>
                    <a:pt x="8859272" y="1595742"/>
                  </a:lnTo>
                  <a:lnTo>
                    <a:pt x="8909559" y="1592236"/>
                  </a:lnTo>
                  <a:lnTo>
                    <a:pt x="8958307" y="1588462"/>
                  </a:lnTo>
                  <a:lnTo>
                    <a:pt x="9005822" y="1584474"/>
                  </a:lnTo>
                  <a:lnTo>
                    <a:pt x="9052414" y="1580326"/>
                  </a:lnTo>
                  <a:lnTo>
                    <a:pt x="9078271" y="1577934"/>
                  </a:lnTo>
                </a:path>
                <a:path w="9078595" h="1714500">
                  <a:moveTo>
                    <a:pt x="2149405" y="1714264"/>
                  </a:moveTo>
                  <a:lnTo>
                    <a:pt x="2181883" y="1677653"/>
                  </a:lnTo>
                  <a:lnTo>
                    <a:pt x="2214468" y="1641069"/>
                  </a:lnTo>
                  <a:lnTo>
                    <a:pt x="2247264" y="1604537"/>
                  </a:lnTo>
                  <a:lnTo>
                    <a:pt x="2280377" y="1568084"/>
                  </a:lnTo>
                  <a:lnTo>
                    <a:pt x="2313912" y="1531737"/>
                  </a:lnTo>
                  <a:lnTo>
                    <a:pt x="2347976" y="1495521"/>
                  </a:lnTo>
                  <a:lnTo>
                    <a:pt x="2382674" y="1459464"/>
                  </a:lnTo>
                  <a:lnTo>
                    <a:pt x="2418111" y="1423592"/>
                  </a:lnTo>
                  <a:lnTo>
                    <a:pt x="2454394" y="1387931"/>
                  </a:lnTo>
                  <a:lnTo>
                    <a:pt x="2491627" y="1352508"/>
                  </a:lnTo>
                  <a:lnTo>
                    <a:pt x="2529918" y="1317348"/>
                  </a:lnTo>
                  <a:lnTo>
                    <a:pt x="2569370" y="1282480"/>
                  </a:lnTo>
                  <a:lnTo>
                    <a:pt x="2610091" y="1247928"/>
                  </a:lnTo>
                  <a:lnTo>
                    <a:pt x="2652185" y="1213720"/>
                  </a:lnTo>
                  <a:lnTo>
                    <a:pt x="2695759" y="1179881"/>
                  </a:lnTo>
                  <a:lnTo>
                    <a:pt x="2733460" y="1151726"/>
                  </a:lnTo>
                  <a:lnTo>
                    <a:pt x="2772599" y="1123387"/>
                  </a:lnTo>
                  <a:lnTo>
                    <a:pt x="2813034" y="1094938"/>
                  </a:lnTo>
                  <a:lnTo>
                    <a:pt x="2854626" y="1066452"/>
                  </a:lnTo>
                  <a:lnTo>
                    <a:pt x="2897232" y="1038004"/>
                  </a:lnTo>
                  <a:lnTo>
                    <a:pt x="2940713" y="1009665"/>
                  </a:lnTo>
                  <a:lnTo>
                    <a:pt x="2984928" y="981509"/>
                  </a:lnTo>
                  <a:lnTo>
                    <a:pt x="3029736" y="953610"/>
                  </a:lnTo>
                  <a:lnTo>
                    <a:pt x="3074997" y="926041"/>
                  </a:lnTo>
                  <a:lnTo>
                    <a:pt x="3120568" y="898876"/>
                  </a:lnTo>
                  <a:lnTo>
                    <a:pt x="3166311" y="872186"/>
                  </a:lnTo>
                  <a:lnTo>
                    <a:pt x="3212084" y="846047"/>
                  </a:lnTo>
                  <a:lnTo>
                    <a:pt x="3257747" y="820531"/>
                  </a:lnTo>
                  <a:lnTo>
                    <a:pt x="3303158" y="795711"/>
                  </a:lnTo>
                  <a:lnTo>
                    <a:pt x="3348177" y="771661"/>
                  </a:lnTo>
                  <a:lnTo>
                    <a:pt x="3392664" y="748454"/>
                  </a:lnTo>
                  <a:lnTo>
                    <a:pt x="3436477" y="726164"/>
                  </a:lnTo>
                  <a:lnTo>
                    <a:pt x="3479476" y="704863"/>
                  </a:lnTo>
                  <a:lnTo>
                    <a:pt x="3526249" y="682270"/>
                  </a:lnTo>
                  <a:lnTo>
                    <a:pt x="3571115" y="661143"/>
                  </a:lnTo>
                  <a:lnTo>
                    <a:pt x="3614482" y="641327"/>
                  </a:lnTo>
                  <a:lnTo>
                    <a:pt x="3656758" y="622665"/>
                  </a:lnTo>
                  <a:lnTo>
                    <a:pt x="3698351" y="605001"/>
                  </a:lnTo>
                  <a:lnTo>
                    <a:pt x="3739671" y="588177"/>
                  </a:lnTo>
                  <a:lnTo>
                    <a:pt x="3781125" y="572039"/>
                  </a:lnTo>
                  <a:lnTo>
                    <a:pt x="3823122" y="556429"/>
                  </a:lnTo>
                  <a:lnTo>
                    <a:pt x="3866069" y="541190"/>
                  </a:lnTo>
                  <a:lnTo>
                    <a:pt x="3910376" y="526167"/>
                  </a:lnTo>
                  <a:lnTo>
                    <a:pt x="3956451" y="511202"/>
                  </a:lnTo>
                  <a:lnTo>
                    <a:pt x="4004702" y="496140"/>
                  </a:lnTo>
                  <a:lnTo>
                    <a:pt x="4055537" y="480824"/>
                  </a:lnTo>
                  <a:lnTo>
                    <a:pt x="4109365" y="465098"/>
                  </a:lnTo>
                  <a:lnTo>
                    <a:pt x="4166594" y="448804"/>
                  </a:lnTo>
                  <a:lnTo>
                    <a:pt x="4227633" y="431788"/>
                  </a:lnTo>
                  <a:lnTo>
                    <a:pt x="4267648" y="420886"/>
                  </a:lnTo>
                  <a:lnTo>
                    <a:pt x="4309928" y="409688"/>
                  </a:lnTo>
                  <a:lnTo>
                    <a:pt x="4354279" y="398231"/>
                  </a:lnTo>
                  <a:lnTo>
                    <a:pt x="4400506" y="386550"/>
                  </a:lnTo>
                  <a:lnTo>
                    <a:pt x="4448414" y="374682"/>
                  </a:lnTo>
                  <a:lnTo>
                    <a:pt x="4497809" y="362664"/>
                  </a:lnTo>
                  <a:lnTo>
                    <a:pt x="4548496" y="350531"/>
                  </a:lnTo>
                  <a:lnTo>
                    <a:pt x="4600280" y="338320"/>
                  </a:lnTo>
                  <a:lnTo>
                    <a:pt x="4652968" y="326068"/>
                  </a:lnTo>
                  <a:lnTo>
                    <a:pt x="4706363" y="313811"/>
                  </a:lnTo>
                  <a:lnTo>
                    <a:pt x="4760273" y="301585"/>
                  </a:lnTo>
                  <a:lnTo>
                    <a:pt x="4814502" y="289426"/>
                  </a:lnTo>
                  <a:lnTo>
                    <a:pt x="4868856" y="277371"/>
                  </a:lnTo>
                  <a:lnTo>
                    <a:pt x="4923139" y="265457"/>
                  </a:lnTo>
                  <a:lnTo>
                    <a:pt x="4977159" y="253720"/>
                  </a:lnTo>
                  <a:lnTo>
                    <a:pt x="5030719" y="242195"/>
                  </a:lnTo>
                  <a:lnTo>
                    <a:pt x="5083626" y="230920"/>
                  </a:lnTo>
                  <a:lnTo>
                    <a:pt x="5135684" y="219931"/>
                  </a:lnTo>
                  <a:lnTo>
                    <a:pt x="5186700" y="209264"/>
                  </a:lnTo>
                  <a:lnTo>
                    <a:pt x="5236478" y="198956"/>
                  </a:lnTo>
                  <a:lnTo>
                    <a:pt x="5284824" y="189042"/>
                  </a:lnTo>
                  <a:lnTo>
                    <a:pt x="5331544" y="179560"/>
                  </a:lnTo>
                  <a:lnTo>
                    <a:pt x="5376443" y="170546"/>
                  </a:lnTo>
                  <a:lnTo>
                    <a:pt x="5419326" y="162035"/>
                  </a:lnTo>
                  <a:lnTo>
                    <a:pt x="5459999" y="154066"/>
                  </a:lnTo>
                  <a:lnTo>
                    <a:pt x="5498268" y="146673"/>
                  </a:lnTo>
                  <a:lnTo>
                    <a:pt x="5567684" y="133601"/>
                  </a:lnTo>
                  <a:lnTo>
                    <a:pt x="5628848" y="122537"/>
                  </a:lnTo>
                  <a:lnTo>
                    <a:pt x="5683140" y="113235"/>
                  </a:lnTo>
                  <a:lnTo>
                    <a:pt x="5731937" y="105452"/>
                  </a:lnTo>
                  <a:lnTo>
                    <a:pt x="5776620" y="98946"/>
                  </a:lnTo>
                  <a:lnTo>
                    <a:pt x="5818567" y="93472"/>
                  </a:lnTo>
                  <a:lnTo>
                    <a:pt x="5859157" y="88788"/>
                  </a:lnTo>
                  <a:lnTo>
                    <a:pt x="5899769" y="84648"/>
                  </a:lnTo>
                  <a:lnTo>
                    <a:pt x="5941782" y="80811"/>
                  </a:lnTo>
                  <a:lnTo>
                    <a:pt x="5986576" y="77033"/>
                  </a:lnTo>
                  <a:lnTo>
                    <a:pt x="6035529" y="73070"/>
                  </a:lnTo>
                  <a:lnTo>
                    <a:pt x="6090020" y="68678"/>
                  </a:lnTo>
                  <a:lnTo>
                    <a:pt x="6151429" y="63615"/>
                  </a:lnTo>
                  <a:lnTo>
                    <a:pt x="6192938" y="60210"/>
                  </a:lnTo>
                  <a:lnTo>
                    <a:pt x="6236492" y="56789"/>
                  </a:lnTo>
                  <a:lnTo>
                    <a:pt x="6281898" y="53364"/>
                  </a:lnTo>
                  <a:lnTo>
                    <a:pt x="6328964" y="49946"/>
                  </a:lnTo>
                  <a:lnTo>
                    <a:pt x="6377497" y="46547"/>
                  </a:lnTo>
                  <a:lnTo>
                    <a:pt x="6427305" y="43178"/>
                  </a:lnTo>
                  <a:lnTo>
                    <a:pt x="6478195" y="39851"/>
                  </a:lnTo>
                  <a:lnTo>
                    <a:pt x="6529974" y="36578"/>
                  </a:lnTo>
                  <a:lnTo>
                    <a:pt x="6582450" y="33370"/>
                  </a:lnTo>
                  <a:lnTo>
                    <a:pt x="6635429" y="30239"/>
                  </a:lnTo>
                  <a:lnTo>
                    <a:pt x="6688720" y="27196"/>
                  </a:lnTo>
                  <a:lnTo>
                    <a:pt x="6742130" y="24253"/>
                  </a:lnTo>
                  <a:lnTo>
                    <a:pt x="6795467" y="21421"/>
                  </a:lnTo>
                  <a:lnTo>
                    <a:pt x="6848536" y="18713"/>
                  </a:lnTo>
                  <a:lnTo>
                    <a:pt x="6901147" y="16140"/>
                  </a:lnTo>
                  <a:lnTo>
                    <a:pt x="6953106" y="13712"/>
                  </a:lnTo>
                  <a:lnTo>
                    <a:pt x="7004221" y="11443"/>
                  </a:lnTo>
                  <a:lnTo>
                    <a:pt x="7054299" y="9344"/>
                  </a:lnTo>
                  <a:lnTo>
                    <a:pt x="7103147" y="7425"/>
                  </a:lnTo>
                  <a:lnTo>
                    <a:pt x="7150573" y="5700"/>
                  </a:lnTo>
                  <a:lnTo>
                    <a:pt x="7196385" y="4179"/>
                  </a:lnTo>
                  <a:lnTo>
                    <a:pt x="7460894" y="0"/>
                  </a:lnTo>
                  <a:lnTo>
                    <a:pt x="7735976" y="464"/>
                  </a:lnTo>
                  <a:lnTo>
                    <a:pt x="7952051" y="2786"/>
                  </a:lnTo>
                  <a:lnTo>
                    <a:pt x="8039538" y="4179"/>
                  </a:lnTo>
                  <a:lnTo>
                    <a:pt x="8645201" y="4179"/>
                  </a:lnTo>
                  <a:lnTo>
                    <a:pt x="8707539" y="6090"/>
                  </a:lnTo>
                  <a:lnTo>
                    <a:pt x="8767881" y="8729"/>
                  </a:lnTo>
                  <a:lnTo>
                    <a:pt x="8825529" y="11883"/>
                  </a:lnTo>
                  <a:lnTo>
                    <a:pt x="8879786" y="15339"/>
                  </a:lnTo>
                  <a:lnTo>
                    <a:pt x="8929952" y="18884"/>
                  </a:lnTo>
                  <a:lnTo>
                    <a:pt x="8975331" y="22306"/>
                  </a:lnTo>
                  <a:lnTo>
                    <a:pt x="9015224" y="25391"/>
                  </a:lnTo>
                  <a:lnTo>
                    <a:pt x="9048934" y="27928"/>
                  </a:lnTo>
                  <a:lnTo>
                    <a:pt x="9078271" y="3014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151758" y="210058"/>
            <a:ext cx="2893695" cy="6654800"/>
            <a:chOff x="3151758" y="210058"/>
            <a:chExt cx="2893695" cy="6654800"/>
          </a:xfrm>
        </p:grpSpPr>
        <p:sp>
          <p:nvSpPr>
            <p:cNvPr id="16" name="object 16"/>
            <p:cNvSpPr/>
            <p:nvPr/>
          </p:nvSpPr>
          <p:spPr>
            <a:xfrm>
              <a:off x="317715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77158" y="2750058"/>
              <a:ext cx="2118995" cy="2874010"/>
            </a:xfrm>
            <a:custGeom>
              <a:avLst/>
              <a:gdLst/>
              <a:ahLst/>
              <a:cxnLst/>
              <a:rect l="l" t="t" r="r" b="b"/>
              <a:pathLst>
                <a:path w="2118995" h="2874010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  <a:path w="2118995" h="2874010">
                  <a:moveTo>
                    <a:pt x="727837" y="1669795"/>
                  </a:moveTo>
                  <a:lnTo>
                    <a:pt x="1417955" y="1266824"/>
                  </a:lnTo>
                  <a:lnTo>
                    <a:pt x="2118487" y="1671192"/>
                  </a:lnTo>
                  <a:lnTo>
                    <a:pt x="2114677" y="2470530"/>
                  </a:lnTo>
                  <a:lnTo>
                    <a:pt x="1424432" y="2873476"/>
                  </a:lnTo>
                  <a:lnTo>
                    <a:pt x="723900" y="2469006"/>
                  </a:lnTo>
                  <a:lnTo>
                    <a:pt x="727837" y="166979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4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1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10583" y="14832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4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1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77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58108" y="21640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77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054" y="0"/>
                  </a:moveTo>
                  <a:lnTo>
                    <a:pt x="3937" y="402958"/>
                  </a:lnTo>
                  <a:lnTo>
                    <a:pt x="0" y="1202220"/>
                  </a:lnTo>
                  <a:lnTo>
                    <a:pt x="660968" y="1583815"/>
                  </a:lnTo>
                  <a:lnTo>
                    <a:pt x="739654" y="1583815"/>
                  </a:lnTo>
                  <a:lnTo>
                    <a:pt x="1390777" y="1203667"/>
                  </a:lnTo>
                  <a:lnTo>
                    <a:pt x="1394587" y="404406"/>
                  </a:lnTo>
                  <a:lnTo>
                    <a:pt x="694054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44008" y="5274183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937" y="402958"/>
                  </a:moveTo>
                  <a:lnTo>
                    <a:pt x="694054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39654" y="1583815"/>
                  </a:lnTo>
                </a:path>
                <a:path w="1395095" h="1584325">
                  <a:moveTo>
                    <a:pt x="660968" y="1583815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67864" y="2734182"/>
            <a:ext cx="1567180" cy="4130675"/>
            <a:chOff x="67864" y="2734182"/>
            <a:chExt cx="1567180" cy="4130675"/>
          </a:xfrm>
        </p:grpSpPr>
        <p:sp>
          <p:nvSpPr>
            <p:cNvPr id="25" name="object 25"/>
            <p:cNvSpPr/>
            <p:nvPr/>
          </p:nvSpPr>
          <p:spPr>
            <a:xfrm>
              <a:off x="74214" y="4007357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101349" y="0"/>
                  </a:moveTo>
                  <a:lnTo>
                    <a:pt x="0" y="62865"/>
                  </a:lnTo>
                  <a:lnTo>
                    <a:pt x="3425" y="1545971"/>
                  </a:lnTo>
                  <a:lnTo>
                    <a:pt x="107750" y="1606651"/>
                  </a:lnTo>
                  <a:lnTo>
                    <a:pt x="797982" y="1203706"/>
                  </a:lnTo>
                  <a:lnTo>
                    <a:pt x="801869" y="404368"/>
                  </a:lnTo>
                  <a:lnTo>
                    <a:pt x="101349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4214" y="4007357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0" y="62865"/>
                  </a:moveTo>
                  <a:lnTo>
                    <a:pt x="101349" y="0"/>
                  </a:lnTo>
                  <a:lnTo>
                    <a:pt x="801869" y="404368"/>
                  </a:lnTo>
                  <a:lnTo>
                    <a:pt x="797982" y="1203706"/>
                  </a:lnTo>
                  <a:lnTo>
                    <a:pt x="107750" y="1606651"/>
                  </a:lnTo>
                  <a:lnTo>
                    <a:pt x="3425" y="1545971"/>
                  </a:lnTo>
                  <a:lnTo>
                    <a:pt x="0" y="6286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05358" y="5293232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86" y="402958"/>
                  </a:moveTo>
                  <a:lnTo>
                    <a:pt x="69410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72263" y="1564765"/>
                  </a:lnTo>
                </a:path>
                <a:path w="1395095" h="1565275">
                  <a:moveTo>
                    <a:pt x="627946" y="1564765"/>
                  </a:moveTo>
                  <a:lnTo>
                    <a:pt x="0" y="1202220"/>
                  </a:lnTo>
                  <a:lnTo>
                    <a:pt x="3886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3933" y="2740532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70"/>
                  </a:lnTo>
                  <a:lnTo>
                    <a:pt x="0" y="1202181"/>
                  </a:lnTo>
                  <a:lnTo>
                    <a:pt x="700506" y="1606677"/>
                  </a:lnTo>
                  <a:lnTo>
                    <a:pt x="1390777" y="1203705"/>
                  </a:lnTo>
                  <a:lnTo>
                    <a:pt x="1394586" y="404367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3933" y="2740532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0"/>
                  </a:moveTo>
                  <a:lnTo>
                    <a:pt x="694118" y="0"/>
                  </a:lnTo>
                  <a:lnTo>
                    <a:pt x="1394586" y="404367"/>
                  </a:lnTo>
                  <a:lnTo>
                    <a:pt x="1390777" y="1203705"/>
                  </a:lnTo>
                  <a:lnTo>
                    <a:pt x="700506" y="1606677"/>
                  </a:lnTo>
                  <a:lnTo>
                    <a:pt x="0" y="1202181"/>
                  </a:lnTo>
                  <a:lnTo>
                    <a:pt x="3886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951483" y="1448308"/>
            <a:ext cx="2160270" cy="5416550"/>
            <a:chOff x="951483" y="1448308"/>
            <a:chExt cx="2160270" cy="5416550"/>
          </a:xfrm>
        </p:grpSpPr>
        <p:sp>
          <p:nvSpPr>
            <p:cNvPr id="31" name="object 31"/>
            <p:cNvSpPr/>
            <p:nvPr/>
          </p:nvSpPr>
          <p:spPr>
            <a:xfrm>
              <a:off x="957833" y="401688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1"/>
                  </a:moveTo>
                  <a:lnTo>
                    <a:pt x="694054" y="0"/>
                  </a:lnTo>
                  <a:lnTo>
                    <a:pt x="1394586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886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91258" y="5302758"/>
              <a:ext cx="1395095" cy="1555750"/>
            </a:xfrm>
            <a:custGeom>
              <a:avLst/>
              <a:gdLst/>
              <a:ahLst/>
              <a:cxnLst/>
              <a:rect l="l" t="t" r="r" b="b"/>
              <a:pathLst>
                <a:path w="1395095" h="1555750">
                  <a:moveTo>
                    <a:pt x="3937" y="402958"/>
                  </a:moveTo>
                  <a:lnTo>
                    <a:pt x="694055" y="0"/>
                  </a:lnTo>
                  <a:lnTo>
                    <a:pt x="1394587" y="404406"/>
                  </a:lnTo>
                  <a:lnTo>
                    <a:pt x="1390777" y="1203667"/>
                  </a:lnTo>
                  <a:lnTo>
                    <a:pt x="788598" y="1555240"/>
                  </a:lnTo>
                </a:path>
                <a:path w="1395095" h="1555750">
                  <a:moveTo>
                    <a:pt x="611473" y="1555240"/>
                  </a:moveTo>
                  <a:lnTo>
                    <a:pt x="0" y="1202220"/>
                  </a:lnTo>
                  <a:lnTo>
                    <a:pt x="3937" y="40295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10308" y="27500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76883" y="145465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70"/>
                  </a:moveTo>
                  <a:lnTo>
                    <a:pt x="694054" y="0"/>
                  </a:lnTo>
                  <a:lnTo>
                    <a:pt x="1394586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886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6980808" y="4029583"/>
            <a:ext cx="2150745" cy="2835275"/>
            <a:chOff x="6980808" y="4029583"/>
            <a:chExt cx="2150745" cy="2835275"/>
          </a:xfrm>
        </p:grpSpPr>
        <p:sp>
          <p:nvSpPr>
            <p:cNvPr id="37" name="object 37"/>
            <p:cNvSpPr/>
            <p:nvPr/>
          </p:nvSpPr>
          <p:spPr>
            <a:xfrm>
              <a:off x="6987158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1"/>
                  </a:lnTo>
                  <a:lnTo>
                    <a:pt x="0" y="1202182"/>
                  </a:lnTo>
                  <a:lnTo>
                    <a:pt x="700532" y="1606651"/>
                  </a:lnTo>
                  <a:lnTo>
                    <a:pt x="1390777" y="1203706"/>
                  </a:lnTo>
                  <a:lnTo>
                    <a:pt x="1394587" y="404368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987158" y="403593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1"/>
                  </a:moveTo>
                  <a:lnTo>
                    <a:pt x="694055" y="0"/>
                  </a:lnTo>
                  <a:lnTo>
                    <a:pt x="1394587" y="404368"/>
                  </a:lnTo>
                  <a:lnTo>
                    <a:pt x="1390777" y="1203706"/>
                  </a:lnTo>
                  <a:lnTo>
                    <a:pt x="700532" y="1606651"/>
                  </a:lnTo>
                  <a:lnTo>
                    <a:pt x="0" y="1202182"/>
                  </a:lnTo>
                  <a:lnTo>
                    <a:pt x="3937" y="4029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734045" y="5312283"/>
              <a:ext cx="1390650" cy="1546225"/>
            </a:xfrm>
            <a:custGeom>
              <a:avLst/>
              <a:gdLst/>
              <a:ahLst/>
              <a:cxnLst/>
              <a:rect l="l" t="t" r="r" b="b"/>
              <a:pathLst>
                <a:path w="1390650" h="1546225">
                  <a:moveTo>
                    <a:pt x="0" y="402958"/>
                  </a:moveTo>
                  <a:lnTo>
                    <a:pt x="690118" y="0"/>
                  </a:lnTo>
                  <a:lnTo>
                    <a:pt x="1390650" y="404406"/>
                  </a:lnTo>
                  <a:lnTo>
                    <a:pt x="1386839" y="1203667"/>
                  </a:lnTo>
                  <a:lnTo>
                    <a:pt x="800977" y="15457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/>
          <p:nvPr/>
        </p:nvSpPr>
        <p:spPr>
          <a:xfrm>
            <a:off x="7730108" y="5715241"/>
            <a:ext cx="594995" cy="1143000"/>
          </a:xfrm>
          <a:custGeom>
            <a:avLst/>
            <a:gdLst/>
            <a:ahLst/>
            <a:cxnLst/>
            <a:rect l="l" t="t" r="r" b="b"/>
            <a:pathLst>
              <a:path w="594995" h="1143000">
                <a:moveTo>
                  <a:pt x="594972" y="1142757"/>
                </a:moveTo>
                <a:lnTo>
                  <a:pt x="0" y="799261"/>
                </a:lnTo>
                <a:lnTo>
                  <a:pt x="393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7723758" y="2753232"/>
            <a:ext cx="1426845" cy="2884170"/>
            <a:chOff x="7723758" y="2753232"/>
            <a:chExt cx="1426845" cy="2884170"/>
          </a:xfrm>
        </p:grpSpPr>
        <p:sp>
          <p:nvSpPr>
            <p:cNvPr id="42" name="object 42"/>
            <p:cNvSpPr/>
            <p:nvPr/>
          </p:nvSpPr>
          <p:spPr>
            <a:xfrm>
              <a:off x="7730108" y="2759582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055" y="0"/>
                  </a:moveTo>
                  <a:lnTo>
                    <a:pt x="3937" y="402970"/>
                  </a:lnTo>
                  <a:lnTo>
                    <a:pt x="0" y="1202181"/>
                  </a:lnTo>
                  <a:lnTo>
                    <a:pt x="700532" y="1606677"/>
                  </a:lnTo>
                  <a:lnTo>
                    <a:pt x="1390777" y="1203705"/>
                  </a:lnTo>
                  <a:lnTo>
                    <a:pt x="1394587" y="404367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730108" y="2759582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937" y="402970"/>
                  </a:moveTo>
                  <a:lnTo>
                    <a:pt x="694055" y="0"/>
                  </a:lnTo>
                  <a:lnTo>
                    <a:pt x="1394587" y="404367"/>
                  </a:lnTo>
                  <a:lnTo>
                    <a:pt x="1390777" y="1203705"/>
                  </a:lnTo>
                  <a:lnTo>
                    <a:pt x="700532" y="1606677"/>
                  </a:lnTo>
                  <a:lnTo>
                    <a:pt x="0" y="1202181"/>
                  </a:lnTo>
                  <a:lnTo>
                    <a:pt x="3937" y="40297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463533" y="4043867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680466" y="0"/>
                  </a:moveTo>
                  <a:lnTo>
                    <a:pt x="3937" y="395036"/>
                  </a:lnTo>
                  <a:lnTo>
                    <a:pt x="0" y="1194247"/>
                  </a:lnTo>
                  <a:lnTo>
                    <a:pt x="680466" y="1587131"/>
                  </a:lnTo>
                  <a:lnTo>
                    <a:pt x="680466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463533" y="4043867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937" y="395036"/>
                  </a:moveTo>
                  <a:lnTo>
                    <a:pt x="680466" y="0"/>
                  </a:lnTo>
                </a:path>
                <a:path w="680720" h="1587500">
                  <a:moveTo>
                    <a:pt x="680466" y="1587131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454025" y="330301"/>
            <a:ext cx="8696325" cy="6192520"/>
            <a:chOff x="454025" y="330301"/>
            <a:chExt cx="8696325" cy="6192520"/>
          </a:xfrm>
        </p:grpSpPr>
        <p:sp>
          <p:nvSpPr>
            <p:cNvPr id="47" name="object 47"/>
            <p:cNvSpPr/>
            <p:nvPr/>
          </p:nvSpPr>
          <p:spPr>
            <a:xfrm>
              <a:off x="8463533" y="1500692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937" y="395036"/>
                  </a:moveTo>
                  <a:lnTo>
                    <a:pt x="680466" y="0"/>
                  </a:lnTo>
                </a:path>
                <a:path w="680720" h="1587500">
                  <a:moveTo>
                    <a:pt x="680466" y="1587155"/>
                  </a:moveTo>
                  <a:lnTo>
                    <a:pt x="0" y="1194247"/>
                  </a:lnTo>
                  <a:lnTo>
                    <a:pt x="3937" y="39503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893241" y="3278632"/>
            <a:ext cx="7501890" cy="2237740"/>
          </a:xfrm>
          <a:custGeom>
            <a:avLst/>
            <a:gdLst/>
            <a:ahLst/>
            <a:cxnLst/>
            <a:rect l="l" t="t" r="r" b="b"/>
            <a:pathLst>
              <a:path w="7501890" h="2237740">
                <a:moveTo>
                  <a:pt x="7495235" y="0"/>
                </a:moveTo>
                <a:lnTo>
                  <a:pt x="7495235" y="2237740"/>
                </a:lnTo>
              </a:path>
              <a:path w="7501890" h="2237740">
                <a:moveTo>
                  <a:pt x="0" y="6350"/>
                </a:moveTo>
                <a:lnTo>
                  <a:pt x="7501585" y="6350"/>
                </a:lnTo>
              </a:path>
              <a:path w="7501890" h="2237740">
                <a:moveTo>
                  <a:pt x="0" y="2231390"/>
                </a:moveTo>
                <a:lnTo>
                  <a:pt x="7501585" y="223139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51790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65"/>
              <a:t>Exercí</a:t>
            </a:r>
            <a:r>
              <a:rPr dirty="0" sz="4000" spc="-85"/>
              <a:t>c</a:t>
            </a:r>
            <a:r>
              <a:rPr dirty="0" sz="4000" spc="-40"/>
              <a:t>i</a:t>
            </a:r>
            <a:r>
              <a:rPr dirty="0" sz="4000" spc="-75"/>
              <a:t>o</a:t>
            </a:r>
            <a:r>
              <a:rPr dirty="0" sz="4000" spc="-285"/>
              <a:t> </a:t>
            </a:r>
            <a:r>
              <a:rPr dirty="0" sz="4000" spc="-310"/>
              <a:t>1</a:t>
            </a:r>
            <a:r>
              <a:rPr dirty="0" sz="4000" spc="-490"/>
              <a:t>-</a:t>
            </a:r>
            <a:r>
              <a:rPr dirty="0" sz="4000" spc="-300"/>
              <a:t> </a:t>
            </a:r>
            <a:r>
              <a:rPr dirty="0" sz="4000" spc="-240"/>
              <a:t>Re</a:t>
            </a:r>
            <a:r>
              <a:rPr dirty="0" sz="4000" spc="-210"/>
              <a:t>s</a:t>
            </a:r>
            <a:r>
              <a:rPr dirty="0" sz="4000" spc="-5"/>
              <a:t>posta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86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496060" y="1803019"/>
            <a:ext cx="6504305" cy="2366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r>
              <a:rPr dirty="0" sz="2400" spc="-22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Pão)</a:t>
            </a:r>
            <a:r>
              <a:rPr dirty="0" sz="2400" spc="-18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9">
                <a:solidFill>
                  <a:srgbClr val="3D3C2C"/>
                </a:solidFill>
                <a:latin typeface="Verdana"/>
                <a:cs typeface="Verdana"/>
              </a:rPr>
              <a:t>=&gt;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3D3C2C"/>
                </a:solidFill>
                <a:latin typeface="Verdana"/>
                <a:cs typeface="Verdana"/>
              </a:rPr>
              <a:t>Compra</a:t>
            </a:r>
            <a:r>
              <a:rPr dirty="0" sz="24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400" spc="-105" b="1">
                <a:solidFill>
                  <a:srgbClr val="3D3C2C"/>
                </a:solidFill>
                <a:latin typeface="Tahoma"/>
                <a:cs typeface="Tahoma"/>
              </a:rPr>
              <a:t>Leite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)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95">
                <a:solidFill>
                  <a:srgbClr val="3D3C2C"/>
                </a:solidFill>
                <a:latin typeface="Verdana"/>
                <a:cs typeface="Verdana"/>
              </a:rPr>
              <a:t>[s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u</a:t>
            </a:r>
            <a:r>
              <a:rPr dirty="0" sz="2400" spc="-90">
                <a:solidFill>
                  <a:srgbClr val="3D3C2C"/>
                </a:solidFill>
                <a:latin typeface="Verdana"/>
                <a:cs typeface="Verdana"/>
              </a:rPr>
              <a:t>porte</a:t>
            </a:r>
            <a:r>
              <a:rPr dirty="0" sz="2400" spc="-70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0" b="1">
                <a:solidFill>
                  <a:srgbClr val="3D3C2C"/>
                </a:solidFill>
                <a:latin typeface="Tahoma"/>
                <a:cs typeface="Tahoma"/>
              </a:rPr>
              <a:t>50</a:t>
            </a:r>
            <a:r>
              <a:rPr dirty="0" sz="2400" spc="-57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3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conf</a:t>
            </a:r>
            <a:r>
              <a:rPr dirty="0" sz="2400" spc="2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40">
                <a:solidFill>
                  <a:srgbClr val="3D3C2C"/>
                </a:solidFill>
                <a:latin typeface="Verdana"/>
                <a:cs typeface="Verdana"/>
              </a:rPr>
              <a:t>ança</a:t>
            </a:r>
            <a:r>
              <a:rPr dirty="0" sz="2400" spc="35">
                <a:solidFill>
                  <a:srgbClr val="3D3C2C"/>
                </a:solidFill>
                <a:latin typeface="Verdana"/>
                <a:cs typeface="Verdana"/>
              </a:rPr>
              <a:t>: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10" b="1">
                <a:solidFill>
                  <a:srgbClr val="3D3C2C"/>
                </a:solidFill>
                <a:latin typeface="Tahoma"/>
                <a:cs typeface="Tahoma"/>
              </a:rPr>
              <a:t>75</a:t>
            </a:r>
            <a:r>
              <a:rPr dirty="0" sz="2400" spc="-575" b="1">
                <a:solidFill>
                  <a:srgbClr val="3D3C2C"/>
                </a:solidFill>
                <a:latin typeface="Tahoma"/>
                <a:cs typeface="Tahoma"/>
              </a:rPr>
              <a:t>%</a:t>
            </a:r>
            <a:r>
              <a:rPr dirty="0" sz="2400" spc="-250">
                <a:solidFill>
                  <a:srgbClr val="3D3C2C"/>
                </a:solidFill>
                <a:latin typeface="Verdana"/>
                <a:cs typeface="Verdana"/>
              </a:rPr>
              <a:t>]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12700" marR="7620">
              <a:lnSpc>
                <a:spcPct val="100000"/>
              </a:lnSpc>
            </a:pP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Co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pr</a:t>
            </a:r>
            <a:r>
              <a:rPr dirty="0" sz="2400" spc="1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20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3D3C2C"/>
                </a:solidFill>
                <a:latin typeface="Verdana"/>
                <a:cs typeface="Verdana"/>
              </a:rPr>
              <a:t>(Cl</a:t>
            </a:r>
            <a:r>
              <a:rPr dirty="0" sz="2400" spc="-2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0">
                <a:solidFill>
                  <a:srgbClr val="3D3C2C"/>
                </a:solidFill>
                <a:latin typeface="Verdana"/>
                <a:cs typeface="Verdana"/>
              </a:rPr>
              <a:t>ente,</a:t>
            </a:r>
            <a:r>
              <a:rPr dirty="0" sz="2400" spc="-21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3D3C2C"/>
                </a:solidFill>
                <a:latin typeface="Verdana"/>
                <a:cs typeface="Verdana"/>
              </a:rPr>
              <a:t>Que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30">
                <a:solidFill>
                  <a:srgbClr val="3D3C2C"/>
                </a:solidFill>
                <a:latin typeface="Verdana"/>
                <a:cs typeface="Verdana"/>
              </a:rPr>
              <a:t>j</a:t>
            </a:r>
            <a:r>
              <a:rPr dirty="0" sz="2400" spc="-45">
                <a:solidFill>
                  <a:srgbClr val="3D3C2C"/>
                </a:solidFill>
                <a:latin typeface="Verdana"/>
                <a:cs typeface="Verdana"/>
              </a:rPr>
              <a:t>o)</a:t>
            </a:r>
            <a:r>
              <a:rPr dirty="0" sz="2400" spc="-21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509">
                <a:solidFill>
                  <a:srgbClr val="3D3C2C"/>
                </a:solidFill>
                <a:latin typeface="Verdana"/>
                <a:cs typeface="Verdana"/>
              </a:rPr>
              <a:t>=&gt;</a:t>
            </a:r>
            <a:r>
              <a:rPr dirty="0" sz="24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85">
                <a:solidFill>
                  <a:srgbClr val="3D3C2C"/>
                </a:solidFill>
                <a:latin typeface="Verdana"/>
                <a:cs typeface="Verdana"/>
              </a:rPr>
              <a:t>Co</a:t>
            </a:r>
            <a:r>
              <a:rPr dirty="0" sz="2400" spc="13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400" spc="5">
                <a:solidFill>
                  <a:srgbClr val="3D3C2C"/>
                </a:solidFill>
                <a:latin typeface="Verdana"/>
                <a:cs typeface="Verdana"/>
              </a:rPr>
              <a:t>pra  </a:t>
            </a:r>
            <a:r>
              <a:rPr dirty="0" sz="2400" spc="-50">
                <a:solidFill>
                  <a:srgbClr val="3D3C2C"/>
                </a:solidFill>
                <a:latin typeface="Verdana"/>
                <a:cs typeface="Verdana"/>
              </a:rPr>
              <a:t>(Cliente,</a:t>
            </a:r>
            <a:r>
              <a:rPr dirty="0" sz="2400" spc="-22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40" b="1">
                <a:solidFill>
                  <a:srgbClr val="3D3C2C"/>
                </a:solidFill>
                <a:latin typeface="Tahoma"/>
                <a:cs typeface="Tahoma"/>
              </a:rPr>
              <a:t>Presunto</a:t>
            </a:r>
            <a:r>
              <a:rPr dirty="0" sz="2400" spc="-140">
                <a:solidFill>
                  <a:srgbClr val="3D3C2C"/>
                </a:solidFill>
                <a:latin typeface="Verdana"/>
                <a:cs typeface="Verdana"/>
              </a:rPr>
              <a:t>)</a:t>
            </a:r>
            <a:r>
              <a:rPr dirty="0" sz="24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3D3C2C"/>
                </a:solidFill>
                <a:latin typeface="Verdana"/>
                <a:cs typeface="Verdana"/>
              </a:rPr>
              <a:t>[suporte:</a:t>
            </a:r>
            <a:r>
              <a:rPr dirty="0" sz="24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400" b="1">
                <a:solidFill>
                  <a:srgbClr val="3D3C2C"/>
                </a:solidFill>
                <a:latin typeface="Tahoma"/>
                <a:cs typeface="Tahoma"/>
              </a:rPr>
              <a:t>33%</a:t>
            </a:r>
            <a:r>
              <a:rPr dirty="0" sz="2400" spc="-335" b="1">
                <a:solidFill>
                  <a:srgbClr val="3D3C2C"/>
                </a:solidFill>
                <a:latin typeface="Tahoma"/>
                <a:cs typeface="Tahoma"/>
              </a:rPr>
              <a:t> </a:t>
            </a:r>
            <a:r>
              <a:rPr dirty="0" sz="2400" spc="30">
                <a:solidFill>
                  <a:srgbClr val="3D3C2C"/>
                </a:solidFill>
                <a:latin typeface="Verdana"/>
                <a:cs typeface="Verdana"/>
              </a:rPr>
              <a:t>confiança: </a:t>
            </a:r>
            <a:r>
              <a:rPr dirty="0" sz="2400" spc="-83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360" b="1">
                <a:solidFill>
                  <a:srgbClr val="3D3C2C"/>
                </a:solidFill>
                <a:latin typeface="Tahoma"/>
                <a:cs typeface="Tahoma"/>
              </a:rPr>
              <a:t>66%</a:t>
            </a:r>
            <a:r>
              <a:rPr dirty="0" sz="2400" spc="-360">
                <a:solidFill>
                  <a:srgbClr val="3D3C2C"/>
                </a:solidFill>
                <a:latin typeface="Verdana"/>
                <a:cs typeface="Verdana"/>
              </a:rPr>
              <a:t>]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12698"/>
            <a:ext cx="51238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65"/>
              <a:t>Exercí</a:t>
            </a:r>
            <a:r>
              <a:rPr dirty="0" sz="4000" spc="-85"/>
              <a:t>c</a:t>
            </a:r>
            <a:r>
              <a:rPr dirty="0" sz="4000" spc="-40"/>
              <a:t>i</a:t>
            </a:r>
            <a:r>
              <a:rPr dirty="0" sz="4000" spc="-75"/>
              <a:t>o</a:t>
            </a:r>
            <a:r>
              <a:rPr dirty="0" sz="4000" spc="-285"/>
              <a:t> </a:t>
            </a:r>
            <a:r>
              <a:rPr dirty="0" sz="4000" spc="-330"/>
              <a:t>2</a:t>
            </a:r>
            <a:r>
              <a:rPr dirty="0" sz="4000" spc="-285"/>
              <a:t> </a:t>
            </a:r>
            <a:r>
              <a:rPr dirty="0" sz="4000" spc="-490"/>
              <a:t>-</a:t>
            </a:r>
            <a:r>
              <a:rPr dirty="0" sz="4000" spc="-290"/>
              <a:t> </a:t>
            </a:r>
            <a:r>
              <a:rPr dirty="0" sz="4000" spc="-240"/>
              <a:t>Re</a:t>
            </a:r>
            <a:r>
              <a:rPr dirty="0" sz="4000" spc="-210"/>
              <a:t>s</a:t>
            </a:r>
            <a:r>
              <a:rPr dirty="0" sz="4000" spc="125"/>
              <a:t>pota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-100"/>
              <a:t>86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209547" y="1729733"/>
            <a:ext cx="6424295" cy="26777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17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800" spc="5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35">
                <a:solidFill>
                  <a:srgbClr val="3D3C2C"/>
                </a:solidFill>
                <a:latin typeface="Verdana"/>
                <a:cs typeface="Verdana"/>
              </a:rPr>
              <a:t>Possí</a:t>
            </a:r>
            <a:r>
              <a:rPr dirty="0" sz="2400" spc="-135">
                <a:solidFill>
                  <a:srgbClr val="3D3C2C"/>
                </a:solidFill>
                <a:latin typeface="Verdana"/>
                <a:cs typeface="Verdana"/>
              </a:rPr>
              <a:t>v</a:t>
            </a:r>
            <a:r>
              <a:rPr dirty="0" sz="2400" spc="-35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400" spc="-1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400" spc="-32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400" spc="-229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3D3C2C"/>
                </a:solidFill>
                <a:latin typeface="Verdana"/>
                <a:cs typeface="Verdana"/>
              </a:rPr>
              <a:t>respost</a:t>
            </a:r>
            <a:r>
              <a:rPr dirty="0" sz="2400" spc="-6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400" spc="-380">
                <a:solidFill>
                  <a:srgbClr val="3D3C2C"/>
                </a:solidFill>
                <a:latin typeface="Verdana"/>
                <a:cs typeface="Verdana"/>
              </a:rPr>
              <a:t>s:</a:t>
            </a:r>
            <a:endParaRPr sz="2400">
              <a:latin typeface="Verdana"/>
              <a:cs typeface="Verdana"/>
            </a:endParaRPr>
          </a:p>
          <a:p>
            <a:pPr marL="584200" marR="5080" indent="-274320">
              <a:lnSpc>
                <a:spcPct val="100000"/>
              </a:lnSpc>
              <a:spcBef>
                <a:spcPts val="525"/>
              </a:spcBef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35">
                <a:solidFill>
                  <a:srgbClr val="3D3C2C"/>
                </a:solidFill>
                <a:latin typeface="Verdana"/>
                <a:cs typeface="Verdana"/>
              </a:rPr>
              <a:t>grupar</a:t>
            </a:r>
            <a:r>
              <a:rPr dirty="0" sz="2200" spc="-14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10">
                <a:solidFill>
                  <a:srgbClr val="3D3C2C"/>
                </a:solidFill>
                <a:latin typeface="Verdana"/>
                <a:cs typeface="Verdana"/>
              </a:rPr>
              <a:t>usuá</a:t>
            </a:r>
            <a:r>
              <a:rPr dirty="0" sz="2200" spc="-9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00">
                <a:solidFill>
                  <a:srgbClr val="3D3C2C"/>
                </a:solidFill>
                <a:latin typeface="Verdana"/>
                <a:cs typeface="Verdana"/>
              </a:rPr>
              <a:t>os</a:t>
            </a:r>
            <a:r>
              <a:rPr dirty="0" sz="2200" spc="-17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70">
                <a:solidFill>
                  <a:srgbClr val="3D3C2C"/>
                </a:solidFill>
                <a:latin typeface="Verdana"/>
                <a:cs typeface="Verdana"/>
              </a:rPr>
              <a:t>acor</a:t>
            </a:r>
            <a:r>
              <a:rPr dirty="0" sz="2200" spc="8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95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gênero  </a:t>
            </a:r>
            <a:r>
              <a:rPr dirty="0" sz="2200" spc="-180">
                <a:solidFill>
                  <a:srgbClr val="3D3C2C"/>
                </a:solidFill>
                <a:latin typeface="Verdana"/>
                <a:cs typeface="Verdana"/>
              </a:rPr>
              <a:t>mus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95">
                <a:solidFill>
                  <a:srgbClr val="3D3C2C"/>
                </a:solidFill>
                <a:latin typeface="Verdana"/>
                <a:cs typeface="Verdana"/>
              </a:rPr>
              <a:t>cal</a:t>
            </a:r>
            <a:r>
              <a:rPr dirty="0" sz="2200" spc="-18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5">
                <a:solidFill>
                  <a:srgbClr val="3D3C2C"/>
                </a:solidFill>
                <a:latin typeface="Verdana"/>
                <a:cs typeface="Verdana"/>
              </a:rPr>
              <a:t>escolh</a:t>
            </a:r>
            <a:r>
              <a:rPr dirty="0" sz="2200" spc="-15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10">
                <a:solidFill>
                  <a:srgbClr val="3D3C2C"/>
                </a:solidFill>
                <a:latin typeface="Verdana"/>
                <a:cs typeface="Verdana"/>
              </a:rPr>
              <a:t>do</a:t>
            </a:r>
            <a:r>
              <a:rPr dirty="0" sz="2200" spc="10">
                <a:solidFill>
                  <a:srgbClr val="3D3C2C"/>
                </a:solidFill>
                <a:latin typeface="Verdana"/>
                <a:cs typeface="Verdana"/>
              </a:rPr>
              <a:t>.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25">
                <a:solidFill>
                  <a:srgbClr val="3D3C2C"/>
                </a:solidFill>
                <a:latin typeface="Verdana"/>
                <a:cs typeface="Verdana"/>
              </a:rPr>
              <a:t>Suges</a:t>
            </a:r>
            <a:r>
              <a:rPr dirty="0" sz="2200" spc="-75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25">
                <a:solidFill>
                  <a:srgbClr val="3D3C2C"/>
                </a:solidFill>
                <a:latin typeface="Verdana"/>
                <a:cs typeface="Verdana"/>
              </a:rPr>
              <a:t>ões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5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75">
                <a:solidFill>
                  <a:srgbClr val="3D3C2C"/>
                </a:solidFill>
                <a:latin typeface="Verdana"/>
                <a:cs typeface="Verdana"/>
              </a:rPr>
              <a:t>ba</a:t>
            </a:r>
            <a:r>
              <a:rPr dirty="0" sz="2200" spc="85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200">
                <a:solidFill>
                  <a:srgbClr val="3D3C2C"/>
                </a:solidFill>
                <a:latin typeface="Verdana"/>
                <a:cs typeface="Verdana"/>
              </a:rPr>
              <a:t>das  </a:t>
            </a:r>
            <a:r>
              <a:rPr dirty="0" sz="2200" spc="-30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145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95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200" spc="-4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75">
                <a:solidFill>
                  <a:srgbClr val="3D3C2C"/>
                </a:solidFill>
                <a:latin typeface="Verdana"/>
                <a:cs typeface="Verdana"/>
              </a:rPr>
              <a:t>l</a:t>
            </a:r>
            <a:r>
              <a:rPr dirty="0" sz="2200" spc="-75">
                <a:solidFill>
                  <a:srgbClr val="3D3C2C"/>
                </a:solidFill>
                <a:latin typeface="Verdana"/>
                <a:cs typeface="Verdana"/>
              </a:rPr>
              <a:t>are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21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65">
                <a:solidFill>
                  <a:srgbClr val="3D3C2C"/>
                </a:solidFill>
                <a:latin typeface="Verdana"/>
                <a:cs typeface="Verdana"/>
              </a:rPr>
              <a:t>pode</a:t>
            </a:r>
            <a:r>
              <a:rPr dirty="0" sz="2200" spc="110">
                <a:solidFill>
                  <a:srgbClr val="3D3C2C"/>
                </a:solidFill>
                <a:latin typeface="Verdana"/>
                <a:cs typeface="Verdana"/>
              </a:rPr>
              <a:t>m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se</a:t>
            </a:r>
            <a:r>
              <a:rPr dirty="0" sz="2200" spc="-130">
                <a:solidFill>
                  <a:srgbClr val="3D3C2C"/>
                </a:solidFill>
                <a:latin typeface="Verdana"/>
                <a:cs typeface="Verdana"/>
              </a:rPr>
              <a:t>r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fe</a:t>
            </a:r>
            <a:r>
              <a:rPr dirty="0" sz="2200" spc="-2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20">
                <a:solidFill>
                  <a:srgbClr val="3D3C2C"/>
                </a:solidFill>
                <a:latin typeface="Verdana"/>
                <a:cs typeface="Verdana"/>
              </a:rPr>
              <a:t>t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19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45">
                <a:solidFill>
                  <a:srgbClr val="3D3C2C"/>
                </a:solidFill>
                <a:latin typeface="Verdana"/>
                <a:cs typeface="Verdana"/>
              </a:rPr>
              <a:t>par</a:t>
            </a:r>
            <a:r>
              <a:rPr dirty="0" sz="2200" spc="5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35">
                <a:solidFill>
                  <a:srgbClr val="3D3C2C"/>
                </a:solidFill>
                <a:latin typeface="Verdana"/>
                <a:cs typeface="Verdana"/>
              </a:rPr>
              <a:t>grupo.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Verdana"/>
              <a:cs typeface="Verdana"/>
            </a:endParaRPr>
          </a:p>
          <a:p>
            <a:pPr marL="309880">
              <a:lnSpc>
                <a:spcPct val="100000"/>
              </a:lnSpc>
            </a:pP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🞇</a:t>
            </a:r>
            <a:r>
              <a:rPr dirty="0" sz="1650" spc="-165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204">
                <a:solidFill>
                  <a:srgbClr val="93C50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D3C2C"/>
                </a:solidFill>
                <a:latin typeface="Verdana"/>
                <a:cs typeface="Verdana"/>
              </a:rPr>
              <a:t>Cl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ass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i</a:t>
            </a:r>
            <a:r>
              <a:rPr dirty="0" sz="2200" spc="-15">
                <a:solidFill>
                  <a:srgbClr val="3D3C2C"/>
                </a:solidFill>
                <a:latin typeface="Verdana"/>
                <a:cs typeface="Verdana"/>
              </a:rPr>
              <a:t>ficar</a:t>
            </a:r>
            <a:r>
              <a:rPr dirty="0" sz="2200" spc="-204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-70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r>
              <a:rPr dirty="0" sz="2200" spc="-5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75">
                <a:solidFill>
                  <a:srgbClr val="3D3C2C"/>
                </a:solidFill>
                <a:latin typeface="Verdana"/>
                <a:cs typeface="Verdana"/>
              </a:rPr>
              <a:t>ba</a:t>
            </a:r>
            <a:r>
              <a:rPr dirty="0" sz="2200" spc="90">
                <a:solidFill>
                  <a:srgbClr val="3D3C2C"/>
                </a:solidFill>
                <a:latin typeface="Verdana"/>
                <a:cs typeface="Verdana"/>
              </a:rPr>
              <a:t>n</a:t>
            </a:r>
            <a:r>
              <a:rPr dirty="0" sz="2200">
                <a:solidFill>
                  <a:srgbClr val="3D3C2C"/>
                </a:solidFill>
                <a:latin typeface="Verdana"/>
                <a:cs typeface="Verdana"/>
              </a:rPr>
              <a:t>da</a:t>
            </a:r>
            <a:r>
              <a:rPr dirty="0" sz="2200" spc="5">
                <a:solidFill>
                  <a:srgbClr val="3D3C2C"/>
                </a:solidFill>
                <a:latin typeface="Verdana"/>
                <a:cs typeface="Verdana"/>
              </a:rPr>
              <a:t>s</a:t>
            </a:r>
            <a:r>
              <a:rPr dirty="0" sz="2200" spc="-16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20">
                <a:solidFill>
                  <a:srgbClr val="3D3C2C"/>
                </a:solidFill>
                <a:latin typeface="Verdana"/>
                <a:cs typeface="Verdana"/>
              </a:rPr>
              <a:t>e</a:t>
            </a:r>
            <a:r>
              <a:rPr dirty="0" sz="2200" spc="-17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70">
                <a:solidFill>
                  <a:srgbClr val="3D3C2C"/>
                </a:solidFill>
                <a:latin typeface="Verdana"/>
                <a:cs typeface="Verdana"/>
              </a:rPr>
              <a:t>acor</a:t>
            </a:r>
            <a:r>
              <a:rPr dirty="0" sz="2200" spc="80">
                <a:solidFill>
                  <a:srgbClr val="3D3C2C"/>
                </a:solidFill>
                <a:latin typeface="Verdana"/>
                <a:cs typeface="Verdana"/>
              </a:rPr>
              <a:t>d</a:t>
            </a:r>
            <a:r>
              <a:rPr dirty="0" sz="2200" spc="100">
                <a:solidFill>
                  <a:srgbClr val="3D3C2C"/>
                </a:solidFill>
                <a:latin typeface="Verdana"/>
                <a:cs typeface="Verdana"/>
              </a:rPr>
              <a:t>o</a:t>
            </a:r>
            <a:r>
              <a:rPr dirty="0" sz="2200" spc="-140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95">
                <a:solidFill>
                  <a:srgbClr val="3D3C2C"/>
                </a:solidFill>
                <a:latin typeface="Verdana"/>
                <a:cs typeface="Verdana"/>
              </a:rPr>
              <a:t>com</a:t>
            </a:r>
            <a:r>
              <a:rPr dirty="0" sz="2200" spc="-165">
                <a:solidFill>
                  <a:srgbClr val="3D3C2C"/>
                </a:solidFill>
                <a:latin typeface="Verdana"/>
                <a:cs typeface="Verdana"/>
              </a:rPr>
              <a:t> </a:t>
            </a:r>
            <a:r>
              <a:rPr dirty="0" sz="2200" spc="175">
                <a:solidFill>
                  <a:srgbClr val="3D3C2C"/>
                </a:solidFill>
                <a:latin typeface="Verdana"/>
                <a:cs typeface="Verdana"/>
              </a:rPr>
              <a:t>a</a:t>
            </a:r>
            <a:endParaRPr sz="2200">
              <a:latin typeface="Verdana"/>
              <a:cs typeface="Verdana"/>
            </a:endParaRPr>
          </a:p>
          <a:p>
            <a:pPr marL="584200">
              <a:lnSpc>
                <a:spcPct val="100000"/>
              </a:lnSpc>
              <a:spcBef>
                <a:spcPts val="5"/>
              </a:spcBef>
            </a:pPr>
            <a:r>
              <a:rPr dirty="0" sz="2200" spc="15">
                <a:solidFill>
                  <a:srgbClr val="3D3C2C"/>
                </a:solidFill>
                <a:latin typeface="Verdana"/>
                <a:cs typeface="Verdana"/>
              </a:rPr>
              <a:t>popularidade.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78" y="0"/>
            <a:ext cx="9100185" cy="6864350"/>
            <a:chOff x="50678" y="0"/>
            <a:chExt cx="9100185" cy="6864350"/>
          </a:xfrm>
        </p:grpSpPr>
        <p:sp>
          <p:nvSpPr>
            <p:cNvPr id="3" name="object 3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6185661"/>
                  </a:lnTo>
                  <a:lnTo>
                    <a:pt x="8229600" y="6185661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333476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661"/>
                  </a:moveTo>
                  <a:lnTo>
                    <a:pt x="8229600" y="6185661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6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19" y="973658"/>
            <a:ext cx="664718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10"/>
              <a:t>Q</a:t>
            </a:r>
            <a:r>
              <a:rPr dirty="0" spc="80"/>
              <a:t>u</a:t>
            </a:r>
            <a:r>
              <a:rPr dirty="0" spc="-145"/>
              <a:t>ai</a:t>
            </a:r>
            <a:r>
              <a:rPr dirty="0" spc="-170"/>
              <a:t>s</a:t>
            </a:r>
            <a:r>
              <a:rPr dirty="0" spc="-270"/>
              <a:t> </a:t>
            </a:r>
            <a:r>
              <a:rPr dirty="0" spc="45"/>
              <a:t>técnicas</a:t>
            </a:r>
            <a:r>
              <a:rPr dirty="0" spc="-260"/>
              <a:t> </a:t>
            </a:r>
            <a:r>
              <a:rPr dirty="0" spc="-10"/>
              <a:t>sã</a:t>
            </a:r>
            <a:r>
              <a:rPr dirty="0" spc="-5"/>
              <a:t>o</a:t>
            </a:r>
            <a:r>
              <a:rPr dirty="0" spc="-265"/>
              <a:t> </a:t>
            </a:r>
            <a:r>
              <a:rPr dirty="0" spc="-229"/>
              <a:t>utili</a:t>
            </a:r>
            <a:r>
              <a:rPr dirty="0" spc="-340"/>
              <a:t>z</a:t>
            </a:r>
            <a:r>
              <a:rPr dirty="0" spc="95"/>
              <a:t>adas?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74548" y="1799844"/>
            <a:ext cx="7781925" cy="3808729"/>
            <a:chOff x="574548" y="1799844"/>
            <a:chExt cx="7781925" cy="380872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548" y="1799844"/>
              <a:ext cx="7781544" cy="38084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42870" y="2487041"/>
              <a:ext cx="961390" cy="879475"/>
            </a:xfrm>
            <a:custGeom>
              <a:avLst/>
              <a:gdLst/>
              <a:ahLst/>
              <a:cxnLst/>
              <a:rect l="l" t="t" r="r" b="b"/>
              <a:pathLst>
                <a:path w="961389" h="879475">
                  <a:moveTo>
                    <a:pt x="899327" y="833836"/>
                  </a:moveTo>
                  <a:lnTo>
                    <a:pt x="878967" y="856107"/>
                  </a:lnTo>
                  <a:lnTo>
                    <a:pt x="960882" y="879475"/>
                  </a:lnTo>
                  <a:lnTo>
                    <a:pt x="946687" y="842391"/>
                  </a:lnTo>
                  <a:lnTo>
                    <a:pt x="908684" y="842391"/>
                  </a:lnTo>
                  <a:lnTo>
                    <a:pt x="899327" y="833836"/>
                  </a:lnTo>
                  <a:close/>
                </a:path>
                <a:path w="961389" h="879475">
                  <a:moveTo>
                    <a:pt x="910002" y="822159"/>
                  </a:moveTo>
                  <a:lnTo>
                    <a:pt x="899327" y="833836"/>
                  </a:lnTo>
                  <a:lnTo>
                    <a:pt x="908684" y="842391"/>
                  </a:lnTo>
                  <a:lnTo>
                    <a:pt x="919353" y="830707"/>
                  </a:lnTo>
                  <a:lnTo>
                    <a:pt x="910002" y="822159"/>
                  </a:lnTo>
                  <a:close/>
                </a:path>
                <a:path w="961389" h="879475">
                  <a:moveTo>
                    <a:pt x="930402" y="799846"/>
                  </a:moveTo>
                  <a:lnTo>
                    <a:pt x="910002" y="822159"/>
                  </a:lnTo>
                  <a:lnTo>
                    <a:pt x="919353" y="830707"/>
                  </a:lnTo>
                  <a:lnTo>
                    <a:pt x="908684" y="842391"/>
                  </a:lnTo>
                  <a:lnTo>
                    <a:pt x="946687" y="842391"/>
                  </a:lnTo>
                  <a:lnTo>
                    <a:pt x="930402" y="799846"/>
                  </a:lnTo>
                  <a:close/>
                </a:path>
                <a:path w="961389" h="879475">
                  <a:moveTo>
                    <a:pt x="10668" y="0"/>
                  </a:moveTo>
                  <a:lnTo>
                    <a:pt x="0" y="11684"/>
                  </a:lnTo>
                  <a:lnTo>
                    <a:pt x="899327" y="833836"/>
                  </a:lnTo>
                  <a:lnTo>
                    <a:pt x="910002" y="82215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61277" y="2852902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4" h="722629">
                  <a:moveTo>
                    <a:pt x="1892680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0" y="722274"/>
                  </a:lnTo>
                  <a:lnTo>
                    <a:pt x="1892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61277" y="2852902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4" h="722629">
                  <a:moveTo>
                    <a:pt x="0" y="722274"/>
                  </a:moveTo>
                  <a:lnTo>
                    <a:pt x="1892680" y="722274"/>
                  </a:lnTo>
                  <a:lnTo>
                    <a:pt x="1892680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347586" y="2834766"/>
            <a:ext cx="152019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671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ahoma"/>
                <a:cs typeface="Tahoma"/>
              </a:rPr>
              <a:t>Data 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W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-15">
                <a:latin typeface="Tahoma"/>
                <a:cs typeface="Tahoma"/>
              </a:rPr>
              <a:t>r</a:t>
            </a:r>
            <a:r>
              <a:rPr dirty="0" sz="2400" spc="-5">
                <a:latin typeface="Tahoma"/>
                <a:cs typeface="Tahoma"/>
              </a:rPr>
              <a:t>ehouse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65151" y="3799497"/>
            <a:ext cx="1908810" cy="738505"/>
            <a:chOff x="6165151" y="3799497"/>
            <a:chExt cx="1908810" cy="738505"/>
          </a:xfrm>
        </p:grpSpPr>
        <p:sp>
          <p:nvSpPr>
            <p:cNvPr id="13" name="object 13"/>
            <p:cNvSpPr/>
            <p:nvPr/>
          </p:nvSpPr>
          <p:spPr>
            <a:xfrm>
              <a:off x="6173089" y="3807434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4" h="722629">
                  <a:moveTo>
                    <a:pt x="1892681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1" y="722274"/>
                  </a:lnTo>
                  <a:lnTo>
                    <a:pt x="1892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73089" y="3807434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4" h="722629">
                  <a:moveTo>
                    <a:pt x="0" y="722274"/>
                  </a:moveTo>
                  <a:lnTo>
                    <a:pt x="1892681" y="722274"/>
                  </a:lnTo>
                  <a:lnTo>
                    <a:pt x="1892681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182614" y="3697325"/>
            <a:ext cx="187452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5595" marR="5080" indent="-303530">
              <a:lnSpc>
                <a:spcPct val="130000"/>
              </a:lnSpc>
              <a:spcBef>
                <a:spcPts val="100"/>
              </a:spcBef>
            </a:pPr>
            <a:r>
              <a:rPr dirty="0" sz="2000" spc="-10">
                <a:latin typeface="Tahoma"/>
                <a:cs typeface="Tahoma"/>
              </a:rPr>
              <a:t>Reconhecimento </a:t>
            </a:r>
            <a:r>
              <a:rPr dirty="0" sz="2000" spc="-6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de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padrões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36830" y="4763680"/>
            <a:ext cx="1908810" cy="738505"/>
            <a:chOff x="6136830" y="4763680"/>
            <a:chExt cx="1908810" cy="738505"/>
          </a:xfrm>
        </p:grpSpPr>
        <p:sp>
          <p:nvSpPr>
            <p:cNvPr id="17" name="object 17"/>
            <p:cNvSpPr/>
            <p:nvPr/>
          </p:nvSpPr>
          <p:spPr>
            <a:xfrm>
              <a:off x="6144767" y="4771618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4" h="722629">
                  <a:moveTo>
                    <a:pt x="1892681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1" y="722274"/>
                  </a:lnTo>
                  <a:lnTo>
                    <a:pt x="1892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44767" y="4771618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4" h="722629">
                  <a:moveTo>
                    <a:pt x="0" y="722274"/>
                  </a:moveTo>
                  <a:lnTo>
                    <a:pt x="1892681" y="722274"/>
                  </a:lnTo>
                  <a:lnTo>
                    <a:pt x="1892681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155816" y="4734025"/>
            <a:ext cx="1873250" cy="73025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355"/>
              </a:spcBef>
            </a:pPr>
            <a:r>
              <a:rPr dirty="0" sz="2100">
                <a:latin typeface="Tahoma"/>
                <a:cs typeface="Tahoma"/>
              </a:rPr>
              <a:t>Computação</a:t>
            </a:r>
            <a:r>
              <a:rPr dirty="0" sz="2100" spc="-110">
                <a:latin typeface="Tahoma"/>
                <a:cs typeface="Tahoma"/>
              </a:rPr>
              <a:t> </a:t>
            </a:r>
            <a:r>
              <a:rPr dirty="0" sz="2100">
                <a:latin typeface="Tahoma"/>
                <a:cs typeface="Tahoma"/>
              </a:rPr>
              <a:t>de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2100">
                <a:latin typeface="Tahoma"/>
                <a:cs typeface="Tahoma"/>
              </a:rPr>
              <a:t>alta</a:t>
            </a:r>
            <a:r>
              <a:rPr dirty="0" sz="2100" spc="-90">
                <a:latin typeface="Tahoma"/>
                <a:cs typeface="Tahoma"/>
              </a:rPr>
              <a:t> </a:t>
            </a:r>
            <a:r>
              <a:rPr dirty="0" sz="2100" spc="-5">
                <a:latin typeface="Tahoma"/>
                <a:cs typeface="Tahoma"/>
              </a:rPr>
              <a:t>performace</a:t>
            </a:r>
            <a:endParaRPr sz="21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43414" y="4789208"/>
            <a:ext cx="1908810" cy="738505"/>
            <a:chOff x="3443414" y="4789208"/>
            <a:chExt cx="1908810" cy="738505"/>
          </a:xfrm>
        </p:grpSpPr>
        <p:sp>
          <p:nvSpPr>
            <p:cNvPr id="21" name="object 21"/>
            <p:cNvSpPr/>
            <p:nvPr/>
          </p:nvSpPr>
          <p:spPr>
            <a:xfrm>
              <a:off x="3451352" y="4797145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29">
                  <a:moveTo>
                    <a:pt x="1892680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0" y="722274"/>
                  </a:lnTo>
                  <a:lnTo>
                    <a:pt x="1892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51352" y="4797145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29">
                  <a:moveTo>
                    <a:pt x="0" y="722274"/>
                  </a:moveTo>
                  <a:lnTo>
                    <a:pt x="1892680" y="722274"/>
                  </a:lnTo>
                  <a:lnTo>
                    <a:pt x="1892680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687571" y="4942408"/>
            <a:ext cx="14217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Aplicações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43414" y="3207385"/>
            <a:ext cx="2734310" cy="1590040"/>
            <a:chOff x="3443414" y="3207385"/>
            <a:chExt cx="2734310" cy="1590040"/>
          </a:xfrm>
        </p:grpSpPr>
        <p:sp>
          <p:nvSpPr>
            <p:cNvPr id="25" name="object 25"/>
            <p:cNvSpPr/>
            <p:nvPr/>
          </p:nvSpPr>
          <p:spPr>
            <a:xfrm>
              <a:off x="4468749" y="3207384"/>
              <a:ext cx="1708785" cy="1590040"/>
            </a:xfrm>
            <a:custGeom>
              <a:avLst/>
              <a:gdLst/>
              <a:ahLst/>
              <a:cxnLst/>
              <a:rect l="l" t="t" r="r" b="b"/>
              <a:pathLst>
                <a:path w="1708785" h="1590039">
                  <a:moveTo>
                    <a:pt x="76200" y="1128649"/>
                  </a:moveTo>
                  <a:lnTo>
                    <a:pt x="69850" y="1115949"/>
                  </a:lnTo>
                  <a:lnTo>
                    <a:pt x="38100" y="1052449"/>
                  </a:lnTo>
                  <a:lnTo>
                    <a:pt x="0" y="1128649"/>
                  </a:lnTo>
                  <a:lnTo>
                    <a:pt x="30226" y="1128649"/>
                  </a:lnTo>
                  <a:lnTo>
                    <a:pt x="30226" y="1589786"/>
                  </a:lnTo>
                  <a:lnTo>
                    <a:pt x="46101" y="1589786"/>
                  </a:lnTo>
                  <a:lnTo>
                    <a:pt x="46101" y="1128649"/>
                  </a:lnTo>
                  <a:lnTo>
                    <a:pt x="76200" y="1128649"/>
                  </a:lnTo>
                  <a:close/>
                </a:path>
                <a:path w="1708785" h="1590039">
                  <a:moveTo>
                    <a:pt x="1708658" y="13335"/>
                  </a:moveTo>
                  <a:lnTo>
                    <a:pt x="1700149" y="0"/>
                  </a:lnTo>
                  <a:lnTo>
                    <a:pt x="1198029" y="320192"/>
                  </a:lnTo>
                  <a:lnTo>
                    <a:pt x="1181862" y="294767"/>
                  </a:lnTo>
                  <a:lnTo>
                    <a:pt x="1138047" y="367792"/>
                  </a:lnTo>
                  <a:lnTo>
                    <a:pt x="1222756" y="359029"/>
                  </a:lnTo>
                  <a:lnTo>
                    <a:pt x="1210868" y="340372"/>
                  </a:lnTo>
                  <a:lnTo>
                    <a:pt x="1206525" y="333540"/>
                  </a:lnTo>
                  <a:lnTo>
                    <a:pt x="1708658" y="1333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51352" y="3349675"/>
              <a:ext cx="2111375" cy="866775"/>
            </a:xfrm>
            <a:custGeom>
              <a:avLst/>
              <a:gdLst/>
              <a:ahLst/>
              <a:cxnLst/>
              <a:rect l="l" t="t" r="r" b="b"/>
              <a:pathLst>
                <a:path w="2111375" h="866775">
                  <a:moveTo>
                    <a:pt x="2110994" y="0"/>
                  </a:moveTo>
                  <a:lnTo>
                    <a:pt x="0" y="0"/>
                  </a:lnTo>
                  <a:lnTo>
                    <a:pt x="0" y="866724"/>
                  </a:lnTo>
                  <a:lnTo>
                    <a:pt x="2110994" y="866724"/>
                  </a:lnTo>
                  <a:lnTo>
                    <a:pt x="2110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51352" y="3349675"/>
              <a:ext cx="2111375" cy="866775"/>
            </a:xfrm>
            <a:custGeom>
              <a:avLst/>
              <a:gdLst/>
              <a:ahLst/>
              <a:cxnLst/>
              <a:rect l="l" t="t" r="r" b="b"/>
              <a:pathLst>
                <a:path w="2111375" h="866775">
                  <a:moveTo>
                    <a:pt x="0" y="866724"/>
                  </a:moveTo>
                  <a:lnTo>
                    <a:pt x="2110994" y="866724"/>
                  </a:lnTo>
                  <a:lnTo>
                    <a:pt x="2110994" y="0"/>
                  </a:lnTo>
                  <a:lnTo>
                    <a:pt x="0" y="0"/>
                  </a:lnTo>
                  <a:lnTo>
                    <a:pt x="0" y="86672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558666" y="3556203"/>
            <a:ext cx="189801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Tahoma"/>
                <a:cs typeface="Tahoma"/>
              </a:rPr>
              <a:t>Data</a:t>
            </a:r>
            <a:r>
              <a:rPr dirty="0" sz="2800" spc="-80">
                <a:latin typeface="Tahoma"/>
                <a:cs typeface="Tahoma"/>
              </a:rPr>
              <a:t> </a:t>
            </a:r>
            <a:r>
              <a:rPr dirty="0" sz="2800" spc="-5">
                <a:latin typeface="Tahoma"/>
                <a:cs typeface="Tahoma"/>
              </a:rPr>
              <a:t>Mining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47636" y="1914563"/>
            <a:ext cx="1908810" cy="738505"/>
            <a:chOff x="747636" y="1914563"/>
            <a:chExt cx="1908810" cy="738505"/>
          </a:xfrm>
        </p:grpSpPr>
        <p:sp>
          <p:nvSpPr>
            <p:cNvPr id="30" name="object 30"/>
            <p:cNvSpPr/>
            <p:nvPr/>
          </p:nvSpPr>
          <p:spPr>
            <a:xfrm>
              <a:off x="755573" y="1922500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30">
                  <a:moveTo>
                    <a:pt x="1892681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1" y="722274"/>
                  </a:lnTo>
                  <a:lnTo>
                    <a:pt x="1892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55573" y="1922500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30">
                  <a:moveTo>
                    <a:pt x="0" y="722274"/>
                  </a:moveTo>
                  <a:lnTo>
                    <a:pt x="1892681" y="722274"/>
                  </a:lnTo>
                  <a:lnTo>
                    <a:pt x="1892681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069035" y="1904238"/>
            <a:ext cx="12674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Banco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5">
                <a:latin typeface="Tahoma"/>
                <a:cs typeface="Tahoma"/>
              </a:rPr>
              <a:t>de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Dados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43414" y="1914563"/>
            <a:ext cx="1908810" cy="738505"/>
            <a:chOff x="3443414" y="1914563"/>
            <a:chExt cx="1908810" cy="738505"/>
          </a:xfrm>
        </p:grpSpPr>
        <p:sp>
          <p:nvSpPr>
            <p:cNvPr id="34" name="object 34"/>
            <p:cNvSpPr/>
            <p:nvPr/>
          </p:nvSpPr>
          <p:spPr>
            <a:xfrm>
              <a:off x="3451352" y="1922500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30">
                  <a:moveTo>
                    <a:pt x="1892680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0" y="722274"/>
                  </a:lnTo>
                  <a:lnTo>
                    <a:pt x="1892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451352" y="1922500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30">
                  <a:moveTo>
                    <a:pt x="0" y="722274"/>
                  </a:moveTo>
                  <a:lnTo>
                    <a:pt x="1892680" y="722274"/>
                  </a:lnTo>
                  <a:lnTo>
                    <a:pt x="1892680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3710432" y="2087117"/>
            <a:ext cx="1374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ahoma"/>
                <a:cs typeface="Tahoma"/>
              </a:rPr>
              <a:t>Estatística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65822" y="4789208"/>
            <a:ext cx="1908810" cy="738505"/>
            <a:chOff x="765822" y="4789208"/>
            <a:chExt cx="1908810" cy="738505"/>
          </a:xfrm>
        </p:grpSpPr>
        <p:sp>
          <p:nvSpPr>
            <p:cNvPr id="38" name="object 38"/>
            <p:cNvSpPr/>
            <p:nvPr/>
          </p:nvSpPr>
          <p:spPr>
            <a:xfrm>
              <a:off x="773760" y="4797145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29">
                  <a:moveTo>
                    <a:pt x="1892681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1" y="722274"/>
                  </a:lnTo>
                  <a:lnTo>
                    <a:pt x="1892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73760" y="4797145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29">
                  <a:moveTo>
                    <a:pt x="0" y="722274"/>
                  </a:moveTo>
                  <a:lnTo>
                    <a:pt x="1892681" y="722274"/>
                  </a:lnTo>
                  <a:lnTo>
                    <a:pt x="1892681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924255" y="4809871"/>
            <a:ext cx="15944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latin typeface="Tahoma"/>
                <a:cs typeface="Tahoma"/>
              </a:rPr>
              <a:t>Recuperação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4527" y="5145404"/>
            <a:ext cx="18148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Tahoma"/>
                <a:cs typeface="Tahoma"/>
              </a:rPr>
              <a:t>de</a:t>
            </a:r>
            <a:r>
              <a:rPr dirty="0" sz="2200" spc="-7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Informação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65822" y="3799497"/>
            <a:ext cx="1908810" cy="738505"/>
            <a:chOff x="765822" y="3799497"/>
            <a:chExt cx="1908810" cy="738505"/>
          </a:xfrm>
        </p:grpSpPr>
        <p:sp>
          <p:nvSpPr>
            <p:cNvPr id="43" name="object 43"/>
            <p:cNvSpPr/>
            <p:nvPr/>
          </p:nvSpPr>
          <p:spPr>
            <a:xfrm>
              <a:off x="773760" y="3807434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29">
                  <a:moveTo>
                    <a:pt x="1892681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1" y="722274"/>
                  </a:lnTo>
                  <a:lnTo>
                    <a:pt x="1892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73760" y="3807434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29">
                  <a:moveTo>
                    <a:pt x="0" y="722274"/>
                  </a:moveTo>
                  <a:lnTo>
                    <a:pt x="1892681" y="722274"/>
                  </a:lnTo>
                  <a:lnTo>
                    <a:pt x="1892681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92835" y="3972559"/>
            <a:ext cx="1452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ahoma"/>
                <a:cs typeface="Tahoma"/>
              </a:rPr>
              <a:t>Algoritmos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65822" y="2844965"/>
            <a:ext cx="1908810" cy="738505"/>
            <a:chOff x="765822" y="2844965"/>
            <a:chExt cx="1908810" cy="738505"/>
          </a:xfrm>
        </p:grpSpPr>
        <p:sp>
          <p:nvSpPr>
            <p:cNvPr id="47" name="object 47"/>
            <p:cNvSpPr/>
            <p:nvPr/>
          </p:nvSpPr>
          <p:spPr>
            <a:xfrm>
              <a:off x="773760" y="2852902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29">
                  <a:moveTo>
                    <a:pt x="1892681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1" y="722274"/>
                  </a:lnTo>
                  <a:lnTo>
                    <a:pt x="1892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73760" y="2852902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5" h="722629">
                  <a:moveTo>
                    <a:pt x="0" y="722274"/>
                  </a:moveTo>
                  <a:lnTo>
                    <a:pt x="1892681" y="722274"/>
                  </a:lnTo>
                  <a:lnTo>
                    <a:pt x="1892681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756615" y="2865247"/>
            <a:ext cx="192976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latin typeface="Tahoma"/>
                <a:cs typeface="Tahoma"/>
              </a:rPr>
              <a:t>Aprendizado</a:t>
            </a:r>
            <a:r>
              <a:rPr dirty="0" sz="2200" spc="-4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de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89431" y="3200476"/>
            <a:ext cx="10629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Tahoma"/>
                <a:cs typeface="Tahoma"/>
              </a:rPr>
              <a:t>Má</a:t>
            </a:r>
            <a:r>
              <a:rPr dirty="0" sz="2200" spc="-15">
                <a:latin typeface="Tahoma"/>
                <a:cs typeface="Tahoma"/>
              </a:rPr>
              <a:t>q</a:t>
            </a:r>
            <a:r>
              <a:rPr dirty="0" sz="2200" spc="-5">
                <a:latin typeface="Tahoma"/>
                <a:cs typeface="Tahoma"/>
              </a:rPr>
              <a:t>uina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136830" y="1914563"/>
            <a:ext cx="1908810" cy="738505"/>
            <a:chOff x="6136830" y="1914563"/>
            <a:chExt cx="1908810" cy="738505"/>
          </a:xfrm>
        </p:grpSpPr>
        <p:sp>
          <p:nvSpPr>
            <p:cNvPr id="52" name="object 52"/>
            <p:cNvSpPr/>
            <p:nvPr/>
          </p:nvSpPr>
          <p:spPr>
            <a:xfrm>
              <a:off x="6144767" y="1922500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4" h="722630">
                  <a:moveTo>
                    <a:pt x="1892681" y="0"/>
                  </a:moveTo>
                  <a:lnTo>
                    <a:pt x="0" y="0"/>
                  </a:lnTo>
                  <a:lnTo>
                    <a:pt x="0" y="722274"/>
                  </a:lnTo>
                  <a:lnTo>
                    <a:pt x="1892681" y="722274"/>
                  </a:lnTo>
                  <a:lnTo>
                    <a:pt x="1892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144767" y="1922500"/>
              <a:ext cx="1892935" cy="722630"/>
            </a:xfrm>
            <a:custGeom>
              <a:avLst/>
              <a:gdLst/>
              <a:ahLst/>
              <a:cxnLst/>
              <a:rect l="l" t="t" r="r" b="b"/>
              <a:pathLst>
                <a:path w="1892934" h="722630">
                  <a:moveTo>
                    <a:pt x="0" y="722274"/>
                  </a:moveTo>
                  <a:lnTo>
                    <a:pt x="1892681" y="722274"/>
                  </a:lnTo>
                  <a:lnTo>
                    <a:pt x="1892681" y="0"/>
                  </a:lnTo>
                  <a:lnTo>
                    <a:pt x="0" y="0"/>
                  </a:lnTo>
                  <a:lnTo>
                    <a:pt x="0" y="722274"/>
                  </a:lnTo>
                  <a:close/>
                </a:path>
              </a:pathLst>
            </a:custGeom>
            <a:ln w="15875">
              <a:solidFill>
                <a:srgbClr val="93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6268592" y="2067305"/>
            <a:ext cx="16452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ahoma"/>
                <a:cs typeface="Tahoma"/>
              </a:rPr>
              <a:t>Visualização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662682" y="2278379"/>
            <a:ext cx="3514725" cy="2740025"/>
          </a:xfrm>
          <a:custGeom>
            <a:avLst/>
            <a:gdLst/>
            <a:ahLst/>
            <a:cxnLst/>
            <a:rect l="l" t="t" r="r" b="b"/>
            <a:pathLst>
              <a:path w="3514725" h="2740025">
                <a:moveTo>
                  <a:pt x="788670" y="1829054"/>
                </a:moveTo>
                <a:lnTo>
                  <a:pt x="772668" y="1821053"/>
                </a:lnTo>
                <a:lnTo>
                  <a:pt x="712470" y="1790954"/>
                </a:lnTo>
                <a:lnTo>
                  <a:pt x="712470" y="1821053"/>
                </a:lnTo>
                <a:lnTo>
                  <a:pt x="3683" y="1821053"/>
                </a:lnTo>
                <a:lnTo>
                  <a:pt x="3683" y="1836928"/>
                </a:lnTo>
                <a:lnTo>
                  <a:pt x="712470" y="1836928"/>
                </a:lnTo>
                <a:lnTo>
                  <a:pt x="712470" y="1867154"/>
                </a:lnTo>
                <a:lnTo>
                  <a:pt x="772922" y="1836928"/>
                </a:lnTo>
                <a:lnTo>
                  <a:pt x="788670" y="1829054"/>
                </a:lnTo>
                <a:close/>
              </a:path>
              <a:path w="3514725" h="2740025">
                <a:moveTo>
                  <a:pt x="788670" y="1353312"/>
                </a:moveTo>
                <a:lnTo>
                  <a:pt x="772401" y="1330452"/>
                </a:lnTo>
                <a:lnTo>
                  <a:pt x="739267" y="1283843"/>
                </a:lnTo>
                <a:lnTo>
                  <a:pt x="725081" y="1310500"/>
                </a:lnTo>
                <a:lnTo>
                  <a:pt x="7493" y="928624"/>
                </a:lnTo>
                <a:lnTo>
                  <a:pt x="0" y="942721"/>
                </a:lnTo>
                <a:lnTo>
                  <a:pt x="717638" y="1324495"/>
                </a:lnTo>
                <a:lnTo>
                  <a:pt x="703453" y="1351153"/>
                </a:lnTo>
                <a:lnTo>
                  <a:pt x="788670" y="1353312"/>
                </a:lnTo>
                <a:close/>
              </a:path>
              <a:path w="3514725" h="2740025">
                <a:moveTo>
                  <a:pt x="1532382" y="2010283"/>
                </a:moveTo>
                <a:lnTo>
                  <a:pt x="1447292" y="2008378"/>
                </a:lnTo>
                <a:lnTo>
                  <a:pt x="1460169" y="2035657"/>
                </a:lnTo>
                <a:lnTo>
                  <a:pt x="381" y="2725293"/>
                </a:lnTo>
                <a:lnTo>
                  <a:pt x="7112" y="2739644"/>
                </a:lnTo>
                <a:lnTo>
                  <a:pt x="1466938" y="2049995"/>
                </a:lnTo>
                <a:lnTo>
                  <a:pt x="1479804" y="2077212"/>
                </a:lnTo>
                <a:lnTo>
                  <a:pt x="1516710" y="2030222"/>
                </a:lnTo>
                <a:lnTo>
                  <a:pt x="1532382" y="2010283"/>
                </a:lnTo>
                <a:close/>
              </a:path>
              <a:path w="3514725" h="2740025">
                <a:moveTo>
                  <a:pt x="1864487" y="1012444"/>
                </a:moveTo>
                <a:lnTo>
                  <a:pt x="1834388" y="1012444"/>
                </a:lnTo>
                <a:lnTo>
                  <a:pt x="1834388" y="366395"/>
                </a:lnTo>
                <a:lnTo>
                  <a:pt x="1818513" y="366395"/>
                </a:lnTo>
                <a:lnTo>
                  <a:pt x="1818513" y="1012444"/>
                </a:lnTo>
                <a:lnTo>
                  <a:pt x="1788287" y="1012444"/>
                </a:lnTo>
                <a:lnTo>
                  <a:pt x="1826387" y="1088644"/>
                </a:lnTo>
                <a:lnTo>
                  <a:pt x="1858137" y="1025144"/>
                </a:lnTo>
                <a:lnTo>
                  <a:pt x="1864487" y="1012444"/>
                </a:lnTo>
                <a:close/>
              </a:path>
              <a:path w="3514725" h="2740025">
                <a:moveTo>
                  <a:pt x="3487928" y="10541"/>
                </a:moveTo>
                <a:lnTo>
                  <a:pt x="3476117" y="0"/>
                </a:lnTo>
                <a:lnTo>
                  <a:pt x="2575014" y="1009180"/>
                </a:lnTo>
                <a:lnTo>
                  <a:pt x="2552573" y="989076"/>
                </a:lnTo>
                <a:lnTo>
                  <a:pt x="2530221" y="1071245"/>
                </a:lnTo>
                <a:lnTo>
                  <a:pt x="2609342" y="1039876"/>
                </a:lnTo>
                <a:lnTo>
                  <a:pt x="2597416" y="1029208"/>
                </a:lnTo>
                <a:lnTo>
                  <a:pt x="2586888" y="1019797"/>
                </a:lnTo>
                <a:lnTo>
                  <a:pt x="3487928" y="10541"/>
                </a:lnTo>
                <a:close/>
              </a:path>
              <a:path w="3514725" h="2740025">
                <a:moveTo>
                  <a:pt x="3502787" y="2725801"/>
                </a:moveTo>
                <a:lnTo>
                  <a:pt x="2386495" y="2043214"/>
                </a:lnTo>
                <a:lnTo>
                  <a:pt x="2390559" y="2036572"/>
                </a:lnTo>
                <a:lnTo>
                  <a:pt x="2402205" y="2017522"/>
                </a:lnTo>
                <a:lnTo>
                  <a:pt x="2317369" y="2010283"/>
                </a:lnTo>
                <a:lnTo>
                  <a:pt x="2362454" y="2082546"/>
                </a:lnTo>
                <a:lnTo>
                  <a:pt x="2378202" y="2056777"/>
                </a:lnTo>
                <a:lnTo>
                  <a:pt x="3494405" y="2739263"/>
                </a:lnTo>
                <a:lnTo>
                  <a:pt x="3502787" y="2725801"/>
                </a:lnTo>
                <a:close/>
              </a:path>
              <a:path w="3514725" h="2740025">
                <a:moveTo>
                  <a:pt x="3514598" y="1822196"/>
                </a:moveTo>
                <a:lnTo>
                  <a:pt x="3041840" y="1537157"/>
                </a:lnTo>
                <a:lnTo>
                  <a:pt x="3045803" y="1530604"/>
                </a:lnTo>
                <a:lnTo>
                  <a:pt x="3057398" y="1511427"/>
                </a:lnTo>
                <a:lnTo>
                  <a:pt x="2972562" y="1504696"/>
                </a:lnTo>
                <a:lnTo>
                  <a:pt x="3018028" y="1576578"/>
                </a:lnTo>
                <a:lnTo>
                  <a:pt x="3033623" y="1550771"/>
                </a:lnTo>
                <a:lnTo>
                  <a:pt x="3506343" y="1835785"/>
                </a:lnTo>
                <a:lnTo>
                  <a:pt x="3514598" y="1822196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827898" y="5903184"/>
            <a:ext cx="244475" cy="212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200" spc="-10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LucasBatista</dc:creator>
  <dc:title>Apresentação do PowerPoint</dc:title>
  <dcterms:created xsi:type="dcterms:W3CDTF">2022-06-09T13:56:13Z</dcterms:created>
  <dcterms:modified xsi:type="dcterms:W3CDTF">2022-06-09T13:56:13Z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2015-10-14T00:00:00Z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2022-06-09T00:00:00Z</vt:filetime>
  </property>
</Properties>
</file>